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3" r:id="rId6"/>
    <p:sldId id="264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04C827-1089-4BC1-BB3C-7FBD48195889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9F15A-B87E-44E8-94C0-BE85CB4F84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521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75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8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7743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53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8770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237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955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98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35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34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57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179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95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297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385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6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15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6415" y="1072661"/>
            <a:ext cx="9144000" cy="1522901"/>
          </a:xfrm>
        </p:spPr>
        <p:txBody>
          <a:bodyPr/>
          <a:lstStyle/>
          <a:p>
            <a:pPr algn="ctr"/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60082" y="4287465"/>
            <a:ext cx="9144000" cy="965471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596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Olgu 25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Bireysel Özellikler:</a:t>
            </a:r>
          </a:p>
          <a:p>
            <a:pPr lvl="1"/>
            <a:r>
              <a:rPr lang="tr-TR" dirty="0"/>
              <a:t>12 yaşında </a:t>
            </a:r>
            <a:r>
              <a:rPr lang="tr-TR" dirty="0" err="1"/>
              <a:t>Hereford</a:t>
            </a:r>
            <a:r>
              <a:rPr lang="tr-TR" dirty="0"/>
              <a:t> İnek </a:t>
            </a:r>
          </a:p>
          <a:p>
            <a:r>
              <a:rPr lang="tr-TR" dirty="0"/>
              <a:t>Hikaye:  </a:t>
            </a:r>
          </a:p>
          <a:p>
            <a:pPr lvl="1"/>
            <a:r>
              <a:rPr lang="tr-TR" dirty="0" err="1"/>
              <a:t>Hematüri</a:t>
            </a:r>
            <a:r>
              <a:rPr lang="tr-TR" dirty="0"/>
              <a:t> </a:t>
            </a:r>
          </a:p>
          <a:p>
            <a:pPr lvl="1"/>
            <a:r>
              <a:rPr lang="tr-TR" dirty="0" err="1"/>
              <a:t>Dehidrasyon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142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44711" y="429345"/>
            <a:ext cx="8911687" cy="1280890"/>
          </a:xfrm>
        </p:spPr>
        <p:txBody>
          <a:bodyPr/>
          <a:lstStyle/>
          <a:p>
            <a:r>
              <a:rPr lang="tr-TR" dirty="0"/>
              <a:t>Hematoloji ve Kan Gazı Analizleri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863884"/>
              </p:ext>
            </p:extLst>
          </p:nvPr>
        </p:nvGraphicFramePr>
        <p:xfrm>
          <a:off x="808893" y="1318848"/>
          <a:ext cx="7965830" cy="1843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2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4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8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PCV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Hb</a:t>
                      </a:r>
                      <a:r>
                        <a:rPr lang="tr-T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Eritrosit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Trombosit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/</a:t>
                      </a:r>
                      <a:r>
                        <a:rPr lang="el-GR" dirty="0"/>
                        <a:t>μ</a:t>
                      </a:r>
                      <a:r>
                        <a:rPr lang="tr-TR" dirty="0"/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Metin kutusu 7"/>
          <p:cNvSpPr txBox="1"/>
          <p:nvPr/>
        </p:nvSpPr>
        <p:spPr>
          <a:xfrm>
            <a:off x="9959248" y="22694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p:sp>
        <p:nvSpPr>
          <p:cNvPr id="10" name="Metin kutusu 9"/>
          <p:cNvSpPr txBox="1"/>
          <p:nvPr/>
        </p:nvSpPr>
        <p:spPr>
          <a:xfrm>
            <a:off x="1405054" y="4772722"/>
            <a:ext cx="13740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Nötrofil</a:t>
            </a:r>
            <a:r>
              <a:rPr lang="tr-TR" dirty="0"/>
              <a:t>:</a:t>
            </a:r>
          </a:p>
          <a:p>
            <a:r>
              <a:rPr lang="tr-TR" dirty="0"/>
              <a:t>Lenfosit:</a:t>
            </a:r>
          </a:p>
          <a:p>
            <a:r>
              <a:rPr lang="tr-TR" dirty="0"/>
              <a:t>Fibrinojen: </a:t>
            </a:r>
          </a:p>
        </p:txBody>
      </p:sp>
      <p:sp>
        <p:nvSpPr>
          <p:cNvPr id="11" name="Aşağı Ok 10"/>
          <p:cNvSpPr/>
          <p:nvPr/>
        </p:nvSpPr>
        <p:spPr>
          <a:xfrm>
            <a:off x="2408663" y="5218772"/>
            <a:ext cx="267630" cy="2151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Yukarı Ok 11"/>
          <p:cNvSpPr/>
          <p:nvPr/>
        </p:nvSpPr>
        <p:spPr>
          <a:xfrm>
            <a:off x="2416182" y="4775181"/>
            <a:ext cx="167268" cy="34278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Yukarı Ok 12"/>
          <p:cNvSpPr/>
          <p:nvPr/>
        </p:nvSpPr>
        <p:spPr>
          <a:xfrm>
            <a:off x="2779148" y="5273357"/>
            <a:ext cx="167268" cy="34278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117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Serum Biyokimya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52005"/>
              </p:ext>
            </p:extLst>
          </p:nvPr>
        </p:nvGraphicFramePr>
        <p:xfrm>
          <a:off x="1645138" y="2231943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BUN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mg/dl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Toplam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Albumin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mu/ml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GGT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mu/ml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Glikoz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Aşağı Ok 6"/>
          <p:cNvSpPr/>
          <p:nvPr/>
        </p:nvSpPr>
        <p:spPr>
          <a:xfrm>
            <a:off x="6359769" y="3036277"/>
            <a:ext cx="123092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  <p:sp>
        <p:nvSpPr>
          <p:cNvPr id="3" name="Yukarı Ok 2"/>
          <p:cNvSpPr/>
          <p:nvPr/>
        </p:nvSpPr>
        <p:spPr>
          <a:xfrm>
            <a:off x="9872403" y="2141034"/>
            <a:ext cx="208299" cy="44604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1818290" y="4740166"/>
            <a:ext cx="273268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Kreatinin</a:t>
            </a:r>
            <a:r>
              <a:rPr lang="tr-TR" dirty="0"/>
              <a:t>: 10,5 mg/dl</a:t>
            </a:r>
          </a:p>
          <a:p>
            <a:r>
              <a:rPr lang="tr-TR" dirty="0" err="1"/>
              <a:t>Ca</a:t>
            </a:r>
            <a:r>
              <a:rPr lang="tr-TR" dirty="0"/>
              <a:t>: 7,3 mg/dl</a:t>
            </a:r>
          </a:p>
          <a:p>
            <a:r>
              <a:rPr lang="tr-TR" dirty="0"/>
              <a:t>P: 13,8 mg/dl</a:t>
            </a:r>
          </a:p>
          <a:p>
            <a:r>
              <a:rPr lang="tr-TR" dirty="0"/>
              <a:t>K: 2,2 </a:t>
            </a:r>
            <a:r>
              <a:rPr lang="tr-TR" dirty="0" err="1"/>
              <a:t>mEq</a:t>
            </a:r>
            <a:r>
              <a:rPr lang="tr-TR" dirty="0"/>
              <a:t>/L</a:t>
            </a:r>
          </a:p>
          <a:p>
            <a:r>
              <a:rPr lang="tr-TR" dirty="0"/>
              <a:t>Cl: 50 </a:t>
            </a:r>
            <a:r>
              <a:rPr lang="tr-TR" dirty="0" err="1"/>
              <a:t>mEq</a:t>
            </a:r>
            <a:r>
              <a:rPr lang="tr-TR" dirty="0"/>
              <a:t>/L</a:t>
            </a:r>
          </a:p>
          <a:p>
            <a:r>
              <a:rPr lang="tr-TR" dirty="0"/>
              <a:t>HCO</a:t>
            </a:r>
            <a:r>
              <a:rPr lang="tr-TR" baseline="-25000" dirty="0"/>
              <a:t>3</a:t>
            </a:r>
            <a:r>
              <a:rPr lang="tr-TR" dirty="0"/>
              <a:t>: 28,3 </a:t>
            </a:r>
            <a:r>
              <a:rPr lang="tr-TR" dirty="0" err="1"/>
              <a:t>mEq</a:t>
            </a:r>
            <a:r>
              <a:rPr lang="tr-TR" dirty="0"/>
              <a:t>/L</a:t>
            </a:r>
          </a:p>
          <a:p>
            <a:r>
              <a:rPr lang="tr-TR" dirty="0" err="1"/>
              <a:t>Na</a:t>
            </a:r>
            <a:r>
              <a:rPr lang="tr-TR" dirty="0"/>
              <a:t>: 115 </a:t>
            </a:r>
            <a:r>
              <a:rPr lang="tr-TR" dirty="0" err="1"/>
              <a:t>mEq</a:t>
            </a:r>
            <a:r>
              <a:rPr lang="tr-TR" dirty="0"/>
              <a:t>/L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8" name="Aşağı Ok 7"/>
          <p:cNvSpPr/>
          <p:nvPr/>
        </p:nvSpPr>
        <p:spPr>
          <a:xfrm>
            <a:off x="3389971" y="5862908"/>
            <a:ext cx="178419" cy="3010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Yukarı Ok 8"/>
          <p:cNvSpPr/>
          <p:nvPr/>
        </p:nvSpPr>
        <p:spPr>
          <a:xfrm>
            <a:off x="4348976" y="4740166"/>
            <a:ext cx="202003" cy="26678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Aşağı Ok 9"/>
          <p:cNvSpPr/>
          <p:nvPr/>
        </p:nvSpPr>
        <p:spPr>
          <a:xfrm>
            <a:off x="3568390" y="6456124"/>
            <a:ext cx="178419" cy="3010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Aşağı Ok 10"/>
          <p:cNvSpPr/>
          <p:nvPr/>
        </p:nvSpPr>
        <p:spPr>
          <a:xfrm>
            <a:off x="3568390" y="5586759"/>
            <a:ext cx="178419" cy="3010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969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Kırmızı bulanık</a:t>
            </a:r>
          </a:p>
          <a:p>
            <a:r>
              <a:rPr lang="tr-TR" dirty="0" err="1"/>
              <a:t>Dansite</a:t>
            </a:r>
            <a:r>
              <a:rPr lang="tr-TR" dirty="0"/>
              <a:t>:</a:t>
            </a:r>
          </a:p>
          <a:p>
            <a:r>
              <a:rPr lang="tr-TR" dirty="0" err="1"/>
              <a:t>pH</a:t>
            </a:r>
            <a:r>
              <a:rPr lang="tr-TR" dirty="0"/>
              <a:t>: </a:t>
            </a:r>
          </a:p>
          <a:p>
            <a:r>
              <a:rPr lang="tr-TR" dirty="0"/>
              <a:t>Protein: </a:t>
            </a:r>
          </a:p>
          <a:p>
            <a:r>
              <a:rPr lang="tr-TR" dirty="0"/>
              <a:t>Eritrosit: </a:t>
            </a:r>
          </a:p>
          <a:p>
            <a:r>
              <a:rPr lang="tr-TR" dirty="0"/>
              <a:t>Glikoz: </a:t>
            </a:r>
          </a:p>
          <a:p>
            <a:r>
              <a:rPr lang="tr-TR" dirty="0"/>
              <a:t>Diğer: </a:t>
            </a:r>
          </a:p>
        </p:txBody>
      </p:sp>
    </p:spTree>
    <p:extLst>
      <p:ext uri="{BB962C8B-B14F-4D97-AF65-F5344CB8AC3E}">
        <p14:creationId xmlns:p14="http://schemas.microsoft.com/office/powerpoint/2010/main" val="1081101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28079" y="624110"/>
            <a:ext cx="9876534" cy="1280890"/>
          </a:xfrm>
        </p:spPr>
        <p:txBody>
          <a:bodyPr/>
          <a:lstStyle/>
          <a:p>
            <a:r>
              <a:rPr lang="tr-TR" dirty="0"/>
              <a:t>Yorum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5190" y="2133600"/>
            <a:ext cx="10679422" cy="3777622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804750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466</TotalTime>
  <Words>120</Words>
  <Application>Microsoft Office PowerPoint</Application>
  <PresentationFormat>Geniş ekran</PresentationFormat>
  <Paragraphs>45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Duman</vt:lpstr>
      <vt:lpstr>PowerPoint Sunusu</vt:lpstr>
      <vt:lpstr>Olgu 25</vt:lpstr>
      <vt:lpstr>Hematoloji ve Kan Gazı Analizleri </vt:lpstr>
      <vt:lpstr>Serum Biyokimya</vt:lpstr>
      <vt:lpstr>PowerPoint Sunusu</vt:lpstr>
      <vt:lpstr>Yorum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Fizyopatoloji</dc:title>
  <dc:creator>efe</dc:creator>
  <cp:lastModifiedBy>Efe Kurtdede</cp:lastModifiedBy>
  <cp:revision>51</cp:revision>
  <dcterms:created xsi:type="dcterms:W3CDTF">2019-03-19T08:07:29Z</dcterms:created>
  <dcterms:modified xsi:type="dcterms:W3CDTF">2025-09-01T11:01:44Z</dcterms:modified>
</cp:coreProperties>
</file>