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8" r:id="rId3"/>
    <p:sldId id="289" r:id="rId4"/>
    <p:sldId id="290" r:id="rId5"/>
    <p:sldId id="291" r:id="rId6"/>
    <p:sldId id="287"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1676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419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191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434609"/>
            <a:ext cx="3749040" cy="1709928"/>
          </a:xfrm>
        </p:spPr>
        <p:txBody>
          <a:bodyPr vert="horz" lIns="91440" tIns="45720" rIns="91440" bIns="45720" rtlCol="0" anchor="b">
            <a:noAutofit/>
          </a:bodyPr>
          <a:lstStyle>
            <a:lvl1pPr algn="ctr" defTabSz="914400" rtl="0" eaLnBrk="1" latinLnBrk="0" hangingPunct="1">
              <a:spcBef>
                <a:spcPct val="0"/>
              </a:spcBef>
              <a:buNone/>
              <a:defRPr sz="36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94360" y="2551176"/>
            <a:ext cx="3749040" cy="3145536"/>
          </a:xfrm>
        </p:spPr>
        <p:txBody>
          <a:bodyPr vert="horz" lIns="91440" tIns="45720" rIns="91440" bIns="45720" rtlCol="0">
            <a:normAutofit/>
          </a:bodyPr>
          <a:lstStyle>
            <a:lvl1pPr marL="0" indent="0">
              <a:spcAft>
                <a:spcPts val="10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pic>
        <p:nvPicPr>
          <p:cNvPr id="11" name="Picture 10" descr="parAvion.png"/>
          <p:cNvPicPr>
            <a:picLocks noChangeAspect="1"/>
          </p:cNvPicPr>
          <p:nvPr/>
        </p:nvPicPr>
        <p:blipFill>
          <a:blip r:embed="rId3"/>
          <a:stretch>
            <a:fillRect/>
          </a:stretch>
        </p:blipFill>
        <p:spPr>
          <a:xfrm rot="308222">
            <a:off x="6798020" y="538594"/>
            <a:ext cx="1808485" cy="516710"/>
          </a:xfrm>
          <a:prstGeom prst="rect">
            <a:avLst/>
          </a:prstGeom>
        </p:spPr>
      </p:pic>
      <p:sp>
        <p:nvSpPr>
          <p:cNvPr id="3" name="Picture Placeholder 2"/>
          <p:cNvSpPr>
            <a:spLocks noGrp="1"/>
          </p:cNvSpPr>
          <p:nvPr>
            <p:ph type="pic" idx="1"/>
          </p:nvPr>
        </p:nvSpPr>
        <p:spPr>
          <a:xfrm rot="150174">
            <a:off x="4827538" y="836203"/>
            <a:ext cx="3657600" cy="4937760"/>
          </a:xfrm>
          <a:solidFill>
            <a:srgbClr val="FFFFFF">
              <a:shade val="85000"/>
            </a:srgbClr>
          </a:solidFill>
          <a:ln w="31750" cap="sq">
            <a:solidFill>
              <a:srgbClr val="FDFDFD"/>
            </a:solidFill>
            <a:miter lim="800000"/>
          </a:ln>
          <a:effectLst>
            <a:outerShdw blurRad="88900" dist="44450" dir="756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3"/>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sp>
        <p:nvSpPr>
          <p:cNvPr id="3" name="Picture Placeholder 2"/>
          <p:cNvSpPr>
            <a:spLocks noGrp="1"/>
          </p:cNvSpPr>
          <p:nvPr>
            <p:ph type="pic" idx="1"/>
          </p:nvPr>
        </p:nvSpPr>
        <p:spPr>
          <a:xfrm rot="21355093">
            <a:off x="2359666" y="458370"/>
            <a:ext cx="4424669" cy="3079124"/>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2 Pictures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pic>
        <p:nvPicPr>
          <p:cNvPr id="11" name="Picture 10" descr="parAvion.png"/>
          <p:cNvPicPr>
            <a:picLocks noChangeAspect="1"/>
          </p:cNvPicPr>
          <p:nvPr/>
        </p:nvPicPr>
        <p:blipFill>
          <a:blip r:embed="rId3"/>
          <a:stretch>
            <a:fillRect/>
          </a:stretch>
        </p:blipFill>
        <p:spPr>
          <a:xfrm rot="308222">
            <a:off x="6835967" y="278688"/>
            <a:ext cx="1695954" cy="484558"/>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4"/>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pic>
        <p:nvPicPr>
          <p:cNvPr id="13" name="Picture 12" descr="parAvion.png"/>
          <p:cNvPicPr>
            <a:picLocks noChangeAspect="1"/>
          </p:cNvPicPr>
          <p:nvPr/>
        </p:nvPicPr>
        <p:blipFill>
          <a:blip r:embed="rId3"/>
          <a:stretch>
            <a:fillRect/>
          </a:stretch>
        </p:blipFill>
        <p:spPr>
          <a:xfrm rot="20785255">
            <a:off x="2866028" y="3182426"/>
            <a:ext cx="1695954" cy="484558"/>
          </a:xfrm>
          <a:prstGeom prst="rect">
            <a:avLst/>
          </a:prstGeom>
        </p:spPr>
      </p:pic>
      <p:sp>
        <p:nvSpPr>
          <p:cNvPr id="10" name="Picture Placeholder 2"/>
          <p:cNvSpPr>
            <a:spLocks noGrp="1"/>
          </p:cNvSpPr>
          <p:nvPr>
            <p:ph type="pic" idx="13"/>
          </p:nvPr>
        </p:nvSpPr>
        <p:spPr>
          <a:xfrm rot="150321">
            <a:off x="4329929" y="546774"/>
            <a:ext cx="4163077" cy="2961146"/>
          </a:xfrm>
          <a:solidFill>
            <a:srgbClr val="FFFFFF">
              <a:shade val="85000"/>
            </a:srgbClr>
          </a:solidFill>
          <a:ln w="31750" cap="sq">
            <a:solidFill>
              <a:srgbClr val="FDFDFD"/>
            </a:solidFill>
            <a:miter lim="800000"/>
          </a:ln>
          <a:effectLst>
            <a:outerShdw blurRad="88900" dist="317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380673">
            <a:off x="699762" y="451178"/>
            <a:ext cx="4163077" cy="2961146"/>
          </a:xfrm>
          <a:solidFill>
            <a:srgbClr val="FFFFFF">
              <a:shade val="85000"/>
            </a:srgbClr>
          </a:solidFill>
          <a:ln w="31750" cap="sq">
            <a:solidFill>
              <a:srgbClr val="FDFDFD"/>
            </a:solidFill>
            <a:miter lim="800000"/>
          </a:ln>
          <a:effectLst>
            <a:outerShdw blurRad="88900" dist="44450" dir="900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4983480" y="4800600"/>
            <a:ext cx="3246120" cy="1188720"/>
          </a:xfrm>
        </p:spPr>
        <p:txBody>
          <a:bodyPr vert="horz" lIns="91440" tIns="45720" rIns="91440" bIns="45720" rtlCol="0" anchor="t" anchorCtr="0">
            <a:normAutofit/>
          </a:bodyPr>
          <a:lstStyle>
            <a:lvl1pPr marL="0" indent="0" algn="ctr">
              <a:spcAft>
                <a:spcPts val="300"/>
              </a:spcAft>
              <a:buNone/>
              <a:defRPr sz="20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
        <p:nvSpPr>
          <p:cNvPr id="10" name="Picture Placeholder 2"/>
          <p:cNvSpPr>
            <a:spLocks noGrp="1"/>
          </p:cNvSpPr>
          <p:nvPr>
            <p:ph type="pic" idx="13"/>
          </p:nvPr>
        </p:nvSpPr>
        <p:spPr>
          <a:xfrm rot="253865">
            <a:off x="4415567" y="369110"/>
            <a:ext cx="3794703" cy="2729767"/>
          </a:xfrm>
          <a:solidFill>
            <a:srgbClr val="FFFFFF">
              <a:shade val="85000"/>
            </a:srgbClr>
          </a:solidFill>
          <a:ln w="31750" cap="sq">
            <a:solidFill>
              <a:srgbClr val="FDFDFD"/>
            </a:solidFill>
            <a:miter lim="800000"/>
          </a:ln>
          <a:effectLst>
            <a:outerShdw blurRad="88900" dist="44450" dir="60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0973137">
            <a:off x="530124" y="631160"/>
            <a:ext cx="3837559" cy="2604282"/>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Picture Placeholder 2"/>
          <p:cNvSpPr>
            <a:spLocks noGrp="1"/>
          </p:cNvSpPr>
          <p:nvPr>
            <p:ph type="pic" idx="14"/>
          </p:nvPr>
        </p:nvSpPr>
        <p:spPr>
          <a:xfrm rot="470783">
            <a:off x="708565" y="3070624"/>
            <a:ext cx="3918749" cy="2827517"/>
          </a:xfrm>
          <a:solidFill>
            <a:srgbClr val="FFFFFF">
              <a:shade val="85000"/>
            </a:srgbClr>
          </a:solidFill>
          <a:ln w="31750" cap="sq">
            <a:solidFill>
              <a:srgbClr val="FDFDFD"/>
            </a:solidFill>
            <a:miter lim="800000"/>
          </a:ln>
          <a:effectLst>
            <a:outerShdw blurRad="88900" dist="44450" dir="114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1" name="Title 1"/>
          <p:cNvSpPr>
            <a:spLocks noGrp="1"/>
          </p:cNvSpPr>
          <p:nvPr>
            <p:ph type="title"/>
          </p:nvPr>
        </p:nvSpPr>
        <p:spPr>
          <a:xfrm rot="21240000">
            <a:off x="4717562" y="3396154"/>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4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762000" y="4876800"/>
            <a:ext cx="3048000" cy="1188720"/>
          </a:xfrm>
        </p:spPr>
        <p:txBody>
          <a:bodyPr vert="horz" lIns="91440" tIns="45720" rIns="91440" bIns="45720" rtlCol="0">
            <a:normAutofit/>
          </a:bodyPr>
          <a:lstStyle>
            <a:lvl1pPr marL="0" indent="0" algn="ctr">
              <a:spcAft>
                <a:spcPts val="300"/>
              </a:spcAft>
              <a:buNone/>
              <a:defRPr sz="2000" kern="12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15" name="Picture 14" descr="parAvion.png"/>
          <p:cNvPicPr>
            <a:picLocks noChangeAspect="1"/>
          </p:cNvPicPr>
          <p:nvPr/>
        </p:nvPicPr>
        <p:blipFill>
          <a:blip r:embed="rId3"/>
          <a:stretch>
            <a:fillRect/>
          </a:stretch>
        </p:blipFill>
        <p:spPr>
          <a:xfrm rot="308222">
            <a:off x="7428515" y="2619243"/>
            <a:ext cx="1580737" cy="451639"/>
          </a:xfrm>
          <a:prstGeom prst="rect">
            <a:avLst/>
          </a:prstGeom>
        </p:spPr>
      </p:pic>
      <p:pic>
        <p:nvPicPr>
          <p:cNvPr id="11" name="Picture 10" descr="pictureStamp-Frame.png"/>
          <p:cNvPicPr>
            <a:picLocks noChangeAspect="1"/>
          </p:cNvPicPr>
          <p:nvPr/>
        </p:nvPicPr>
        <p:blipFill>
          <a:blip r:embed="rId4"/>
          <a:stretch>
            <a:fillRect/>
          </a:stretch>
        </p:blipFill>
        <p:spPr>
          <a:xfrm rot="322260">
            <a:off x="6339646" y="604321"/>
            <a:ext cx="1610332" cy="2025115"/>
          </a:xfrm>
          <a:prstGeom prst="rect">
            <a:avLst/>
          </a:prstGeom>
        </p:spPr>
      </p:pic>
      <p:pic>
        <p:nvPicPr>
          <p:cNvPr id="13" name="Picture 12" descr="pictureStamp-Frame.png"/>
          <p:cNvPicPr>
            <a:picLocks noChangeAspect="1"/>
          </p:cNvPicPr>
          <p:nvPr/>
        </p:nvPicPr>
        <p:blipFill>
          <a:blip r:embed="rId4"/>
          <a:stretch>
            <a:fillRect/>
          </a:stretch>
        </p:blipFill>
        <p:spPr>
          <a:xfrm rot="322260">
            <a:off x="4891846" y="985321"/>
            <a:ext cx="1610332" cy="2025115"/>
          </a:xfrm>
          <a:prstGeom prst="rect">
            <a:avLst/>
          </a:prstGeom>
        </p:spPr>
      </p:pic>
      <p:sp>
        <p:nvSpPr>
          <p:cNvPr id="16" name="Picture Placeholder 2"/>
          <p:cNvSpPr>
            <a:spLocks noGrp="1"/>
          </p:cNvSpPr>
          <p:nvPr>
            <p:ph type="pic" idx="14"/>
          </p:nvPr>
        </p:nvSpPr>
        <p:spPr>
          <a:xfrm rot="247118">
            <a:off x="5075220" y="1165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7" name="Picture Placeholder 2"/>
          <p:cNvSpPr>
            <a:spLocks noGrp="1"/>
          </p:cNvSpPr>
          <p:nvPr>
            <p:ph type="pic" idx="15"/>
          </p:nvPr>
        </p:nvSpPr>
        <p:spPr>
          <a:xfrm rot="271248">
            <a:off x="6523020" y="784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0" name="Picture Placeholder 2"/>
          <p:cNvSpPr>
            <a:spLocks noGrp="1"/>
          </p:cNvSpPr>
          <p:nvPr>
            <p:ph type="pic" idx="13"/>
          </p:nvPr>
        </p:nvSpPr>
        <p:spPr>
          <a:xfrm rot="253865">
            <a:off x="4519045" y="2873698"/>
            <a:ext cx="3931920" cy="2834640"/>
          </a:xfrm>
          <a:solidFill>
            <a:srgbClr val="FFFFFF">
              <a:shade val="85000"/>
            </a:srgbClr>
          </a:solidFill>
          <a:ln w="31750" cap="sq">
            <a:solidFill>
              <a:srgbClr val="FDFDFD"/>
            </a:solidFill>
            <a:miter lim="800000"/>
          </a:ln>
          <a:effectLst>
            <a:outerShdw blurRad="88900" dist="44450" dir="6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193488">
            <a:off x="610678" y="450635"/>
            <a:ext cx="3931920" cy="2834640"/>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Title 1"/>
          <p:cNvSpPr>
            <a:spLocks noGrp="1"/>
          </p:cNvSpPr>
          <p:nvPr>
            <p:ph type="title"/>
          </p:nvPr>
        </p:nvSpPr>
        <p:spPr>
          <a:xfrm rot="21240000">
            <a:off x="455724" y="3551615"/>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634" y="577849"/>
            <a:ext cx="1882589" cy="5461001"/>
          </a:xfrm>
        </p:spPr>
        <p:txBody>
          <a:bodyPr vert="eaVert"/>
          <a:lstStyle>
            <a:lvl1pPr>
              <a:defRPr sz="4400"/>
            </a:lvl1pPr>
          </a:lstStyle>
          <a:p>
            <a:r>
              <a:rPr lang="tr-TR" smtClean="0"/>
              <a:t>Click to edit Master title style</a:t>
            </a:r>
            <a:endParaRPr/>
          </a:p>
        </p:txBody>
      </p:sp>
      <p:sp>
        <p:nvSpPr>
          <p:cNvPr id="3" name="Vertical Text Placeholder 2"/>
          <p:cNvSpPr>
            <a:spLocks noGrp="1"/>
          </p:cNvSpPr>
          <p:nvPr>
            <p:ph type="body" orient="vert" idx="1"/>
          </p:nvPr>
        </p:nvSpPr>
        <p:spPr>
          <a:xfrm>
            <a:off x="578224" y="577849"/>
            <a:ext cx="5768788" cy="5461001"/>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verticalRule.png"/>
          <p:cNvPicPr>
            <a:picLocks noChangeAspect="1"/>
          </p:cNvPicPr>
          <p:nvPr/>
        </p:nvPicPr>
        <p:blipFill>
          <a:blip r:embed="rId2"/>
          <a:stretch>
            <a:fillRect/>
          </a:stretch>
        </p:blipFill>
        <p:spPr>
          <a:xfrm>
            <a:off x="6512859" y="1562100"/>
            <a:ext cx="152400" cy="37338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3 Pictures">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2057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800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572000"/>
            <a:ext cx="3733800" cy="152400"/>
          </a:xfrm>
          <a:prstGeom prst="rect">
            <a:avLst/>
          </a:prstGeom>
          <a:effectLst>
            <a:outerShdw blurRad="25400" sx="101000" sy="101000" algn="ctr" rotWithShape="0">
              <a:prstClr val="black">
                <a:alpha val="40000"/>
              </a:prstClr>
            </a:outerShdw>
          </a:effectLst>
        </p:spPr>
      </p:pic>
      <p:pic>
        <p:nvPicPr>
          <p:cNvPr id="10" name="Picture 9" descr="pictureStamp-Frame.png"/>
          <p:cNvPicPr>
            <a:picLocks noChangeAspect="1"/>
          </p:cNvPicPr>
          <p:nvPr/>
        </p:nvPicPr>
        <p:blipFill>
          <a:blip r:embed="rId4"/>
          <a:stretch>
            <a:fillRect/>
          </a:stretch>
        </p:blipFill>
        <p:spPr>
          <a:xfrm rot="21366660">
            <a:off x="5138374" y="599839"/>
            <a:ext cx="1610332" cy="2025115"/>
          </a:xfrm>
          <a:prstGeom prst="rect">
            <a:avLst/>
          </a:prstGeom>
        </p:spPr>
      </p:pic>
      <p:pic>
        <p:nvPicPr>
          <p:cNvPr id="11" name="Picture 10" descr="pictureStamp-Frame.png"/>
          <p:cNvPicPr>
            <a:picLocks noChangeAspect="1"/>
          </p:cNvPicPr>
          <p:nvPr/>
        </p:nvPicPr>
        <p:blipFill>
          <a:blip r:embed="rId4"/>
          <a:stretch>
            <a:fillRect/>
          </a:stretch>
        </p:blipFill>
        <p:spPr>
          <a:xfrm rot="21329776">
            <a:off x="2072772" y="555386"/>
            <a:ext cx="1610332" cy="2025115"/>
          </a:xfrm>
          <a:prstGeom prst="rect">
            <a:avLst/>
          </a:prstGeom>
        </p:spPr>
      </p:pic>
      <p:sp>
        <p:nvSpPr>
          <p:cNvPr id="12" name="Picture Placeholder 2"/>
          <p:cNvSpPr>
            <a:spLocks noGrp="1"/>
          </p:cNvSpPr>
          <p:nvPr>
            <p:ph type="pic" idx="14"/>
          </p:nvPr>
        </p:nvSpPr>
        <p:spPr>
          <a:xfrm rot="21254634">
            <a:off x="2256146" y="735839"/>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3" name="Picture Placeholder 2"/>
          <p:cNvSpPr>
            <a:spLocks noGrp="1"/>
          </p:cNvSpPr>
          <p:nvPr>
            <p:ph type="pic" idx="15"/>
          </p:nvPr>
        </p:nvSpPr>
        <p:spPr>
          <a:xfrm rot="21315648">
            <a:off x="5321748" y="780292"/>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pic>
        <p:nvPicPr>
          <p:cNvPr id="14" name="Picture 13" descr="pictureStamp-Frame.png"/>
          <p:cNvPicPr>
            <a:picLocks noChangeAspect="1"/>
          </p:cNvPicPr>
          <p:nvPr/>
        </p:nvPicPr>
        <p:blipFill>
          <a:blip r:embed="rId4"/>
          <a:stretch>
            <a:fillRect/>
          </a:stretch>
        </p:blipFill>
        <p:spPr>
          <a:xfrm rot="151790">
            <a:off x="3591963" y="936015"/>
            <a:ext cx="1610332" cy="2025115"/>
          </a:xfrm>
          <a:prstGeom prst="rect">
            <a:avLst/>
          </a:prstGeom>
        </p:spPr>
      </p:pic>
      <p:sp>
        <p:nvSpPr>
          <p:cNvPr id="17" name="Picture Placeholder 2"/>
          <p:cNvSpPr>
            <a:spLocks noGrp="1"/>
          </p:cNvSpPr>
          <p:nvPr>
            <p:ph type="pic" idx="17"/>
          </p:nvPr>
        </p:nvSpPr>
        <p:spPr>
          <a:xfrm rot="100778">
            <a:off x="3775337" y="1116468"/>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1500" y="1282700"/>
            <a:ext cx="8001000" cy="1917700"/>
          </a:xfrm>
        </p:spPr>
        <p:txBody>
          <a:bodyPr anchor="b" anchorCtr="0">
            <a:noAutofit/>
          </a:bodyPr>
          <a:lstStyle>
            <a:lvl1pPr algn="ctr">
              <a:defRPr sz="5600" b="0" cap="none" baseline="0">
                <a:solidFill>
                  <a:schemeClr val="tx1"/>
                </a:solidFill>
              </a:defRPr>
            </a:lvl1pPr>
          </a:lstStyle>
          <a:p>
            <a:r>
              <a:rPr lang="tr-TR" smtClean="0"/>
              <a:t>Click to edit Master title style</a:t>
            </a:r>
            <a:endParaRPr/>
          </a:p>
        </p:txBody>
      </p:sp>
      <p:sp>
        <p:nvSpPr>
          <p:cNvPr id="3" name="Text Placeholder 2"/>
          <p:cNvSpPr>
            <a:spLocks noGrp="1"/>
          </p:cNvSpPr>
          <p:nvPr>
            <p:ph type="body" idx="1"/>
          </p:nvPr>
        </p:nvSpPr>
        <p:spPr>
          <a:xfrm>
            <a:off x="571500" y="3644153"/>
            <a:ext cx="8001000" cy="833718"/>
          </a:xfrm>
        </p:spPr>
        <p:txBody>
          <a:bodyPr anchor="t" anchorCtr="0"/>
          <a:lstStyle>
            <a:lvl1pPr marL="0" indent="0" algn="ctr">
              <a:spcAft>
                <a:spcPts val="0"/>
              </a:spcAft>
              <a:buNone/>
              <a:defRPr sz="20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33528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p>
            <a:r>
              <a:rPr lang="tr-TR" smtClean="0"/>
              <a:t>Click to edit Master title style</a:t>
            </a:r>
            <a:endParaRPr/>
          </a:p>
        </p:txBody>
      </p:sp>
      <p:sp>
        <p:nvSpPr>
          <p:cNvPr id="3" name="Content Placeholder 2"/>
          <p:cNvSpPr>
            <a:spLocks noGrp="1"/>
          </p:cNvSpPr>
          <p:nvPr>
            <p:ph sz="half" idx="1"/>
          </p:nvPr>
        </p:nvSpPr>
        <p:spPr>
          <a:xfrm>
            <a:off x="57150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82346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57150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57150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82346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82346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11/29/2019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a:t>
            </a:fld>
            <a:endParaRPr lang="en-US"/>
          </a:p>
        </p:txBody>
      </p:sp>
      <p:pic>
        <p:nvPicPr>
          <p:cNvPr id="11" name="Picture 10"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11/29/2019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11/29/2019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6153" y="443752"/>
            <a:ext cx="3749040" cy="1707777"/>
          </a:xfrm>
        </p:spPr>
        <p:txBody>
          <a:bodyPr anchor="b">
            <a:noAutofit/>
          </a:bodyPr>
          <a:lstStyle>
            <a:lvl1pPr algn="ctr">
              <a:defRPr sz="3600" b="0"/>
            </a:lvl1pPr>
          </a:lstStyle>
          <a:p>
            <a:r>
              <a:rPr lang="tr-TR" smtClean="0"/>
              <a:t>Click to edit Master title style</a:t>
            </a:r>
            <a:endParaRPr/>
          </a:p>
        </p:txBody>
      </p:sp>
      <p:sp>
        <p:nvSpPr>
          <p:cNvPr id="3" name="Content Placeholder 2"/>
          <p:cNvSpPr>
            <a:spLocks noGrp="1"/>
          </p:cNvSpPr>
          <p:nvPr>
            <p:ph idx="1"/>
          </p:nvPr>
        </p:nvSpPr>
        <p:spPr>
          <a:xfrm>
            <a:off x="4827494" y="430306"/>
            <a:ext cx="3749040" cy="5608544"/>
          </a:xfrm>
        </p:spPr>
        <p:txBody>
          <a:bodyPr>
            <a:normAutofit/>
          </a:bodyPr>
          <a:lstStyle>
            <a:lvl1pPr>
              <a:defRPr sz="2400"/>
            </a:lvl1pPr>
            <a:lvl2pPr>
              <a:defRPr sz="2200"/>
            </a:lvl2pPr>
            <a:lvl3pPr>
              <a:defRPr sz="2000"/>
            </a:lvl3pPr>
            <a:lvl4pPr>
              <a:defRPr sz="1800"/>
            </a:lvl4pPr>
            <a:lvl5pPr>
              <a:defRPr sz="1800"/>
            </a:lvl5pPr>
            <a:lvl6pPr marL="2290763" indent="-461963">
              <a:defRPr sz="2000"/>
            </a:lvl6pPr>
            <a:lvl7pPr marL="2290763" indent="-461963">
              <a:defRPr sz="2000"/>
            </a:lvl7pPr>
            <a:lvl8pPr marL="2290763" indent="-461963">
              <a:defRPr sz="2000"/>
            </a:lvl8pPr>
            <a:lvl9pPr marL="2290763" indent="-461963">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596153" y="2554940"/>
            <a:ext cx="3749040" cy="3146613"/>
          </a:xfrm>
        </p:spPr>
        <p:txBody>
          <a:bodyPr>
            <a:normAutofit/>
          </a:bodyPr>
          <a:lstStyle>
            <a:lvl1pPr marL="0" indent="0" algn="ctr">
              <a:spcAft>
                <a:spcPts val="1000"/>
              </a:spcAft>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TextPageOverlay.png"/>
          <p:cNvPicPr>
            <a:picLocks noChangeAspect="1"/>
          </p:cNvPicPr>
          <p:nvPr/>
        </p:nvPicPr>
        <p:blipFill>
          <a:blip r:embed="rId18"/>
          <a:stretch>
            <a:fillRect/>
          </a:stretch>
        </p:blipFill>
        <p:spPr>
          <a:xfrm>
            <a:off x="0" y="0"/>
            <a:ext cx="9144000" cy="6858000"/>
          </a:xfrm>
          <a:prstGeom prst="rect">
            <a:avLst/>
          </a:prstGeom>
        </p:spPr>
      </p:pic>
      <p:sp>
        <p:nvSpPr>
          <p:cNvPr id="5" name="Footer Placeholder 4"/>
          <p:cNvSpPr>
            <a:spLocks noGrp="1"/>
          </p:cNvSpPr>
          <p:nvPr>
            <p:ph type="ftr" sz="quarter" idx="3"/>
          </p:nvPr>
        </p:nvSpPr>
        <p:spPr>
          <a:xfrm>
            <a:off x="571500" y="6158753"/>
            <a:ext cx="3200400" cy="365125"/>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
        <p:nvSpPr>
          <p:cNvPr id="2" name="Title Placeholder 1"/>
          <p:cNvSpPr>
            <a:spLocks noGrp="1"/>
          </p:cNvSpPr>
          <p:nvPr>
            <p:ph type="title"/>
          </p:nvPr>
        </p:nvSpPr>
        <p:spPr>
          <a:xfrm>
            <a:off x="571500" y="274638"/>
            <a:ext cx="8001000" cy="1143000"/>
          </a:xfrm>
          <a:prstGeom prst="rect">
            <a:avLst/>
          </a:prstGeom>
        </p:spPr>
        <p:txBody>
          <a:bodyPr vert="horz" lIns="91440" tIns="45720" rIns="91440" bIns="45720" rtlCol="0" anchor="ctr">
            <a:noAutofit/>
          </a:bodyPr>
          <a:lstStyle/>
          <a:p>
            <a:r>
              <a:rPr lang="tr-TR" smtClean="0"/>
              <a:t>Click to edit Master title style</a:t>
            </a:r>
            <a:endParaRPr/>
          </a:p>
        </p:txBody>
      </p:sp>
      <p:sp>
        <p:nvSpPr>
          <p:cNvPr id="3" name="Text Placeholder 2"/>
          <p:cNvSpPr>
            <a:spLocks noGrp="1"/>
          </p:cNvSpPr>
          <p:nvPr>
            <p:ph type="body" idx="1"/>
          </p:nvPr>
        </p:nvSpPr>
        <p:spPr>
          <a:xfrm>
            <a:off x="571500" y="1905000"/>
            <a:ext cx="8001000" cy="41148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5372100" y="6158753"/>
            <a:ext cx="3200400" cy="365125"/>
          </a:xfrm>
          <a:prstGeom prst="rect">
            <a:avLst/>
          </a:prstGeom>
        </p:spPr>
        <p:txBody>
          <a:bodyPr vert="horz" lIns="91440" tIns="45720" rIns="91440" bIns="45720" rtlCol="0" anchor="ctr"/>
          <a:lstStyle>
            <a:lvl1pPr algn="r">
              <a:defRPr sz="1200">
                <a:solidFill>
                  <a:schemeClr val="bg2"/>
                </a:solidFill>
              </a:defRPr>
            </a:lvl1pPr>
          </a:lstStyle>
          <a:p>
            <a:fld id="{A4A6734C-E115-4BC5-9FB0-F9BF6FABFDA0}" type="datetimeFigureOut">
              <a:rPr lang="en-US" smtClean="0"/>
              <a:t>11/29/2019</a:t>
            </a:fld>
            <a:endParaRPr lang="en-US"/>
          </a:p>
        </p:txBody>
      </p:sp>
      <p:sp>
        <p:nvSpPr>
          <p:cNvPr id="6" name="Slide Number Placeholder 5"/>
          <p:cNvSpPr>
            <a:spLocks noGrp="1"/>
          </p:cNvSpPr>
          <p:nvPr>
            <p:ph type="sldNum" sz="quarter" idx="4"/>
          </p:nvPr>
        </p:nvSpPr>
        <p:spPr>
          <a:xfrm>
            <a:off x="4046220" y="6158753"/>
            <a:ext cx="1051560" cy="365125"/>
          </a:xfrm>
          <a:prstGeom prst="rect">
            <a:avLst/>
          </a:prstGeom>
        </p:spPr>
        <p:txBody>
          <a:bodyPr vert="horz" lIns="91440" tIns="45720" rIns="91440" bIns="45720" rtlCol="0" anchor="ctr"/>
          <a:lstStyle>
            <a:lvl1pPr algn="ctr">
              <a:defRPr sz="1200">
                <a:solidFill>
                  <a:schemeClr val="bg2"/>
                </a:solidFill>
              </a:defRPr>
            </a:lvl1pPr>
          </a:lstStyle>
          <a:p>
            <a:fld id="{D739C4FB-7D33-419B-8833-D1372BFD11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5400" kern="1200">
          <a:solidFill>
            <a:schemeClr val="tx1"/>
          </a:solidFill>
          <a:latin typeface="+mj-lt"/>
          <a:ea typeface="+mj-ea"/>
          <a:cs typeface="+mj-cs"/>
        </a:defRPr>
      </a:lvl1pPr>
    </p:titleStyle>
    <p:bodyStyle>
      <a:lvl1pPr marL="457200" indent="-457200" algn="l" defTabSz="914400" rtl="0" eaLnBrk="1" latinLnBrk="0" hangingPunct="1">
        <a:spcBef>
          <a:spcPts val="0"/>
        </a:spcBef>
        <a:spcAft>
          <a:spcPts val="2000"/>
        </a:spcAft>
        <a:buFont typeface="Wingdings 2" pitchFamily="18" charset="2"/>
        <a:buChar char=""/>
        <a:defRPr sz="2400" kern="1200">
          <a:solidFill>
            <a:schemeClr val="tx1"/>
          </a:solidFill>
          <a:latin typeface="+mn-lt"/>
          <a:ea typeface="+mn-ea"/>
          <a:cs typeface="+mn-cs"/>
        </a:defRPr>
      </a:lvl1pPr>
      <a:lvl2pPr marL="914400" indent="-457200" algn="l" defTabSz="914400" rtl="0" eaLnBrk="1" latinLnBrk="0" hangingPunct="1">
        <a:spcBef>
          <a:spcPts val="0"/>
        </a:spcBef>
        <a:spcAft>
          <a:spcPts val="1000"/>
        </a:spcAft>
        <a:buClr>
          <a:schemeClr val="bg2"/>
        </a:buClr>
        <a:buFont typeface="Wingdings 2" pitchFamily="18" charset="2"/>
        <a:buChar char=""/>
        <a:defRPr sz="2200" kern="1200">
          <a:solidFill>
            <a:schemeClr val="tx1"/>
          </a:solidFill>
          <a:latin typeface="+mn-lt"/>
          <a:ea typeface="+mn-ea"/>
          <a:cs typeface="+mn-cs"/>
        </a:defRPr>
      </a:lvl2pPr>
      <a:lvl3pPr marL="1371600" indent="-457200" algn="l" defTabSz="914400" rtl="0" eaLnBrk="1" latinLnBrk="0" hangingPunct="1">
        <a:spcBef>
          <a:spcPts val="0"/>
        </a:spcBef>
        <a:spcAft>
          <a:spcPts val="1000"/>
        </a:spcAft>
        <a:buFont typeface="Wingdings 2" pitchFamily="18" charset="2"/>
        <a:buChar char=""/>
        <a:defRPr sz="2000" kern="1200">
          <a:solidFill>
            <a:schemeClr val="tx1"/>
          </a:solidFill>
          <a:latin typeface="+mn-lt"/>
          <a:ea typeface="+mn-ea"/>
          <a:cs typeface="+mn-cs"/>
        </a:defRPr>
      </a:lvl3pPr>
      <a:lvl4pPr marL="1828800" indent="-457200" algn="l" defTabSz="914400" rtl="0" eaLnBrk="1" latinLnBrk="0" hangingPunct="1">
        <a:spcBef>
          <a:spcPts val="0"/>
        </a:spcBef>
        <a:spcAft>
          <a:spcPts val="1000"/>
        </a:spcAft>
        <a:buClr>
          <a:schemeClr val="bg2"/>
        </a:buClr>
        <a:buFont typeface="Wingdings 2" pitchFamily="18" charset="2"/>
        <a:buChar char=""/>
        <a:defRPr sz="1800" kern="1200">
          <a:solidFill>
            <a:schemeClr val="tx1"/>
          </a:solidFill>
          <a:latin typeface="+mn-lt"/>
          <a:ea typeface="+mn-ea"/>
          <a:cs typeface="+mn-cs"/>
        </a:defRPr>
      </a:lvl4pPr>
      <a:lvl5pPr marL="2286000" indent="-457200" algn="l" defTabSz="914400" rtl="0" eaLnBrk="1" latinLnBrk="0" hangingPunct="1">
        <a:spcBef>
          <a:spcPts val="0"/>
        </a:spcBef>
        <a:spcAft>
          <a:spcPts val="1000"/>
        </a:spcAft>
        <a:buFont typeface="Wingdings 2" pitchFamily="18" charset="2"/>
        <a:buChar char=""/>
        <a:defRPr sz="1800" kern="1200">
          <a:solidFill>
            <a:schemeClr val="tx1"/>
          </a:solidFill>
          <a:latin typeface="+mn-lt"/>
          <a:ea typeface="+mn-ea"/>
          <a:cs typeface="+mn-cs"/>
        </a:defRPr>
      </a:lvl5pPr>
      <a:lvl6pPr marL="27432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6pPr>
      <a:lvl7pPr marL="32051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7pPr>
      <a:lvl8pPr marL="36576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8pPr>
      <a:lvl9pPr marL="41195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ÇEVRE</a:t>
            </a:r>
            <a:r>
              <a:rPr lang="tr-TR" dirty="0" smtClean="0"/>
              <a:t> POLİTİKALARI</a:t>
            </a:r>
            <a:r>
              <a:rPr lang="tr-TR" smtClean="0"/>
              <a:t/>
            </a:r>
            <a:br>
              <a:rPr lang="tr-TR" smtClean="0"/>
            </a:br>
            <a:r>
              <a:rPr lang="tr-TR" smtClean="0"/>
              <a:t>5. </a:t>
            </a:r>
            <a:r>
              <a:rPr lang="tr-TR" dirty="0" smtClean="0"/>
              <a:t>Hafta</a:t>
            </a:r>
            <a:endParaRPr lang="en-US" dirty="0"/>
          </a:p>
        </p:txBody>
      </p:sp>
      <p:sp>
        <p:nvSpPr>
          <p:cNvPr id="3" name="Subtitle 2"/>
          <p:cNvSpPr>
            <a:spLocks noGrp="1"/>
          </p:cNvSpPr>
          <p:nvPr>
            <p:ph type="subTitle" idx="1"/>
          </p:nvPr>
        </p:nvSpPr>
        <p:spPr/>
        <p:txBody>
          <a:bodyPr/>
          <a:lstStyle/>
          <a:p>
            <a:r>
              <a:rPr lang="tr-TR" dirty="0" err="1" smtClean="0"/>
              <a:t>Prof.Dr.Kıvılcım</a:t>
            </a:r>
            <a:r>
              <a:rPr lang="tr-TR" dirty="0" smtClean="0"/>
              <a:t> ERTAN</a:t>
            </a:r>
            <a:endParaRPr lang="en-US" dirty="0"/>
          </a:p>
        </p:txBody>
      </p:sp>
    </p:spTree>
    <p:extLst>
      <p:ext uri="{BB962C8B-B14F-4D97-AF65-F5344CB8AC3E}">
        <p14:creationId xmlns:p14="http://schemas.microsoft.com/office/powerpoint/2010/main" val="2117018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Uluslararası çevre hukukunun temel kaynakları arasında </a:t>
            </a:r>
            <a:r>
              <a:rPr lang="tr-TR" b="1" dirty="0"/>
              <a:t>Stockholm Bildirisi, Dünya Doğa Şartı, </a:t>
            </a:r>
            <a:r>
              <a:rPr lang="tr-TR" b="1" dirty="0" err="1"/>
              <a:t>Brundtland</a:t>
            </a:r>
            <a:r>
              <a:rPr lang="tr-TR" b="1" dirty="0"/>
              <a:t> Raporu, Rio Bildirisi ve Gündem 21 Belgesi</a:t>
            </a:r>
            <a:r>
              <a:rPr lang="tr-TR" dirty="0"/>
              <a:t> bulunmaktadır</a:t>
            </a:r>
            <a:r>
              <a:rPr lang="tr-TR" dirty="0" smtClean="0"/>
              <a:t>.</a:t>
            </a:r>
          </a:p>
          <a:p>
            <a:r>
              <a:rPr lang="tr-TR" dirty="0"/>
              <a:t>Stockholm Konferansı, çevre konusunda uluslararası düzeyde yapılan ilk büyük değerlendirme toplantısıdır. 1972’de Stockholm’de yapılan bu toplantıya 113 ülkenin temsilcileri katılmıştır.</a:t>
            </a:r>
            <a:endParaRPr lang="tr-TR" dirty="0"/>
          </a:p>
        </p:txBody>
      </p:sp>
    </p:spTree>
    <p:extLst>
      <p:ext uri="{BB962C8B-B14F-4D97-AF65-F5344CB8AC3E}">
        <p14:creationId xmlns:p14="http://schemas.microsoft.com/office/powerpoint/2010/main" val="1815480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1982 yılında Birleşmiş Milletler Genel Kurulu tarafından kabul edilen  Dünya Doğa Şartı, giriş bölümünde bile, insanoğlunun doğanın bir parçası olduğuna dikkat çekmekte ve enerji ve beslenme sistemlerinin, doğal sistemlerin kesintisiz etkinlikleriyle sağlanabileceğine değinmektedir. </a:t>
            </a:r>
          </a:p>
          <a:p>
            <a:endParaRPr lang="tr-TR" dirty="0"/>
          </a:p>
        </p:txBody>
      </p:sp>
    </p:spTree>
    <p:extLst>
      <p:ext uri="{BB962C8B-B14F-4D97-AF65-F5344CB8AC3E}">
        <p14:creationId xmlns:p14="http://schemas.microsoft.com/office/powerpoint/2010/main" val="1625811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Brundtland</a:t>
            </a:r>
            <a:r>
              <a:rPr lang="tr-TR" dirty="0"/>
              <a:t> Raporu diye bilinen yazanak, Birleşmiş Milletler Genel Kurulu’nun 1983 yılında kurduğu ve zamanın Norveç Başbakanı </a:t>
            </a:r>
            <a:r>
              <a:rPr lang="tr-TR" dirty="0" err="1"/>
              <a:t>Gro</a:t>
            </a:r>
            <a:r>
              <a:rPr lang="tr-TR" dirty="0"/>
              <a:t> </a:t>
            </a:r>
            <a:r>
              <a:rPr lang="tr-TR" dirty="0" err="1"/>
              <a:t>Harlem</a:t>
            </a:r>
            <a:r>
              <a:rPr lang="tr-TR" dirty="0"/>
              <a:t> </a:t>
            </a:r>
            <a:r>
              <a:rPr lang="tr-TR" dirty="0" err="1"/>
              <a:t>Brundtland’ın</a:t>
            </a:r>
            <a:r>
              <a:rPr lang="tr-TR" dirty="0"/>
              <a:t> başkanlığını yaptığı komisyonun hazırladığı ve 1987 yılında Ortak Geleceğimiz adıyla yayımlanmış olan </a:t>
            </a:r>
            <a:r>
              <a:rPr lang="tr-TR" dirty="0" smtClean="0"/>
              <a:t>çalışmadır.</a:t>
            </a:r>
            <a:endParaRPr lang="tr-TR" dirty="0"/>
          </a:p>
        </p:txBody>
      </p:sp>
    </p:spTree>
    <p:extLst>
      <p:ext uri="{BB962C8B-B14F-4D97-AF65-F5344CB8AC3E}">
        <p14:creationId xmlns:p14="http://schemas.microsoft.com/office/powerpoint/2010/main" val="2542542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Stockholm Konferansı’ndan 20 yıl sonra, Birleşmiş Milletler Örgütü, çevre koşulları yönünden dünyanın nereden nereye geldiğini değerlendiren yeni bir Konferans toplamayı kararlaştırmıştır. Bu konferans çalışmaları sonucunda, 5 temel belge ortaya çıkmıştır: Rio Bildirisi, Gündem 21, Biyolojik çeşitlilik Sözleşmesi, İklim Değişikliği Sözleşmesi ve Orman İlkeleri adlı belgeler. </a:t>
            </a:r>
          </a:p>
          <a:p>
            <a:endParaRPr lang="tr-TR" dirty="0"/>
          </a:p>
        </p:txBody>
      </p:sp>
    </p:spTree>
    <p:extLst>
      <p:ext uri="{BB962C8B-B14F-4D97-AF65-F5344CB8AC3E}">
        <p14:creationId xmlns:p14="http://schemas.microsoft.com/office/powerpoint/2010/main" val="1519758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a:bodyPr>
          <a:lstStyle/>
          <a:p>
            <a:r>
              <a:rPr lang="tr-TR" dirty="0"/>
              <a:t>Ertürk Hasan (2018), Çevre Politikası, Ekin Yayınevi, Bursa.</a:t>
            </a:r>
          </a:p>
          <a:p>
            <a:r>
              <a:rPr lang="tr-TR"/>
              <a:t>Keleş, Ruşen, Can Hamamcı ve Aykut Çoban (2016), Çevre Politikası, İmge Kitabevi Yayınları, </a:t>
            </a:r>
            <a:r>
              <a:rPr lang="tr-TR"/>
              <a:t>Ankara</a:t>
            </a:r>
            <a:r>
              <a:rPr lang="tr-TR" smtClean="0"/>
              <a:t>.</a:t>
            </a:r>
            <a:endParaRPr lang="tr-TR" smtClean="0"/>
          </a:p>
          <a:p>
            <a:r>
              <a:rPr lang="tr-TR" dirty="0" smtClean="0"/>
              <a:t>Keleş</a:t>
            </a:r>
            <a:r>
              <a:rPr lang="tr-TR" dirty="0"/>
              <a:t>, Ruşen (2013), 100 Soruda Çevre, Yakın Kitabevi Yayınları, İzmir.</a:t>
            </a:r>
          </a:p>
          <a:p>
            <a:r>
              <a:rPr lang="tr-TR" dirty="0"/>
              <a:t>Kraft, Michael E. (2011), </a:t>
            </a:r>
            <a:r>
              <a:rPr lang="tr-TR" dirty="0" err="1"/>
              <a:t>Environmental</a:t>
            </a:r>
            <a:r>
              <a:rPr lang="tr-TR" dirty="0"/>
              <a:t> </a:t>
            </a:r>
            <a:r>
              <a:rPr lang="tr-TR" dirty="0" err="1"/>
              <a:t>Policy</a:t>
            </a:r>
            <a:r>
              <a:rPr lang="tr-TR" dirty="0"/>
              <a:t> </a:t>
            </a:r>
            <a:r>
              <a:rPr lang="tr-TR" dirty="0" err="1"/>
              <a:t>and</a:t>
            </a:r>
            <a:r>
              <a:rPr lang="tr-TR" dirty="0"/>
              <a:t> </a:t>
            </a:r>
            <a:r>
              <a:rPr lang="tr-TR" dirty="0" err="1"/>
              <a:t>Politics</a:t>
            </a:r>
            <a:r>
              <a:rPr lang="tr-TR" dirty="0"/>
              <a:t>, </a:t>
            </a:r>
            <a:r>
              <a:rPr lang="tr-TR" dirty="0" err="1"/>
              <a:t>Longman</a:t>
            </a:r>
            <a:r>
              <a:rPr lang="tr-TR" dirty="0"/>
              <a:t>, </a:t>
            </a:r>
            <a:r>
              <a:rPr lang="tr-TR" dirty="0" err="1"/>
              <a:t>Person</a:t>
            </a:r>
            <a:r>
              <a:rPr lang="tr-TR" dirty="0"/>
              <a:t>, </a:t>
            </a:r>
            <a:r>
              <a:rPr lang="tr-TR" dirty="0" err="1"/>
              <a:t>London</a:t>
            </a:r>
            <a:endParaRPr lang="tr-TR" dirty="0"/>
          </a:p>
          <a:p>
            <a:endParaRPr lang="tr-TR" dirty="0"/>
          </a:p>
        </p:txBody>
      </p:sp>
    </p:spTree>
    <p:extLst>
      <p:ext uri="{BB962C8B-B14F-4D97-AF65-F5344CB8AC3E}">
        <p14:creationId xmlns:p14="http://schemas.microsoft.com/office/powerpoint/2010/main" val="360509072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avelogue">
  <a:themeElements>
    <a:clrScheme name="Travelogue">
      <a:dk1>
        <a:sysClr val="windowText" lastClr="000000"/>
      </a:dk1>
      <a:lt1>
        <a:srgbClr val="EAC968"/>
      </a:lt1>
      <a:dk2>
        <a:srgbClr val="2A2515"/>
      </a:dk2>
      <a:lt2>
        <a:srgbClr val="82682C"/>
      </a:lt2>
      <a:accent1>
        <a:srgbClr val="B74D21"/>
      </a:accent1>
      <a:accent2>
        <a:srgbClr val="A32323"/>
      </a:accent2>
      <a:accent3>
        <a:srgbClr val="4576A3"/>
      </a:accent3>
      <a:accent4>
        <a:srgbClr val="615D9A"/>
      </a:accent4>
      <a:accent5>
        <a:srgbClr val="67924B"/>
      </a:accent5>
      <a:accent6>
        <a:srgbClr val="BF7B1B"/>
      </a:accent6>
      <a:hlink>
        <a:srgbClr val="99350B"/>
      </a:hlink>
      <a:folHlink>
        <a:srgbClr val="785140"/>
      </a:folHlink>
    </a:clrScheme>
    <a:fontScheme name="Travelogue">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Travelogue">
      <a:fillStyleLst>
        <a:solidFill>
          <a:schemeClr val="phClr"/>
        </a:solidFill>
        <a:blipFill rotWithShape="1">
          <a:blip xmlns:r="http://schemas.openxmlformats.org/officeDocument/2006/relationships" r:embed="rId1">
            <a:duotone>
              <a:schemeClr val="phClr">
                <a:shade val="20000"/>
                <a:satMod val="130000"/>
              </a:schemeClr>
              <a:schemeClr val="phClr">
                <a:tint val="80000"/>
                <a:satMod val="150000"/>
              </a:schemeClr>
            </a:duotone>
          </a:blip>
          <a:tile tx="0" ty="0" sx="50000" sy="50000" flip="none" algn="tl"/>
        </a:blipFill>
        <a:blipFill rotWithShape="1">
          <a:blip xmlns:r="http://schemas.openxmlformats.org/officeDocument/2006/relationships" r:embed="rId2">
            <a:duotone>
              <a:schemeClr val="phClr">
                <a:shade val="20000"/>
                <a:satMod val="130000"/>
              </a:schemeClr>
              <a:schemeClr val="phClr">
                <a:tint val="80000"/>
                <a:satMod val="150000"/>
              </a:schemeClr>
            </a:duotone>
          </a:blip>
          <a:tile tx="0" ty="0" sx="50000" sy="50000" flip="none" algn="tl"/>
        </a:blip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dir="6600000" sx="102000" sy="102000" rotWithShape="0">
              <a:srgbClr val="000000">
                <a:alpha val="35000"/>
              </a:srgbClr>
            </a:outerShdw>
          </a:effectLst>
        </a:effectStyle>
        <a:effectStyle>
          <a:effectLst>
            <a:outerShdw blurRad="88900" dist="63500" dir="2400000" rotWithShape="0">
              <a:srgbClr val="000000">
                <a:alpha val="50000"/>
              </a:srgbClr>
            </a:outerShdw>
          </a:effectLst>
          <a:scene3d>
            <a:camera prst="orthographicFront">
              <a:rot lat="0" lon="0" rev="0"/>
            </a:camera>
            <a:lightRig rig="sunset" dir="t">
              <a:rot lat="0" lon="0" rev="4200000"/>
            </a:lightRig>
          </a:scene3d>
          <a:sp3d>
            <a:bevelT w="63500" h="25400" prst="coolSlant"/>
          </a:sp3d>
        </a:effectStyle>
      </a:effectStyleLst>
      <a:bgFillStyleLst>
        <a:solidFill>
          <a:schemeClr val="phClr"/>
        </a:solidFill>
        <a:gradFill rotWithShape="1">
          <a:gsLst>
            <a:gs pos="0">
              <a:schemeClr val="phClr">
                <a:tint val="50000"/>
                <a:shade val="90000"/>
                <a:hueMod val="85000"/>
                <a:satMod val="300000"/>
                <a:lumMod val="100000"/>
              </a:schemeClr>
            </a:gs>
            <a:gs pos="40000">
              <a:schemeClr val="phClr">
                <a:tint val="45000"/>
                <a:shade val="99000"/>
                <a:hueMod val="95000"/>
                <a:satMod val="300000"/>
                <a:lumMod val="100000"/>
              </a:schemeClr>
            </a:gs>
            <a:gs pos="100000">
              <a:schemeClr val="phClr">
                <a:shade val="20000"/>
                <a:hueMod val="95000"/>
                <a:satMod val="255000"/>
                <a:lumMod val="100000"/>
              </a:schemeClr>
            </a:gs>
          </a:gsLst>
          <a:path path="circle">
            <a:fillToRect l="50000" t="-80000" r="50000" b="180000"/>
          </a:path>
        </a:gradFill>
        <a:gradFill rotWithShape="1">
          <a:gsLst>
            <a:gs pos="0">
              <a:schemeClr val="phClr">
                <a:tint val="70000"/>
                <a:satMod val="2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Travelogue.thmx</Template>
  <TotalTime>83</TotalTime>
  <Words>245</Words>
  <Application>Microsoft Office PowerPoint</Application>
  <PresentationFormat>Ekran Gösterisi (4:3)</PresentationFormat>
  <Paragraphs>12</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Calisto MT</vt:lpstr>
      <vt:lpstr>Mistral</vt:lpstr>
      <vt:lpstr>Wingdings 2</vt:lpstr>
      <vt:lpstr>Travelogue</vt:lpstr>
      <vt:lpstr>ÇEVRE POLİTİKALARI 5. Hafta</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VE YURTTAŞLIK</dc:title>
  <dc:creator>Apple</dc:creator>
  <cp:lastModifiedBy>KIVILCIM ERTAN</cp:lastModifiedBy>
  <cp:revision>25</cp:revision>
  <dcterms:created xsi:type="dcterms:W3CDTF">2014-03-19T06:29:54Z</dcterms:created>
  <dcterms:modified xsi:type="dcterms:W3CDTF">2019-11-29T12:22:49Z</dcterms:modified>
</cp:coreProperties>
</file>