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5.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Uluslararası çevre hukukunun temel kaynakları arasında </a:t>
            </a:r>
            <a:r>
              <a:rPr lang="tr-TR" b="1" dirty="0"/>
              <a:t>Stockholm Bildirisi, Dünya Doğa Şartı, </a:t>
            </a:r>
            <a:r>
              <a:rPr lang="tr-TR" b="1" dirty="0" err="1"/>
              <a:t>Brundtland</a:t>
            </a:r>
            <a:r>
              <a:rPr lang="tr-TR" b="1" dirty="0"/>
              <a:t> Raporu, Rio Bildirisi ve Gündem 21 Belgesi</a:t>
            </a:r>
            <a:r>
              <a:rPr lang="tr-TR" dirty="0"/>
              <a:t> bulunmaktadır</a:t>
            </a:r>
            <a:r>
              <a:rPr lang="tr-TR" dirty="0" smtClean="0"/>
              <a:t>.</a:t>
            </a:r>
          </a:p>
          <a:p>
            <a:r>
              <a:rPr lang="tr-TR" dirty="0"/>
              <a:t>Stockholm Konferansı, çevre konusunda uluslararası düzeyde yapılan ilk büyük değerlendirme toplantısıdır. 1972’de Stockholm’de yapılan bu toplantıya 113 ülkenin temsilcileri katılmıştır.</a:t>
            </a:r>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1982 yılında Birleşmiş Milletler Genel Kurulu tarafından kabul edilen  Dünya Doğa Şartı, giriş bölümünde bile, insanoğlunun doğanın bir parçası olduğuna dikkat çekmekte ve enerji ve beslenme sistemlerinin, doğal sistemlerin kesintisiz etkinlikleriyle sağlanabileceğine değinmektedir. </a:t>
            </a: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Brundtland</a:t>
            </a:r>
            <a:r>
              <a:rPr lang="tr-TR" dirty="0"/>
              <a:t> Raporu diye bilinen yazanak, Birleşmiş Milletler Genel Kurulu’nun 1983 yılında kurduğu ve zamanın Norveç Başbakanı </a:t>
            </a:r>
            <a:r>
              <a:rPr lang="tr-TR" dirty="0" err="1"/>
              <a:t>Gro</a:t>
            </a:r>
            <a:r>
              <a:rPr lang="tr-TR" dirty="0"/>
              <a:t> </a:t>
            </a:r>
            <a:r>
              <a:rPr lang="tr-TR" dirty="0" err="1"/>
              <a:t>Harlem</a:t>
            </a:r>
            <a:r>
              <a:rPr lang="tr-TR" dirty="0"/>
              <a:t> </a:t>
            </a:r>
            <a:r>
              <a:rPr lang="tr-TR" dirty="0" err="1"/>
              <a:t>Brundtland’ın</a:t>
            </a:r>
            <a:r>
              <a:rPr lang="tr-TR" dirty="0"/>
              <a:t> başkanlığını yaptığı komisyonun hazırladığı ve 1987 yılında Ortak Geleceğimiz adıyla yayımlanmış olan </a:t>
            </a:r>
            <a:r>
              <a:rPr lang="tr-TR" dirty="0" smtClean="0"/>
              <a:t>çalışmadır.</a:t>
            </a:r>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Stockholm Konferansı’ndan 20 yıl sonra, Birleşmiş Milletler Örgütü, çevre koşulları yönünden dünyanın nereden nereye geldiğini değerlendiren yeni bir Konferans toplamayı kararlaştırmıştır. Bu konferans çalışmaları sonucunda, 5 temel belge ortaya çıkmıştır: Rio Bildirisi, Gündem 21, Biyolojik çeşitlilik Sözleşmesi, İklim Değişikliği Sözleşmesi ve Orman İlkeleri adlı belgeler. </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r>
              <a:rPr lang="tr-TR" dirty="0"/>
              <a:t>Ertürk Hasan (2018), Çevre Politikası, Ekin Yayınevi, Bursa.</a:t>
            </a:r>
          </a:p>
          <a:p>
            <a:r>
              <a:rPr lang="tr-TR"/>
              <a:t>Keleş, Ruşen, Can Hamamcı ve Aykut Çoban (2016), Çevre Politikası, İmge Kitabevi Yayınları, </a:t>
            </a:r>
            <a:r>
              <a:rPr lang="tr-TR"/>
              <a:t>Ankara</a:t>
            </a:r>
            <a:r>
              <a:rPr lang="tr-TR" smtClean="0"/>
              <a:t>.</a:t>
            </a:r>
            <a:endParaRPr lang="tr-TR" smtClean="0"/>
          </a:p>
          <a:p>
            <a:r>
              <a:rPr lang="tr-TR" dirty="0" smtClean="0"/>
              <a:t>Keleş</a:t>
            </a:r>
            <a:r>
              <a:rPr lang="tr-TR" dirty="0"/>
              <a:t>,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a:t>London</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83</TotalTime>
  <Words>245</Words>
  <Application>Microsoft Office PowerPoint</Application>
  <PresentationFormat>Ekran Gösterisi (4:3)</PresentationFormat>
  <Paragraphs>12</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Calisto MT</vt:lpstr>
      <vt:lpstr>Mistral</vt:lpstr>
      <vt:lpstr>Wingdings 2</vt:lpstr>
      <vt:lpstr>Travelogue</vt:lpstr>
      <vt:lpstr>ÇEVRE POLİTİKALARI 5. Hafta</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2019-11-29T12:22:49Z</dcterms:modified>
</cp:coreProperties>
</file>