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81" r:id="rId3"/>
    <p:sldId id="282" r:id="rId4"/>
    <p:sldId id="283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989B8-D447-4C9B-A4A4-402AB3AC0302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D60DB-EA64-45EF-BD3A-C34283FA94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48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C3DB4E8D-3A39-2B25-A10D-CDF1EA11AC9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B638C541-703F-657C-C602-BF91ADD287F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3B219CBD-6804-1023-8B78-0CAC06F8E5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303DE7-A914-47B5-9888-F7DAA51A4181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76B7698F-AC4C-D4B4-061F-2F0F821A71E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47BBC63A-44A5-BBA3-92B7-1ED307E348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875E19F1-D99D-6F55-7A31-4C4B372E3E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B586FE-82D8-4C60-A4E1-CD7171F29CE3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D9E1BEEE-3257-23E4-352B-AAEB9F818A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CF82AA85-9A57-A11E-7262-D284234A12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02055B4D-80C5-6CA1-F48D-71D9816FB0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66B2718-E0B8-4C1F-BAAE-AA7423F20AAD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C51034A-CB66-CCC7-CDB0-CBF32B6020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D4843D5-138F-774C-669B-85E6FF088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793072-9556-E1FF-4799-800B7846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1F234A-D855-C05D-D003-9B7CED28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11311-BCFD-C2D3-6987-B3C5B7B5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573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7C59C3-1394-22C4-D046-BE3B9EB3D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1913430-AC26-CA12-94D3-A61879DC1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136060-7F8C-E3F5-90C3-B5F2C737B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3A25F8-F4CE-3C00-2D8B-EADAC6E1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1A3550-E0D6-FD42-487E-45096721C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62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C9F46E0C-DC99-BC98-ED26-838650994D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44B97C3-F994-AA90-185B-2F1087C1E7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303189-8324-93A2-7012-E843963BA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7FFDB2-BFFC-8219-6A58-D4B9841AC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F2F53D-1E80-241D-CC14-0BF13343B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971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85764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843760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432979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240094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855682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941420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0206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07019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7D7F4E1-7EC9-C9DB-D212-CA239039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19E4C6-CB35-26C8-EA4D-C7B0F46C9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92EEB2-31CB-FADE-A8D5-7D4A65098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1C895-27FE-D233-CC0C-FC602502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E64BBC-4B24-B5F9-D845-EE6D3E71E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24663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614972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839093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166874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0127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9462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7A3567-1AD5-0A9C-E4C4-A629EB848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B5A52C2-8770-C500-4437-79AB377A6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8D83EAA-1CBB-289F-89C1-07B3FAB5B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EF216A-8E48-7649-9273-1A87C05CB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0B02106-FE2E-4C01-5142-FF3BC6C09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8579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B1EA0C-A902-E8A1-1297-E4FB0F1D2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1E004B-DA00-4915-BFCC-74755EC6F5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979C812-3F60-4DEA-09F4-DF3BA7E07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1C2F78B-70B5-3B44-8B7B-62E4A8A50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6B7674-BA93-FE73-8FEB-FAA8E7220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EFEA58-F84C-2829-1FA6-2ED4B7FAD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11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3E0EA1-F133-6687-33E9-C4422E71C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33931B1-8278-1F14-B0EF-9E600CA53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43E5425-AF67-6F94-D4D6-81F1780C9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24A0C9B-CB8C-3035-9ADC-4D2B960304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A54073B4-846B-9E38-8653-1F59A7F457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B103101-0A1A-BD2F-3EEC-B00E8BB76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D9C632B-903D-BFC6-3BFB-D97764033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27109F5-2896-F74C-6BCE-F1A165175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786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A1029C-9C6B-C213-AC02-D233E93CF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3D991D-8CEB-C1DC-E1CA-F9007423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2BA8ACC-5577-803C-BCC9-B74D693D1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D93FC9C0-59B7-ED5B-DD58-C5114E948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27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85F9370-878D-8AC8-C311-B7C6D9406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AB09B4F-9406-FC14-6E14-A5D9770B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F004910-B565-41C6-B0C7-A815C1BF9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031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F36B58-1AF5-CB5A-44B3-B651B0CD7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F9DC0DE-EC0B-66E7-CDB9-6806DA7B4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14A9710-F454-572D-28F9-8FE5DAF6A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5BA985C-30C1-0454-AB06-BF079105A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A8825CC-9758-6ED1-8059-AF1BFB46D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3954AA3-4542-7FB0-6E07-CD970E062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37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C49E4F-6476-B774-25CF-35575108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C9F3279-CFEA-4DC5-52DB-81F265AB8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BDD92F7-FA82-E881-56EB-B96150E6F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E9B6A9-7342-3336-5909-BA3CA1A28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A42A10F-486E-79BF-A697-7F14C60D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BCC9F46-BA09-BA18-586F-7A754F4AF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3731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2B984C1-6009-32BE-E3E2-CA7418D19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7CB361F-9FBD-3FFE-2063-7AC5E90F6A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77B79FD-A9A2-EF90-A744-0EDCDF0B1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BB078-78C2-4B24-BEEA-F88E1BEB0165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CAAC97-271E-19C0-F8DC-B33AF84F43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8FC49A-7ACA-8241-00B3-8C72998D4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A18C5-2BE8-48B2-98FE-2F762FC5DE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774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241425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Content Placeholder 2">
            <a:extLst>
              <a:ext uri="{FF2B5EF4-FFF2-40B4-BE49-F238E27FC236}">
                <a16:creationId xmlns:a16="http://schemas.microsoft.com/office/drawing/2014/main" id="{FCF984B8-CC8D-80B9-2D99-629C67B61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888" y="1052513"/>
            <a:ext cx="7416800" cy="525621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800" b="1">
                <a:latin typeface="Calibri" panose="020F0502020204030204" pitchFamily="34" charset="0"/>
              </a:rPr>
              <a:t>ÖĞRENMEYE ETKİLİ FAKTÖRLER</a:t>
            </a: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800" b="1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800" b="1">
                <a:latin typeface="Calibri" panose="020F0502020204030204" pitchFamily="34" charset="0"/>
              </a:rPr>
              <a:t>1. Zamanlama</a:t>
            </a:r>
            <a:r>
              <a:rPr lang="tr-TR" altLang="tr-TR" sz="2800" b="1">
                <a:solidFill>
                  <a:srgbClr val="C00000"/>
                </a:solidFill>
                <a:latin typeface="Calibri" panose="020F0502020204030204" pitchFamily="34" charset="0"/>
              </a:rPr>
              <a:t>: </a:t>
            </a:r>
            <a:r>
              <a:rPr lang="tr-TR" altLang="tr-TR" sz="2800" b="1">
                <a:latin typeface="Calibri" panose="020F0502020204030204" pitchFamily="34" charset="0"/>
              </a:rPr>
              <a:t>Canlının doğru davranışı sergilediği anda ödüllendirilmesi gerekir.</a:t>
            </a:r>
          </a:p>
        </p:txBody>
      </p:sp>
      <p:pic>
        <p:nvPicPr>
          <p:cNvPr id="61442" name="Picture 2">
            <a:extLst>
              <a:ext uri="{FF2B5EF4-FFF2-40B4-BE49-F238E27FC236}">
                <a16:creationId xmlns:a16="http://schemas.microsoft.com/office/drawing/2014/main" id="{E0D210F0-1E21-7BFB-DE3C-C4F9FE9ECE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5920" y="3429001"/>
            <a:ext cx="1875234" cy="267176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ontent Placeholder 2">
            <a:extLst>
              <a:ext uri="{FF2B5EF4-FFF2-40B4-BE49-F238E27FC236}">
                <a16:creationId xmlns:a16="http://schemas.microsoft.com/office/drawing/2014/main" id="{E44389EB-BC0D-D40D-BAA1-C69D5D651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550" y="692150"/>
            <a:ext cx="7488238" cy="4319588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800" b="1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800" b="1">
                <a:latin typeface="Calibri" panose="020F0502020204030204" pitchFamily="34" charset="0"/>
              </a:rPr>
              <a:t>2. Pekiştiricinin gücü: Arzu edilen davranışın zorluk derecesine göre uygun pekiştirici seçilmelidir.</a:t>
            </a:r>
            <a:endParaRPr lang="tr-TR" altLang="tr-TR" sz="2800" b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2466" name="Picture 2">
            <a:extLst>
              <a:ext uri="{FF2B5EF4-FFF2-40B4-BE49-F238E27FC236}">
                <a16:creationId xmlns:a16="http://schemas.microsoft.com/office/drawing/2014/main" id="{E2D16AB9-7344-4979-127D-893D88380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3789040"/>
            <a:ext cx="2971496" cy="26289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Content Placeholder 2">
            <a:extLst>
              <a:ext uri="{FF2B5EF4-FFF2-40B4-BE49-F238E27FC236}">
                <a16:creationId xmlns:a16="http://schemas.microsoft.com/office/drawing/2014/main" id="{C3D35901-5BA2-E1D2-1EB6-C263CFCD9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1" y="442914"/>
            <a:ext cx="5464175" cy="4516437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000" b="1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sz="2000" b="1">
                <a:latin typeface="Calibri" panose="020F0502020204030204" pitchFamily="34" charset="0"/>
              </a:rPr>
              <a:t>3. Uyaranın (Komutun) gücü: Uyaran, arzu edilen davranışa özgü olmalıdır.</a:t>
            </a:r>
          </a:p>
        </p:txBody>
      </p:sp>
      <p:pic>
        <p:nvPicPr>
          <p:cNvPr id="63490" name="Picture 2">
            <a:extLst>
              <a:ext uri="{FF2B5EF4-FFF2-40B4-BE49-F238E27FC236}">
                <a16:creationId xmlns:a16="http://schemas.microsoft.com/office/drawing/2014/main" id="{285D4736-8219-B462-E6F9-30D136AD7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3712" y="1844824"/>
            <a:ext cx="2324508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3491" name="Picture 3">
            <a:extLst>
              <a:ext uri="{FF2B5EF4-FFF2-40B4-BE49-F238E27FC236}">
                <a16:creationId xmlns:a16="http://schemas.microsoft.com/office/drawing/2014/main" id="{CD6A810B-55A5-E16F-7A6B-68D4FF9A6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10495" y="1916832"/>
            <a:ext cx="2452468" cy="3248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3492" name="Picture 4">
            <a:extLst>
              <a:ext uri="{FF2B5EF4-FFF2-40B4-BE49-F238E27FC236}">
                <a16:creationId xmlns:a16="http://schemas.microsoft.com/office/drawing/2014/main" id="{B93FEFEF-2579-2A7C-3073-5BDD9A72E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1945" y="4760873"/>
            <a:ext cx="2117297" cy="21145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Geniş ekran</PresentationFormat>
  <Paragraphs>10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Karla</vt:lpstr>
      <vt:lpstr>Wingdings 2</vt:lpstr>
      <vt:lpstr>Office Teması</vt:lpstr>
      <vt:lpstr>Diseño predeterminado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2025-09-08T16:34:04Z</dcterms:created>
  <dcterms:modified xsi:type="dcterms:W3CDTF">2025-09-08T16:34:36Z</dcterms:modified>
</cp:coreProperties>
</file>