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TOPLUMSAL DEĞİŞME VE EĞİTİM</a:t>
            </a:r>
          </a:p>
        </p:txBody>
      </p:sp>
    </p:spTree>
    <p:extLst>
      <p:ext uri="{BB962C8B-B14F-4D97-AF65-F5344CB8AC3E}">
        <p14:creationId xmlns:p14="http://schemas.microsoft.com/office/powerpoint/2010/main" val="1312542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Gelişme ve sosyal </a:t>
            </a:r>
            <a:r>
              <a:rPr lang="tr-TR" dirty="0" smtClean="0"/>
              <a:t>değişme</a:t>
            </a:r>
          </a:p>
          <a:p>
            <a:r>
              <a:rPr lang="tr-TR" dirty="0" smtClean="0"/>
              <a:t>Olağan ve sosyal değişme</a:t>
            </a:r>
          </a:p>
          <a:p>
            <a:r>
              <a:rPr lang="tr-TR" dirty="0" smtClean="0"/>
              <a:t>Değişmenin görünümleri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210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Toplumsal değişme </a:t>
            </a:r>
            <a:r>
              <a:rPr lang="tr-TR" dirty="0" smtClean="0"/>
              <a:t>teorileri</a:t>
            </a:r>
          </a:p>
          <a:p>
            <a:r>
              <a:rPr lang="tr-TR" dirty="0" smtClean="0"/>
              <a:t>Değişme faktörleri</a:t>
            </a:r>
          </a:p>
          <a:p>
            <a:r>
              <a:rPr lang="tr-TR" dirty="0" smtClean="0"/>
              <a:t>Planlı ve planlanmamış değişme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8157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Eğitim ve toplumsal </a:t>
            </a:r>
            <a:r>
              <a:rPr lang="tr-TR" dirty="0" smtClean="0"/>
              <a:t>değişme</a:t>
            </a:r>
          </a:p>
          <a:p>
            <a:r>
              <a:rPr lang="tr-TR" dirty="0" smtClean="0"/>
              <a:t>Değişme ve ilerleme</a:t>
            </a:r>
          </a:p>
          <a:p>
            <a:r>
              <a:rPr lang="tr-TR" dirty="0" smtClean="0"/>
              <a:t>İşlevsel yapısal değişme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2049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Değişmenin Koşulları</a:t>
            </a:r>
          </a:p>
          <a:p>
            <a:r>
              <a:rPr lang="tr-TR" dirty="0" smtClean="0"/>
              <a:t>Değişmeye Karşı Koyuş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61200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38</Words>
  <Application>Microsoft Office PowerPoint</Application>
  <PresentationFormat>Ekran Gösterisi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Kent</vt:lpstr>
      <vt:lpstr>TOPLUMSAL DEĞİŞME VE EĞİTİM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TOPLUMSAL DEĞİŞME VE EĞİTİM</dc:title>
  <dc:creator>Administrator</dc:creator>
  <cp:lastModifiedBy>Administrator</cp:lastModifiedBy>
  <cp:revision>1</cp:revision>
  <dcterms:created xsi:type="dcterms:W3CDTF">2019-11-19T07:54:01Z</dcterms:created>
  <dcterms:modified xsi:type="dcterms:W3CDTF">2019-11-19T08:14:15Z</dcterms:modified>
</cp:coreProperties>
</file>