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/>
              <a:t>	</a:t>
            </a:r>
            <a:r>
              <a:rPr lang="tr-TR" smtClean="0"/>
              <a:t>satış </a:t>
            </a:r>
            <a:r>
              <a:rPr lang="tr-TR" dirty="0" smtClean="0"/>
              <a:t>sözleşmesi - VI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satış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</a:t>
            </a:r>
            <a:endParaRPr lang="tr-TR" dirty="0" smtClean="0"/>
          </a:p>
          <a:p>
            <a:r>
              <a:rPr lang="en-US" dirty="0" err="1" smtClean="0"/>
              <a:t>Beğenme</a:t>
            </a:r>
            <a:r>
              <a:rPr lang="en-US" dirty="0" smtClean="0"/>
              <a:t> </a:t>
            </a:r>
            <a:r>
              <a:rPr lang="en-US" dirty="0" err="1" smtClean="0"/>
              <a:t>Şart</a:t>
            </a:r>
            <a:r>
              <a:rPr lang="tr-TR" dirty="0" smtClean="0"/>
              <a:t>ı</a:t>
            </a:r>
            <a:r>
              <a:rPr lang="en-US" dirty="0" err="1" smtClean="0"/>
              <a:t>yla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</a:t>
            </a:r>
            <a:endParaRPr lang="tr-TR" dirty="0" smtClean="0"/>
          </a:p>
          <a:p>
            <a:r>
              <a:rPr lang="en-US" dirty="0" err="1" smtClean="0"/>
              <a:t>Aç</a:t>
            </a:r>
            <a:r>
              <a:rPr lang="tr-TR" dirty="0" smtClean="0"/>
              <a:t>ı</a:t>
            </a:r>
            <a:r>
              <a:rPr lang="en-US" dirty="0" smtClean="0"/>
              <a:t>k Art</a:t>
            </a:r>
            <a:r>
              <a:rPr lang="tr-TR" dirty="0" smtClean="0"/>
              <a:t>ı</a:t>
            </a:r>
            <a:r>
              <a:rPr lang="en-US" dirty="0" err="1" smtClean="0"/>
              <a:t>rma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</a:t>
            </a:r>
            <a:endParaRPr lang="tr-TR" dirty="0" smtClean="0"/>
          </a:p>
          <a:p>
            <a:pPr lvl="1"/>
            <a:r>
              <a:rPr lang="tr-TR" dirty="0" smtClean="0"/>
              <a:t>TBK m. 274-281</a:t>
            </a:r>
          </a:p>
          <a:p>
            <a:pPr lvl="1"/>
            <a:r>
              <a:rPr lang="tr-TR" dirty="0"/>
              <a:t>Önceden belirlenen yer, zaman ve şartlara göre artırmaya </a:t>
            </a:r>
            <a:r>
              <a:rPr lang="tr-TR" dirty="0" smtClean="0"/>
              <a:t>katılanlar </a:t>
            </a:r>
            <a:r>
              <a:rPr lang="tr-TR" dirty="0"/>
              <a:t>arasından en yüksek bedeli öneren kimse ile yapılan satışa, </a:t>
            </a:r>
            <a:r>
              <a:rPr lang="tr-TR" dirty="0" smtClean="0"/>
              <a:t>artırma </a:t>
            </a:r>
            <a:r>
              <a:rPr lang="tr-TR" dirty="0"/>
              <a:t>ile satış </a:t>
            </a:r>
            <a:r>
              <a:rPr lang="tr-TR" dirty="0" smtClean="0"/>
              <a:t>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4805"/>
          </a:xfrm>
        </p:spPr>
        <p:txBody>
          <a:bodyPr/>
          <a:lstStyle/>
          <a:p>
            <a:r>
              <a:rPr lang="en-US" dirty="0" err="1"/>
              <a:t>Aç</a:t>
            </a:r>
            <a:r>
              <a:rPr lang="tr-TR" dirty="0"/>
              <a:t>ı</a:t>
            </a:r>
            <a:r>
              <a:rPr lang="en-US" dirty="0"/>
              <a:t>k Art</a:t>
            </a:r>
            <a:r>
              <a:rPr lang="tr-TR" dirty="0"/>
              <a:t>ı</a:t>
            </a:r>
            <a:r>
              <a:rPr lang="en-US" dirty="0" err="1"/>
              <a:t>rma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 smtClean="0"/>
              <a:t>ş</a:t>
            </a:r>
            <a:r>
              <a:rPr lang="tr-TR" dirty="0" smtClean="0"/>
              <a:t> (devam)</a:t>
            </a:r>
          </a:p>
          <a:p>
            <a:pPr lvl="1"/>
            <a:r>
              <a:rPr lang="tr-TR" dirty="0" smtClean="0"/>
              <a:t>Çeşitleri</a:t>
            </a:r>
          </a:p>
          <a:p>
            <a:pPr lvl="2"/>
            <a:r>
              <a:rPr lang="en-US" dirty="0" err="1"/>
              <a:t>Cebrî</a:t>
            </a:r>
            <a:r>
              <a:rPr lang="en-US" dirty="0"/>
              <a:t> </a:t>
            </a:r>
            <a:r>
              <a:rPr lang="en-US" dirty="0" err="1" smtClean="0"/>
              <a:t>artırma</a:t>
            </a:r>
            <a:endParaRPr lang="tr-TR" dirty="0"/>
          </a:p>
          <a:p>
            <a:pPr lvl="2"/>
            <a:r>
              <a:rPr lang="en-US" dirty="0" err="1"/>
              <a:t>İsteğe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 smtClean="0"/>
              <a:t>artırma</a:t>
            </a:r>
            <a:endParaRPr lang="tr-TR" dirty="0"/>
          </a:p>
          <a:p>
            <a:pPr lvl="3"/>
            <a:r>
              <a:rPr lang="en-US" dirty="0" err="1"/>
              <a:t>İsteğe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 smtClean="0"/>
              <a:t>artırm</a:t>
            </a:r>
            <a:r>
              <a:rPr lang="tr-TR" dirty="0" smtClean="0"/>
              <a:t>a</a:t>
            </a:r>
          </a:p>
          <a:p>
            <a:pPr lvl="3"/>
            <a:r>
              <a:rPr lang="en-US" dirty="0" err="1"/>
              <a:t>İsteğe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tr-TR" dirty="0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artırm</a:t>
            </a:r>
            <a:r>
              <a:rPr lang="tr-TR" dirty="0" smtClean="0"/>
              <a:t>a</a:t>
            </a:r>
          </a:p>
          <a:p>
            <a:pPr lvl="3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4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/>
          </a:p>
          <a:p>
            <a:pPr lvl="4"/>
            <a:r>
              <a:rPr lang="en-US" dirty="0" err="1"/>
              <a:t>Artırma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(</a:t>
            </a:r>
            <a:r>
              <a:rPr lang="en-US" dirty="0" err="1"/>
              <a:t>alıcının</a:t>
            </a:r>
            <a:r>
              <a:rPr lang="en-US" dirty="0"/>
              <a:t>) </a:t>
            </a:r>
            <a:r>
              <a:rPr lang="en-US" dirty="0" err="1" smtClean="0"/>
              <a:t>borçları</a:t>
            </a:r>
            <a:endParaRPr lang="tr-TR" dirty="0"/>
          </a:p>
          <a:p>
            <a:pPr lvl="1"/>
            <a:r>
              <a:rPr lang="tr-TR" dirty="0" smtClean="0"/>
              <a:t>Artırmanın İptali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44988"/>
          </a:xfrm>
        </p:spPr>
        <p:txBody>
          <a:bodyPr/>
          <a:lstStyle/>
          <a:p>
            <a:r>
              <a:rPr lang="en-US" dirty="0" err="1" smtClean="0"/>
              <a:t>Mesafeli</a:t>
            </a:r>
            <a:r>
              <a:rPr lang="en-US" dirty="0" smtClean="0"/>
              <a:t> </a:t>
            </a:r>
            <a:r>
              <a:rPr lang="en-US" dirty="0" err="1" smtClean="0"/>
              <a:t>Sözleşmeler</a:t>
            </a:r>
            <a:endParaRPr lang="tr-TR" dirty="0" smtClean="0"/>
          </a:p>
          <a:p>
            <a:r>
              <a:rPr lang="en-US" dirty="0" err="1" smtClean="0"/>
              <a:t>İşyeri</a:t>
            </a:r>
            <a:r>
              <a:rPr lang="en-US" dirty="0" smtClean="0"/>
              <a:t> D</a:t>
            </a:r>
            <a:r>
              <a:rPr lang="tr-TR" dirty="0" smtClean="0"/>
              <a:t>ışı</a:t>
            </a:r>
            <a:r>
              <a:rPr lang="en-US" dirty="0" err="1" smtClean="0"/>
              <a:t>nda</a:t>
            </a:r>
            <a:r>
              <a:rPr lang="en-US" dirty="0" smtClean="0"/>
              <a:t> Yap</a:t>
            </a:r>
            <a:r>
              <a:rPr lang="tr-TR" dirty="0" smtClean="0"/>
              <a:t>ı</a:t>
            </a:r>
            <a:r>
              <a:rPr lang="en-US" dirty="0" err="1" smtClean="0"/>
              <a:t>lan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Sözleşmele</a:t>
            </a:r>
            <a:r>
              <a:rPr lang="tr-TR" dirty="0" err="1" smtClean="0"/>
              <a:t>ri</a:t>
            </a:r>
            <a:endParaRPr lang="tr-TR" dirty="0" smtClean="0"/>
          </a:p>
          <a:p>
            <a:r>
              <a:rPr lang="en-US" dirty="0" smtClean="0"/>
              <a:t>K</a:t>
            </a:r>
            <a:r>
              <a:rPr lang="tr-TR" dirty="0" smtClean="0"/>
              <a:t>ı</a:t>
            </a:r>
            <a:r>
              <a:rPr lang="en-US" dirty="0" err="1" smtClean="0"/>
              <a:t>smî</a:t>
            </a:r>
            <a:r>
              <a:rPr lang="en-US" dirty="0" smtClean="0"/>
              <a:t> </a:t>
            </a:r>
            <a:r>
              <a:rPr lang="en-US" dirty="0" err="1" smtClean="0"/>
              <a:t>Ödemeli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Sözleşmeleri</a:t>
            </a:r>
            <a:endParaRPr lang="tr-TR" dirty="0" smtClean="0"/>
          </a:p>
          <a:p>
            <a:pPr lvl="1"/>
            <a:r>
              <a:rPr lang="en-US" dirty="0" err="1" smtClean="0"/>
              <a:t>Taksitle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Sözleşmesi</a:t>
            </a:r>
            <a:endParaRPr lang="tr-TR" dirty="0" smtClean="0"/>
          </a:p>
          <a:p>
            <a:pPr lvl="2"/>
            <a:r>
              <a:rPr lang="tr-TR" dirty="0"/>
              <a:t>TBK m. 253/I: «Taksitle satış, satıcının, satılan taşınırı alıcıya satış </a:t>
            </a:r>
            <a:r>
              <a:rPr lang="tr-TR" dirty="0" smtClean="0"/>
              <a:t>bedelinin ödenmesinden </a:t>
            </a:r>
            <a:r>
              <a:rPr lang="tr-TR" dirty="0"/>
              <a:t>önce teslim etmeyi, alıcının da satış bedelini kısım kısım ödemeyi </a:t>
            </a:r>
            <a:r>
              <a:rPr lang="tr-TR" dirty="0" smtClean="0"/>
              <a:t>üstlendikleri satıştır.»</a:t>
            </a:r>
          </a:p>
          <a:p>
            <a:pPr lvl="2"/>
            <a:r>
              <a:rPr lang="tr-TR" dirty="0"/>
              <a:t>TKHK m. 17/I: «Taksitle satış sözleşmesi, satıcı veya sağlayıcının malın teslimi veya hizmetin ifasını üstlendiği, </a:t>
            </a:r>
            <a:r>
              <a:rPr lang="tr-TR" dirty="0" smtClean="0"/>
              <a:t>tüketicinin </a:t>
            </a:r>
            <a:r>
              <a:rPr lang="tr-TR" dirty="0"/>
              <a:t>de bedeli kısım kısım ödediği sözleşmelerdir</a:t>
            </a:r>
            <a:r>
              <a:rPr lang="tr-TR" dirty="0" smtClean="0"/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836428"/>
          </a:xfrm>
        </p:spPr>
        <p:txBody>
          <a:bodyPr>
            <a:normAutofit/>
          </a:bodyPr>
          <a:lstStyle/>
          <a:p>
            <a:r>
              <a:rPr lang="en-US" dirty="0"/>
              <a:t>K</a:t>
            </a:r>
            <a:r>
              <a:rPr lang="tr-TR" dirty="0"/>
              <a:t>ı</a:t>
            </a:r>
            <a:r>
              <a:rPr lang="en-US" dirty="0" err="1"/>
              <a:t>smî</a:t>
            </a:r>
            <a:r>
              <a:rPr lang="en-US" dirty="0"/>
              <a:t> </a:t>
            </a:r>
            <a:r>
              <a:rPr lang="en-US" dirty="0" err="1"/>
              <a:t>Ödemeli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 smtClean="0"/>
              <a:t>Sözleşmeleri</a:t>
            </a:r>
            <a:r>
              <a:rPr lang="tr-TR" dirty="0" smtClean="0"/>
              <a:t> (devam)</a:t>
            </a:r>
            <a:endParaRPr lang="tr-TR" dirty="0"/>
          </a:p>
          <a:p>
            <a:pPr lvl="1"/>
            <a:r>
              <a:rPr lang="en-US" dirty="0" err="1"/>
              <a:t>Taksitle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 smtClean="0"/>
              <a:t>Sözleşmesi</a:t>
            </a:r>
            <a:r>
              <a:rPr lang="tr-TR" dirty="0" smtClean="0"/>
              <a:t> (devam)</a:t>
            </a:r>
          </a:p>
          <a:p>
            <a:pPr lvl="2"/>
            <a:r>
              <a:rPr lang="tr-TR" dirty="0" smtClean="0"/>
              <a:t>U</a:t>
            </a:r>
            <a:r>
              <a:rPr lang="en-US" dirty="0" err="1" smtClean="0"/>
              <a:t>nsurları</a:t>
            </a:r>
            <a:endParaRPr lang="tr-TR" dirty="0"/>
          </a:p>
          <a:p>
            <a:pPr lvl="3"/>
            <a:r>
              <a:rPr lang="en-US" dirty="0" err="1"/>
              <a:t>Satılan</a:t>
            </a:r>
            <a:r>
              <a:rPr lang="en-US" dirty="0"/>
              <a:t> mal </a:t>
            </a:r>
            <a:r>
              <a:rPr lang="en-US" dirty="0" err="1"/>
              <a:t>taşınır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mal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endParaRPr lang="tr-TR" dirty="0"/>
          </a:p>
          <a:p>
            <a:pPr lvl="3"/>
            <a:r>
              <a:rPr lang="en-US" dirty="0" err="1"/>
              <a:t>Satılan</a:t>
            </a:r>
            <a:r>
              <a:rPr lang="en-US" dirty="0"/>
              <a:t> mal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</a:t>
            </a:r>
            <a:r>
              <a:rPr lang="en-US" dirty="0"/>
              <a:t> </a:t>
            </a:r>
            <a:r>
              <a:rPr lang="en-US" dirty="0" err="1"/>
              <a:t>ödenmeden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edilmeli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taksit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 smtClean="0"/>
              <a:t>unsuru</a:t>
            </a:r>
            <a:endParaRPr lang="tr-TR" dirty="0"/>
          </a:p>
          <a:p>
            <a:pPr lvl="4"/>
            <a:r>
              <a:rPr lang="tr-TR" dirty="0" smtClean="0"/>
              <a:t>Ehliyet</a:t>
            </a:r>
          </a:p>
          <a:p>
            <a:pPr lvl="4"/>
            <a:r>
              <a:rPr lang="tr-TR" dirty="0" smtClean="0"/>
              <a:t>Şekil: adi yazılı şekil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/>
          <a:lstStyle/>
          <a:p>
            <a:r>
              <a:rPr lang="en-US" dirty="0"/>
              <a:t>K</a:t>
            </a:r>
            <a:r>
              <a:rPr lang="tr-TR" dirty="0"/>
              <a:t>ı</a:t>
            </a:r>
            <a:r>
              <a:rPr lang="en-US" dirty="0" err="1"/>
              <a:t>smî</a:t>
            </a:r>
            <a:r>
              <a:rPr lang="en-US" dirty="0"/>
              <a:t> </a:t>
            </a:r>
            <a:r>
              <a:rPr lang="en-US" dirty="0" err="1"/>
              <a:t>Ödemeli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Sözleşmeleri</a:t>
            </a:r>
            <a:r>
              <a:rPr lang="tr-TR" dirty="0"/>
              <a:t> (devam)</a:t>
            </a:r>
          </a:p>
          <a:p>
            <a:pPr lvl="1"/>
            <a:r>
              <a:rPr lang="en-US" dirty="0" err="1"/>
              <a:t>Taksitle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Sözleşmesi</a:t>
            </a:r>
            <a:r>
              <a:rPr lang="tr-TR" dirty="0"/>
              <a:t> (devam</a:t>
            </a:r>
            <a:r>
              <a:rPr lang="tr-TR" dirty="0" smtClean="0"/>
              <a:t>)</a:t>
            </a:r>
          </a:p>
          <a:p>
            <a:pPr lvl="2"/>
            <a:r>
              <a:rPr lang="en-US" dirty="0" err="1" smtClean="0"/>
              <a:t>Taksitle</a:t>
            </a:r>
            <a:r>
              <a:rPr lang="en-US" dirty="0" smtClean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borçları</a:t>
            </a:r>
            <a:endParaRPr lang="tr-TR" dirty="0"/>
          </a:p>
          <a:p>
            <a:pPr lvl="3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borçları</a:t>
            </a:r>
            <a:endParaRPr lang="tr-TR" dirty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peşinatı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def’i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endParaRPr lang="tr-TR" dirty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tamamını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3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temerrüdü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satıcıya</a:t>
            </a:r>
            <a:r>
              <a:rPr lang="en-US" dirty="0"/>
              <a:t> </a:t>
            </a:r>
            <a:r>
              <a:rPr lang="en-US" dirty="0" err="1"/>
              <a:t>tanınmış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endParaRPr lang="tr-TR" dirty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peşinatı</a:t>
            </a:r>
            <a:r>
              <a:rPr lang="en-US" dirty="0"/>
              <a:t> </a:t>
            </a:r>
            <a:r>
              <a:rPr lang="en-US" dirty="0" err="1"/>
              <a:t>ödemede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 smtClean="0"/>
              <a:t>düşmesi</a:t>
            </a:r>
            <a:endParaRPr lang="tr-TR" dirty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peşinatı</a:t>
            </a:r>
            <a:r>
              <a:rPr lang="en-US" dirty="0"/>
              <a:t> </a:t>
            </a:r>
            <a:r>
              <a:rPr lang="en-US" dirty="0" err="1"/>
              <a:t>ödemede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endParaRPr lang="tr-TR" dirty="0"/>
          </a:p>
          <a:p>
            <a:pPr lvl="5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peşinatın</a:t>
            </a:r>
            <a:r>
              <a:rPr lang="en-US" dirty="0"/>
              <a:t> </a:t>
            </a:r>
            <a:r>
              <a:rPr lang="en-US" dirty="0" err="1"/>
              <a:t>ödenmesini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endParaRPr lang="tr-TR" dirty="0" smtClean="0"/>
          </a:p>
          <a:p>
            <a:pPr lvl="5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6428"/>
          </a:xfrm>
        </p:spPr>
        <p:txBody>
          <a:bodyPr>
            <a:normAutofit/>
          </a:bodyPr>
          <a:lstStyle/>
          <a:p>
            <a:r>
              <a:rPr lang="en-US" dirty="0"/>
              <a:t>K</a:t>
            </a:r>
            <a:r>
              <a:rPr lang="tr-TR" dirty="0"/>
              <a:t>ı</a:t>
            </a:r>
            <a:r>
              <a:rPr lang="en-US" dirty="0" err="1"/>
              <a:t>smî</a:t>
            </a:r>
            <a:r>
              <a:rPr lang="en-US" dirty="0"/>
              <a:t> </a:t>
            </a:r>
            <a:r>
              <a:rPr lang="en-US" dirty="0" err="1"/>
              <a:t>Ödemeli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Sözleşmeleri</a:t>
            </a:r>
            <a:r>
              <a:rPr lang="tr-TR" dirty="0"/>
              <a:t> (devam)</a:t>
            </a:r>
          </a:p>
          <a:p>
            <a:pPr lvl="1"/>
            <a:r>
              <a:rPr lang="en-US" dirty="0" err="1"/>
              <a:t>Taksitle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Sözleşmesi</a:t>
            </a:r>
            <a:r>
              <a:rPr lang="tr-TR" dirty="0"/>
              <a:t> (devam)</a:t>
            </a:r>
          </a:p>
          <a:p>
            <a:pPr lvl="2"/>
            <a:r>
              <a:rPr lang="en-US" dirty="0" err="1"/>
              <a:t>Taksitle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r>
              <a:rPr lang="tr-TR" dirty="0" smtClean="0"/>
              <a:t> (devam)</a:t>
            </a:r>
          </a:p>
          <a:p>
            <a:pPr lvl="3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taksitleri</a:t>
            </a:r>
            <a:r>
              <a:rPr lang="en-US" dirty="0"/>
              <a:t> </a:t>
            </a:r>
            <a:r>
              <a:rPr lang="en-US" dirty="0" err="1"/>
              <a:t>ödemede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endParaRPr lang="tr-TR" dirty="0"/>
          </a:p>
          <a:p>
            <a:pPr lvl="4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alıcıdan</a:t>
            </a:r>
            <a:r>
              <a:rPr lang="en-US" dirty="0"/>
              <a:t>, </a:t>
            </a:r>
            <a:r>
              <a:rPr lang="en-US" dirty="0" err="1"/>
              <a:t>muaccel</a:t>
            </a:r>
            <a:r>
              <a:rPr lang="en-US" dirty="0"/>
              <a:t> </a:t>
            </a:r>
            <a:r>
              <a:rPr lang="en-US" dirty="0" err="1"/>
              <a:t>olmuş</a:t>
            </a:r>
            <a:r>
              <a:rPr lang="en-US" dirty="0"/>
              <a:t> </a:t>
            </a:r>
            <a:r>
              <a:rPr lang="en-US" dirty="0" err="1"/>
              <a:t>taksitlerin</a:t>
            </a:r>
            <a:r>
              <a:rPr lang="en-US" dirty="0"/>
              <a:t> </a:t>
            </a:r>
            <a:r>
              <a:rPr lang="en-US" dirty="0" err="1"/>
              <a:t>tamamının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defada</a:t>
            </a:r>
            <a:r>
              <a:rPr lang="en-US" dirty="0"/>
              <a:t> </a:t>
            </a:r>
            <a:r>
              <a:rPr lang="en-US" dirty="0" err="1"/>
              <a:t>ödenmesini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alıcıdan</a:t>
            </a:r>
            <a:r>
              <a:rPr lang="en-US" dirty="0"/>
              <a:t>,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tümünün</a:t>
            </a:r>
            <a:r>
              <a:rPr lang="en-US" dirty="0"/>
              <a:t> </a:t>
            </a:r>
            <a:r>
              <a:rPr lang="en-US" dirty="0" err="1"/>
              <a:t>ödenmesini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(Muacceliyet </a:t>
            </a:r>
            <a:r>
              <a:rPr lang="en-US" dirty="0" err="1"/>
              <a:t>şartı</a:t>
            </a:r>
            <a:r>
              <a:rPr lang="en-US" dirty="0" smtClean="0"/>
              <a:t>)</a:t>
            </a:r>
            <a:endParaRPr lang="tr-TR" dirty="0" smtClean="0"/>
          </a:p>
          <a:p>
            <a:pPr lvl="4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dönmenin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5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endParaRPr lang="tr-TR" dirty="0" smtClean="0"/>
          </a:p>
          <a:p>
            <a:pPr lvl="5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satış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en-US" dirty="0"/>
              <a:t>K</a:t>
            </a:r>
            <a:r>
              <a:rPr lang="tr-TR" dirty="0"/>
              <a:t>ı</a:t>
            </a:r>
            <a:r>
              <a:rPr lang="en-US" dirty="0" err="1"/>
              <a:t>smî</a:t>
            </a:r>
            <a:r>
              <a:rPr lang="en-US" dirty="0"/>
              <a:t> </a:t>
            </a:r>
            <a:r>
              <a:rPr lang="en-US" dirty="0" err="1"/>
              <a:t>Ödemeli</a:t>
            </a:r>
            <a:r>
              <a:rPr lang="en-US" dirty="0"/>
              <a:t> 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/>
              <a:t>Sözleşmeleri</a:t>
            </a:r>
            <a:r>
              <a:rPr lang="tr-TR" dirty="0"/>
              <a:t> (devam)</a:t>
            </a:r>
          </a:p>
          <a:p>
            <a:pPr lvl="1"/>
            <a:r>
              <a:rPr lang="tr-TR" dirty="0" smtClean="0"/>
              <a:t>Ön Ödemeli </a:t>
            </a:r>
            <a:r>
              <a:rPr lang="en-US" dirty="0" err="1" smtClean="0"/>
              <a:t>Taksitle</a:t>
            </a:r>
            <a:r>
              <a:rPr lang="en-US" dirty="0" smtClean="0"/>
              <a:t> </a:t>
            </a:r>
            <a:r>
              <a:rPr lang="en-US" dirty="0"/>
              <a:t>Sat</a:t>
            </a:r>
            <a:r>
              <a:rPr lang="tr-TR" dirty="0"/>
              <a:t>ı</a:t>
            </a:r>
            <a:r>
              <a:rPr lang="en-US" dirty="0"/>
              <a:t>ş </a:t>
            </a:r>
            <a:r>
              <a:rPr lang="en-US" dirty="0" err="1" smtClean="0"/>
              <a:t>Sözleşmesi</a:t>
            </a:r>
            <a:endParaRPr lang="tr-TR" dirty="0" smtClean="0"/>
          </a:p>
          <a:p>
            <a:r>
              <a:rPr lang="tr-TR" dirty="0" smtClean="0"/>
              <a:t>Mülkiyeti Saklı Tutma Sözleşmesi</a:t>
            </a:r>
          </a:p>
          <a:p>
            <a:pPr lvl="1"/>
            <a:r>
              <a:rPr lang="tr-TR" dirty="0"/>
              <a:t>Satılan şeyin alıcıya teslim edilmesine rağmen mülkiyetinin satıcıda kalıp, bunun ancak satış bedelinin tamamının </a:t>
            </a:r>
            <a:r>
              <a:rPr lang="tr-TR" dirty="0" smtClean="0"/>
              <a:t>ödenmesi hâlinde </a:t>
            </a:r>
            <a:r>
              <a:rPr lang="tr-TR" dirty="0"/>
              <a:t>alıcıya devredileceği borcunu içeren satışa, mülkiyeti saklı tutma kaydıyla satış </a:t>
            </a:r>
            <a:r>
              <a:rPr lang="tr-TR" dirty="0" smtClean="0"/>
              <a:t>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1369</TotalTime>
  <Words>466</Words>
  <Application>Microsoft Office PowerPoint</Application>
  <PresentationFormat>Geniş ekran</PresentationFormat>
  <Paragraphs>65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Bazı satış türleri</vt:lpstr>
      <vt:lpstr>Bazı satış türleri</vt:lpstr>
      <vt:lpstr>Bazı satış türleri</vt:lpstr>
      <vt:lpstr>Bazı satış türleri</vt:lpstr>
      <vt:lpstr>Bazı satış türleri</vt:lpstr>
      <vt:lpstr>Bazı satış türleri</vt:lpstr>
      <vt:lpstr>Bazı satış türleri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25</cp:revision>
  <dcterms:created xsi:type="dcterms:W3CDTF">2020-07-01T13:53:34Z</dcterms:created>
  <dcterms:modified xsi:type="dcterms:W3CDTF">2021-03-20T06:01:55Z</dcterms:modified>
</cp:coreProperties>
</file>