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17.03.2017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836613"/>
            <a:ext cx="7772400" cy="86360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Ders Kitaplarında Cinsiyetçilik....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1042988" y="1844675"/>
            <a:ext cx="6777037" cy="3987800"/>
          </a:xfrm>
        </p:spPr>
        <p:txBody>
          <a:bodyPr/>
          <a:lstStyle/>
          <a:p>
            <a:pPr eaLnBrk="1" hangingPunct="1"/>
            <a:r>
              <a:rPr lang="tr-TR" sz="2400" smtClean="0"/>
              <a:t>Metinlerin temel karakteri %83 oranında erkek, %17 oranında kadın</a:t>
            </a:r>
          </a:p>
          <a:p>
            <a:pPr eaLnBrk="1" hangingPunct="1"/>
            <a:r>
              <a:rPr lang="tr-TR" sz="2400" smtClean="0"/>
              <a:t>Metinlerin %89’unda erkek isimleri var</a:t>
            </a:r>
          </a:p>
          <a:p>
            <a:pPr eaLnBrk="1" hangingPunct="1"/>
            <a:r>
              <a:rPr lang="tr-TR" sz="2400" smtClean="0"/>
              <a:t>Görsel malzemelerde erkek %50, kadın %15</a:t>
            </a:r>
          </a:p>
          <a:p>
            <a:pPr eaLnBrk="1" hangingPunct="1"/>
            <a:r>
              <a:rPr lang="tr-TR" sz="2400" smtClean="0"/>
              <a:t>Kadınların %6.5’u  erkeklerin %80’i dış mekanda anlatılıyor</a:t>
            </a:r>
          </a:p>
          <a:p>
            <a:pPr eaLnBrk="1" hangingPunct="1"/>
            <a:r>
              <a:rPr lang="tr-TR" sz="2400" smtClean="0"/>
              <a:t>Kadınlardan bilim insanı, sanatçı vb olarak hemen hiç bahsedilmiyor</a:t>
            </a:r>
            <a:endParaRPr lang="en-US" sz="24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DFCC4-ACFD-4FE5-93C7-D8076537CEDC}" type="slidenum">
              <a:rPr lang="tr-TR" smtClean="0"/>
              <a:pPr>
                <a:defRPr/>
              </a:pPr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61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19856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tx2">
                    <a:satMod val="130000"/>
                  </a:schemeClr>
                </a:solidFill>
              </a:rPr>
              <a:t>Ders Kitaplarında Cinsiyetçilik....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Örtük söylem önemli: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800" dirty="0" smtClean="0"/>
              <a:t>Fatma yaptığı ayranı her bardağa 0.2 lt. Doldurarak misafirlere ikram ediyor (</a:t>
            </a:r>
            <a:r>
              <a:rPr lang="tr-TR" sz="2000" dirty="0" smtClean="0"/>
              <a:t>Math 5.sınıf)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sz="2000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800" dirty="0" smtClean="0"/>
              <a:t>Annem bu sabah bana 2, ağabeyime 3, babama 5 yumurta yaptı....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sz="2800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800" dirty="0" smtClean="0"/>
              <a:t>...... Mesela biri hastalansa kovan içinde telaş başlar: Kız kardeş yatak hazırlamaya koşar, anne hasta ile meşgulken, erkek kardeşlerden biri soluğu eczanede alır (</a:t>
            </a:r>
            <a:r>
              <a:rPr lang="tr-TR" sz="2000" dirty="0" smtClean="0"/>
              <a:t>Türkçe 7. sınıf</a:t>
            </a:r>
            <a:r>
              <a:rPr lang="tr-TR" sz="2800" dirty="0" smtClean="0"/>
              <a:t>)</a:t>
            </a:r>
            <a:endParaRPr lang="en-US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32322-9C88-480A-BA3D-94B8685AD633}" type="slidenum">
              <a:rPr lang="tr-TR" smtClean="0"/>
              <a:pPr>
                <a:defRPr/>
              </a:pPr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155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smtClean="0">
                <a:solidFill>
                  <a:schemeClr val="tx2">
                    <a:satMod val="130000"/>
                  </a:schemeClr>
                </a:solidFill>
              </a:rPr>
              <a:t>Ders Kitaplarında Cinsiyetçilik....</a:t>
            </a:r>
            <a:endParaRPr lang="en-US" sz="3200" smtClean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81923" name="Content Placeholder 3" descr="http://www.candundar.com.tr/_media/746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773238"/>
            <a:ext cx="5759450" cy="4176712"/>
          </a:xfrm>
        </p:spPr>
      </p:pic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EDBF8A-D72A-4911-AF3E-F3406D7BEE6F}" type="slidenum">
              <a:rPr lang="tr-TR" smtClean="0"/>
              <a:pPr>
                <a:defRPr/>
              </a:pPr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793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2988" y="836613"/>
            <a:ext cx="7024687" cy="360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988" y="2133600"/>
            <a:ext cx="7273925" cy="3698875"/>
          </a:xfrm>
        </p:spPr>
        <p:txBody>
          <a:bodyPr rtlCol="0">
            <a:normAutofit fontScale="62500" lnSpcReduction="2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dirty="0" smtClean="0"/>
              <a:t>Ders kitaplarında: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tr-TR" dirty="0" smtClean="0"/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Kadınlara toplumsal yaşamda edilgin erkeklere etkin roller yükleniyor.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Erkek kamusal alanda üretken olarak tanımlanırken, kadın eşi, çocukları ve ev işleri ile sınırlandırılıyor.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Resimlerde anneler sürekli temizlik, turşu, salça, konserve yapıp çocukların giydiren,bulaşık yıkayan, ütü yapan, hasta bakan vb. kişi olarak resmediliyor.</a:t>
            </a:r>
          </a:p>
          <a:p>
            <a:pPr marL="36576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/>
              <a:t>Erkekler « aile ile ilgili kararların alınmasından sorumlu ve her türlü işin yapılmasına karar veren kişi» olarak tanımlanıyor.</a:t>
            </a:r>
          </a:p>
          <a:p>
            <a:pPr marL="6858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ACDBA-5A24-4F79-B856-F29FDE9774E3}" type="slidenum">
              <a:rPr lang="tr-TR" smtClean="0"/>
              <a:pPr>
                <a:defRPr/>
              </a:pPr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70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smtClean="0">
                <a:solidFill>
                  <a:schemeClr val="tx2">
                    <a:satMod val="130000"/>
                  </a:schemeClr>
                </a:solidFill>
              </a:rPr>
              <a:t>SONUÇ.....</a:t>
            </a:r>
            <a:endParaRPr lang="en-US" sz="320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>
          <a:xfrm>
            <a:off x="914400" y="2590800"/>
            <a:ext cx="7772400" cy="3765550"/>
          </a:xfrm>
        </p:spPr>
        <p:txBody>
          <a:bodyPr/>
          <a:lstStyle/>
          <a:p>
            <a:pPr eaLnBrk="1" hangingPunct="1"/>
            <a:r>
              <a:rPr lang="tr-TR" smtClean="0"/>
              <a:t>Okullar geleneksel cinsiyet rollerinin yeniden üretilmesine ve meşrulaştırılmasına büyük ölçüde katkıda bulunmaktadır (</a:t>
            </a:r>
            <a:r>
              <a:rPr lang="tr-TR" sz="2000" smtClean="0"/>
              <a:t>Helvacıoğlu(2000). Ders Kitaplarında Cinsiyetçilik 1928-1995. İstanbul: Kaynak Yayınları</a:t>
            </a:r>
            <a:r>
              <a:rPr lang="tr-TR" smtClean="0"/>
              <a:t>)</a:t>
            </a:r>
            <a:endParaRPr lang="en-US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07A78F-D76B-494D-A1BC-856BBF4DEADD}" type="slidenum">
              <a:rPr lang="tr-TR" smtClean="0"/>
              <a:pPr>
                <a:defRPr/>
              </a:pPr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81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KAYNAKLAR</a:t>
            </a:r>
          </a:p>
          <a:p>
            <a:pPr lvl="0"/>
            <a:r>
              <a:rPr lang="tr-TR" dirty="0"/>
              <a:t>“Kadına Yönelik Aile İçi Şiddetin Önlenmesi Projesi” Editörler: Ebru </a:t>
            </a:r>
            <a:r>
              <a:rPr lang="tr-TR" dirty="0" err="1"/>
              <a:t>Hanbay</a:t>
            </a:r>
            <a:r>
              <a:rPr lang="tr-TR" dirty="0"/>
              <a:t> Çakır (Proje Toplumsal Cinsiyet Kilit Uzmanı) Işın Gürel (Proje İletişim Kilit Uzmanı) - Nur Otaran (Proje Uzmanı)</a:t>
            </a:r>
          </a:p>
          <a:p>
            <a:pPr lvl="0"/>
            <a:r>
              <a:rPr lang="tr-TR" dirty="0" err="1"/>
              <a:t>Agacinski</a:t>
            </a:r>
            <a:r>
              <a:rPr lang="tr-TR" dirty="0"/>
              <a:t>, S. (1998), Cinsiyetler Siyaseti, Ankara, Dost Kitapevi</a:t>
            </a:r>
          </a:p>
          <a:p>
            <a:pPr lvl="0"/>
            <a:r>
              <a:rPr lang="tr-TR" dirty="0"/>
              <a:t>Ercan, C. A. (2014), Cinsiyetin Toplumsal Roldeki Yeri, Konya, Çizgi Kitapevi Yayınları</a:t>
            </a:r>
          </a:p>
          <a:p>
            <a:r>
              <a:rPr lang="tr-TR" dirty="0" err="1"/>
              <a:t>Savran</a:t>
            </a:r>
            <a:r>
              <a:rPr lang="tr-TR" dirty="0"/>
              <a:t>, G. A. </a:t>
            </a:r>
            <a:r>
              <a:rPr lang="tr-TR" dirty="0" err="1"/>
              <a:t>Demiryontan</a:t>
            </a:r>
            <a:r>
              <a:rPr lang="tr-TR" dirty="0"/>
              <a:t> N. T. (</a:t>
            </a:r>
            <a:r>
              <a:rPr lang="tr-TR" dirty="0" err="1"/>
              <a:t>ed</a:t>
            </a:r>
            <a:r>
              <a:rPr lang="tr-TR" dirty="0"/>
              <a:t>) (2012), Kadının görünmeyen emeği, İstanbul, Yordam Kitap (2. Basım)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30236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Ders Kitaplarında Cinsiyetçilik....</vt:lpstr>
      <vt:lpstr>Ders Kitaplarında Cinsiyetçilik....</vt:lpstr>
      <vt:lpstr>Ders Kitaplarında Cinsiyetçilik....</vt:lpstr>
      <vt:lpstr>PowerPoint Sunusu</vt:lpstr>
      <vt:lpstr>SONUÇ.....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Kitaplarında Cinsiyetçilik....</dc:title>
  <dc:creator>tansel</dc:creator>
  <cp:lastModifiedBy>tansel</cp:lastModifiedBy>
  <cp:revision>1</cp:revision>
  <dcterms:created xsi:type="dcterms:W3CDTF">2017-03-17T08:43:26Z</dcterms:created>
  <dcterms:modified xsi:type="dcterms:W3CDTF">2017-03-17T08:43:51Z</dcterms:modified>
</cp:coreProperties>
</file>