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77" r:id="rId4"/>
    <p:sldId id="268" r:id="rId5"/>
    <p:sldId id="275" r:id="rId6"/>
    <p:sldId id="272" r:id="rId7"/>
    <p:sldId id="278" r:id="rId8"/>
    <p:sldId id="273" r:id="rId9"/>
    <p:sldId id="274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/>
    <p:restoredTop sz="94718"/>
  </p:normalViewPr>
  <p:slideViewPr>
    <p:cSldViewPr snapToGrid="0" snapToObjects="1">
      <p:cViewPr varScale="1">
        <p:scale>
          <a:sx n="88" d="100"/>
          <a:sy n="88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6EC8-9754-FB41-B28D-32DBB070023D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012E1-EE72-0049-A362-61F152F80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www.mukreminbas.net</a:t>
            </a:r>
            <a:r>
              <a:rPr lang="en-US" dirty="0" smtClean="0"/>
              <a:t>/</a:t>
            </a:r>
            <a:r>
              <a:rPr lang="en-US" dirty="0" err="1" smtClean="0"/>
              <a:t>fbilgiler</a:t>
            </a:r>
            <a:r>
              <a:rPr lang="en-US" dirty="0" smtClean="0"/>
              <a:t>/</a:t>
            </a:r>
            <a:r>
              <a:rPr lang="en-US" dirty="0" err="1" smtClean="0"/>
              <a:t>windowsyedek.pdf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012E1-EE72-0049-A362-61F152F808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6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7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3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7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8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6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92B1A-75AB-D742-BC27-16FE028FEDDB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615C-AECE-D942-855E-6D84B433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google.com.tr/url?sa=t&amp;rct=j&amp;q=&amp;esrc=s&amp;source=web&amp;cd=5&amp;cad=rja&amp;uact=8&amp;ved=0ahUKEwiditn5o9DWAhWkPZoKHRMKAXYQFgg8MAQ&amp;url=http://www.mukreminbas.net/fbilgiler/windowsyedek.pdf&amp;usg=AOvVaw15PwEZM4u9QwXfJRleeaP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Bilgisayar</a:t>
            </a:r>
            <a:r>
              <a:rPr lang="en-US" dirty="0" smtClean="0"/>
              <a:t> I </a:t>
            </a:r>
            <a:r>
              <a:rPr lang="en-US" dirty="0" err="1" smtClean="0"/>
              <a:t>dersi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Ekim</a:t>
            </a:r>
            <a:r>
              <a:rPr lang="en-US" dirty="0" smtClean="0"/>
              <a:t>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3"/>
              </a:rPr>
              <a:t>Windows 7 ile sistem görüntüsü alma(imaj alma) ve yükleme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Başlat'ı</a:t>
            </a:r>
            <a:r>
              <a:rPr lang="en-US" dirty="0" smtClean="0"/>
              <a:t> </a:t>
            </a:r>
            <a:r>
              <a:rPr lang="en-US" dirty="0" err="1" smtClean="0"/>
              <a:t>tıklayın</a:t>
            </a:r>
            <a:r>
              <a:rPr lang="en-US" dirty="0" smtClean="0"/>
              <a:t> </a:t>
            </a:r>
          </a:p>
          <a:p>
            <a:r>
              <a:rPr lang="en-US" dirty="0" smtClean="0"/>
              <a:t>2a) </a:t>
            </a:r>
            <a:r>
              <a:rPr lang="en-US" dirty="0" err="1" smtClean="0"/>
              <a:t>Arama</a:t>
            </a:r>
            <a:r>
              <a:rPr lang="en-US" dirty="0" smtClean="0"/>
              <a:t> </a:t>
            </a:r>
            <a:r>
              <a:rPr lang="en-US" dirty="0" err="1" smtClean="0"/>
              <a:t>kutusuna</a:t>
            </a:r>
            <a:r>
              <a:rPr lang="en-US" dirty="0" smtClean="0"/>
              <a:t> </a:t>
            </a:r>
            <a:r>
              <a:rPr lang="en-US" dirty="0" err="1" smtClean="0"/>
              <a:t>Yedekleme</a:t>
            </a:r>
            <a:r>
              <a:rPr lang="en-US" dirty="0" smtClean="0"/>
              <a:t> </a:t>
            </a:r>
            <a:r>
              <a:rPr lang="en-US" dirty="0" err="1" smtClean="0"/>
              <a:t>yazın</a:t>
            </a:r>
            <a:r>
              <a:rPr lang="en-US" dirty="0" smtClean="0"/>
              <a:t>. </a:t>
            </a:r>
            <a:r>
              <a:rPr lang="en-US" dirty="0" err="1" smtClean="0"/>
              <a:t>Menüde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üstte</a:t>
            </a:r>
            <a:r>
              <a:rPr lang="en-US" dirty="0" smtClean="0"/>
              <a:t> </a:t>
            </a:r>
            <a:r>
              <a:rPr lang="en-US" dirty="0" err="1" smtClean="0"/>
              <a:t>Yedekleme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Geri </a:t>
            </a:r>
            <a:r>
              <a:rPr lang="en-US" dirty="0" err="1" smtClean="0"/>
              <a:t>yükleme</a:t>
            </a:r>
            <a:r>
              <a:rPr lang="en-US" dirty="0" smtClean="0"/>
              <a:t> </a:t>
            </a:r>
            <a:r>
              <a:rPr lang="en-US" dirty="0" err="1" smtClean="0"/>
              <a:t>çıkacak</a:t>
            </a:r>
            <a:r>
              <a:rPr lang="en-US" dirty="0" smtClean="0"/>
              <a:t>, </a:t>
            </a:r>
            <a:r>
              <a:rPr lang="en-US" dirty="0" err="1" smtClean="0"/>
              <a:t>onu</a:t>
            </a:r>
            <a:r>
              <a:rPr lang="en-US" dirty="0" smtClean="0"/>
              <a:t> </a:t>
            </a:r>
            <a:r>
              <a:rPr lang="en-US" dirty="0" err="1" smtClean="0"/>
              <a:t>tıklayın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2b) </a:t>
            </a:r>
            <a:r>
              <a:rPr lang="en-US" dirty="0" err="1" smtClean="0"/>
              <a:t>Denetim</a:t>
            </a:r>
            <a:r>
              <a:rPr lang="en-US" dirty="0" smtClean="0"/>
              <a:t> </a:t>
            </a:r>
            <a:r>
              <a:rPr lang="en-US" dirty="0" err="1" smtClean="0"/>
              <a:t>masasından</a:t>
            </a:r>
            <a:r>
              <a:rPr lang="en-US" dirty="0" smtClean="0"/>
              <a:t> </a:t>
            </a:r>
            <a:r>
              <a:rPr lang="en-US" dirty="0" err="1" smtClean="0"/>
              <a:t>Yedekleme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Geri </a:t>
            </a:r>
            <a:r>
              <a:rPr lang="en-US" dirty="0" err="1" smtClean="0"/>
              <a:t>yüklemeyi</a:t>
            </a:r>
            <a:r>
              <a:rPr lang="en-US" dirty="0" smtClean="0"/>
              <a:t> </a:t>
            </a:r>
            <a:r>
              <a:rPr lang="en-US" dirty="0" err="1" smtClean="0"/>
              <a:t>açın</a:t>
            </a:r>
            <a:r>
              <a:rPr lang="en-US" dirty="0" smtClean="0"/>
              <a:t>.</a:t>
            </a:r>
          </a:p>
          <a:p>
            <a:r>
              <a:rPr lang="en-US" dirty="0" smtClean="0"/>
              <a:t>3) </a:t>
            </a:r>
            <a:r>
              <a:rPr lang="en-US" dirty="0" err="1" smtClean="0"/>
              <a:t>Açılan</a:t>
            </a:r>
            <a:r>
              <a:rPr lang="en-US" dirty="0" smtClean="0"/>
              <a:t> </a:t>
            </a:r>
            <a:r>
              <a:rPr lang="en-US" dirty="0" err="1" smtClean="0"/>
              <a:t>pencerede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görüntüsünü</a:t>
            </a:r>
            <a:r>
              <a:rPr lang="en-US" dirty="0" smtClean="0"/>
              <a:t> </a:t>
            </a:r>
            <a:r>
              <a:rPr lang="en-US" dirty="0" err="1" smtClean="0"/>
              <a:t>oluştur'u</a:t>
            </a:r>
            <a:r>
              <a:rPr lang="en-US" dirty="0" smtClean="0"/>
              <a:t> </a:t>
            </a:r>
            <a:r>
              <a:rPr lang="en-US" dirty="0" err="1" smtClean="0"/>
              <a:t>tıklayın</a:t>
            </a:r>
            <a:r>
              <a:rPr lang="en-US" dirty="0" smtClean="0"/>
              <a:t>. </a:t>
            </a:r>
            <a:r>
              <a:rPr lang="en-US" dirty="0" err="1" smtClean="0"/>
              <a:t>Karşımıza</a:t>
            </a:r>
            <a:r>
              <a:rPr lang="en-US" dirty="0" smtClean="0"/>
              <a:t> </a:t>
            </a:r>
            <a:r>
              <a:rPr lang="en-US" dirty="0" err="1" smtClean="0"/>
              <a:t>yedeklemek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3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çıkacak</a:t>
            </a:r>
            <a:endParaRPr lang="en-US" dirty="0" smtClean="0"/>
          </a:p>
          <a:p>
            <a:pPr lvl="1"/>
            <a:r>
              <a:rPr lang="en-US" dirty="0" smtClean="0"/>
              <a:t>1.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sabit</a:t>
            </a:r>
            <a:r>
              <a:rPr lang="en-US" dirty="0" smtClean="0"/>
              <a:t> </a:t>
            </a:r>
            <a:r>
              <a:rPr lang="en-US" dirty="0" err="1" smtClean="0"/>
              <a:t>diskte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yere</a:t>
            </a:r>
            <a:r>
              <a:rPr lang="en-US" dirty="0" smtClean="0"/>
              <a:t>. </a:t>
            </a:r>
            <a:r>
              <a:rPr lang="en-US" dirty="0" err="1" smtClean="0"/>
              <a:t>Eğer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sabit</a:t>
            </a:r>
            <a:r>
              <a:rPr lang="en-US" dirty="0" smtClean="0"/>
              <a:t> </a:t>
            </a:r>
            <a:r>
              <a:rPr lang="en-US" dirty="0" err="1" smtClean="0"/>
              <a:t>diskiniz</a:t>
            </a:r>
            <a:r>
              <a:rPr lang="en-US" dirty="0" smtClean="0"/>
              <a:t> </a:t>
            </a:r>
            <a:r>
              <a:rPr lang="en-US" dirty="0" err="1" smtClean="0"/>
              <a:t>varsa</a:t>
            </a:r>
            <a:r>
              <a:rPr lang="en-US" dirty="0" smtClean="0"/>
              <a:t> </a:t>
            </a:r>
            <a:r>
              <a:rPr lang="en-US" dirty="0" err="1" smtClean="0"/>
              <a:t>belirtilen</a:t>
            </a:r>
            <a:r>
              <a:rPr lang="en-US" dirty="0" smtClean="0"/>
              <a:t> </a:t>
            </a:r>
            <a:r>
              <a:rPr lang="en-US" dirty="0" err="1" smtClean="0"/>
              <a:t>uyarıyı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alınız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2.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DVD </a:t>
            </a:r>
            <a:r>
              <a:rPr lang="en-US" dirty="0" err="1" smtClean="0"/>
              <a:t>kayıt</a:t>
            </a:r>
            <a:r>
              <a:rPr lang="en-US" dirty="0" smtClean="0"/>
              <a:t> </a:t>
            </a:r>
            <a:r>
              <a:rPr lang="en-US" dirty="0" err="1" smtClean="0"/>
              <a:t>ortamına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3. </a:t>
            </a:r>
            <a:r>
              <a:rPr lang="en-US" dirty="0" err="1" smtClean="0"/>
              <a:t>seçenek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ağa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en-US" dirty="0" smtClean="0"/>
              <a:t> </a:t>
            </a:r>
            <a:r>
              <a:rPr lang="en-US" dirty="0" err="1" smtClean="0"/>
              <a:t>başka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bilgisayara</a:t>
            </a:r>
            <a:r>
              <a:rPr lang="en-US" dirty="0" smtClean="0"/>
              <a:t>. </a:t>
            </a:r>
            <a:r>
              <a:rPr lang="en-US" dirty="0" err="1" smtClean="0"/>
              <a:t>Ağdaki</a:t>
            </a:r>
            <a:r>
              <a:rPr lang="en-US" dirty="0" smtClean="0"/>
              <a:t> </a:t>
            </a:r>
            <a:r>
              <a:rPr lang="en-US" dirty="0" err="1" smtClean="0"/>
              <a:t>bilgisayar</a:t>
            </a:r>
            <a:r>
              <a:rPr lang="en-US" dirty="0" smtClean="0"/>
              <a:t> </a:t>
            </a:r>
            <a:r>
              <a:rPr lang="en-US" dirty="0" err="1" smtClean="0"/>
              <a:t>üzerindeki</a:t>
            </a:r>
            <a:r>
              <a:rPr lang="en-US" dirty="0" smtClean="0"/>
              <a:t> </a:t>
            </a:r>
            <a:r>
              <a:rPr lang="en-US" dirty="0" err="1" smtClean="0"/>
              <a:t>yedeğinde</a:t>
            </a:r>
            <a:r>
              <a:rPr lang="en-US" dirty="0" smtClean="0"/>
              <a:t> </a:t>
            </a:r>
            <a:r>
              <a:rPr lang="en-US" dirty="0" err="1" smtClean="0"/>
              <a:t>güvenli</a:t>
            </a:r>
            <a:r>
              <a:rPr lang="en-US" dirty="0" smtClean="0"/>
              <a:t> </a:t>
            </a:r>
            <a:r>
              <a:rPr lang="en-US" dirty="0" err="1" smtClean="0"/>
              <a:t>olmadığını</a:t>
            </a:r>
            <a:r>
              <a:rPr lang="en-US" dirty="0" smtClean="0"/>
              <a:t> </a:t>
            </a:r>
            <a:r>
              <a:rPr lang="en-US" dirty="0" err="1" smtClean="0"/>
              <a:t>belirten</a:t>
            </a:r>
            <a:r>
              <a:rPr lang="en-US" dirty="0" smtClean="0"/>
              <a:t> </a:t>
            </a:r>
            <a:r>
              <a:rPr lang="en-US" dirty="0" err="1" smtClean="0"/>
              <a:t>uyarıyı</a:t>
            </a:r>
            <a:r>
              <a:rPr lang="en-US" dirty="0" smtClean="0"/>
              <a:t> </a:t>
            </a:r>
            <a:r>
              <a:rPr lang="en-US" dirty="0" err="1" smtClean="0"/>
              <a:t>dikkate</a:t>
            </a:r>
            <a:r>
              <a:rPr lang="en-US" dirty="0" smtClean="0"/>
              <a:t> </a:t>
            </a:r>
            <a:r>
              <a:rPr lang="en-US" dirty="0" err="1" smtClean="0"/>
              <a:t>alınız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Geri Yükleme Noktası Oluşturma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/>
              <a:t>Sistem'i açmak için </a:t>
            </a:r>
            <a:r>
              <a:rPr lang="tr-TR" b="1" dirty="0"/>
              <a:t>Başlat</a:t>
            </a:r>
            <a:r>
              <a:rPr lang="tr-TR" dirty="0"/>
              <a:t> düğmesini  tıklatın, </a:t>
            </a:r>
            <a:r>
              <a:rPr lang="tr-TR" b="1" dirty="0"/>
              <a:t>Bilgisayar</a:t>
            </a:r>
            <a:r>
              <a:rPr lang="tr-TR" dirty="0"/>
              <a:t>'ı sağ tıklatın ve </a:t>
            </a:r>
            <a:r>
              <a:rPr lang="tr-TR" dirty="0" smtClean="0"/>
              <a:t>sonra </a:t>
            </a:r>
            <a:r>
              <a:rPr lang="tr-TR" b="1" dirty="0" smtClean="0"/>
              <a:t>Özellikleri</a:t>
            </a:r>
            <a:r>
              <a:rPr lang="tr-TR" dirty="0" smtClean="0"/>
              <a:t> tıklatın.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Sol </a:t>
            </a:r>
            <a:r>
              <a:rPr lang="tr-TR" dirty="0"/>
              <a:t>bölmede </a:t>
            </a:r>
            <a:r>
              <a:rPr lang="tr-TR" b="1" dirty="0"/>
              <a:t>Sistem </a:t>
            </a:r>
            <a:r>
              <a:rPr lang="tr-TR" b="1" dirty="0" smtClean="0"/>
              <a:t>koruması </a:t>
            </a:r>
            <a:r>
              <a:rPr lang="tr-TR" dirty="0" smtClean="0"/>
              <a:t>'</a:t>
            </a:r>
            <a:r>
              <a:rPr lang="tr-TR" dirty="0" err="1" smtClean="0"/>
              <a:t>nı</a:t>
            </a:r>
            <a:r>
              <a:rPr lang="tr-TR" dirty="0" smtClean="0"/>
              <a:t> </a:t>
            </a:r>
            <a:r>
              <a:rPr lang="tr-TR" dirty="0"/>
              <a:t>tıklatın.  Yönetici parolası veya onay istenirse, parolayı yazın veya onay </a:t>
            </a:r>
            <a:r>
              <a:rPr lang="tr-TR" dirty="0" smtClean="0"/>
              <a:t>verin.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Sistem </a:t>
            </a:r>
            <a:r>
              <a:rPr lang="tr-TR" b="1" dirty="0"/>
              <a:t>Koruması</a:t>
            </a:r>
            <a:r>
              <a:rPr lang="tr-TR" dirty="0"/>
              <a:t> sekmesini, ardından da </a:t>
            </a:r>
            <a:r>
              <a:rPr lang="tr-TR" b="1" dirty="0" smtClean="0"/>
              <a:t>Oluştur </a:t>
            </a:r>
            <a:r>
              <a:rPr lang="tr-TR" dirty="0" smtClean="0"/>
              <a:t>'u tıklatın.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Sistem </a:t>
            </a:r>
            <a:r>
              <a:rPr lang="tr-TR" b="1" dirty="0"/>
              <a:t>Koruması</a:t>
            </a:r>
            <a:r>
              <a:rPr lang="tr-TR" dirty="0"/>
              <a:t> iletişim kutusuna bir açıklama yazın ve </a:t>
            </a:r>
            <a:r>
              <a:rPr lang="tr-TR" b="1" dirty="0" smtClean="0"/>
              <a:t>Oluştur </a:t>
            </a:r>
            <a:r>
              <a:rPr lang="tr-TR" dirty="0" smtClean="0"/>
              <a:t>'u </a:t>
            </a:r>
            <a:r>
              <a:rPr lang="tr-TR" dirty="0"/>
              <a:t>tıklatın.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2" name="Picture 4" descr="Windows 7 de geri yükleme noktası oluşturm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0" y="-113793"/>
            <a:ext cx="11098930" cy="7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1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6" name="Picture 4" descr="http://i50.tinypic.com/287p5r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5" y="-1755576"/>
            <a:ext cx="11578886" cy="98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5557" y="1700807"/>
            <a:ext cx="10534193" cy="48278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4100" name="Picture 4" descr="http://www.programlar.com/files/img/prg/edu/19/219/windows-7-de-geri-yukleme-noktasi-olusturmak,4,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254" y="1906583"/>
            <a:ext cx="5988130" cy="30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http://www.programlar.com/files/img/prg/edu/19/219/windows-7-de-geri-yukleme-noktasi-olusturmak,6,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-200203"/>
            <a:ext cx="11275843" cy="75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Güncelleştirme Nedir ?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548640">
              <a:buFont typeface="Wingdings" pitchFamily="2" charset="2"/>
              <a:buChar char="v"/>
            </a:pPr>
            <a:r>
              <a:rPr lang="tr-TR" dirty="0"/>
              <a:t>Güncelleştirmeler, sorunları engelleyebilecek veya düzeltebilecek, bilgisayarın güvenliğini artırabilecek veya performansını geliştirebilecek yazılım ekleridir. </a:t>
            </a:r>
            <a:endParaRPr lang="tr-TR" dirty="0" smtClean="0"/>
          </a:p>
          <a:p>
            <a:pPr marL="548640" indent="-548640">
              <a:buFont typeface="Wingdings" pitchFamily="2" charset="2"/>
              <a:buChar char="v"/>
            </a:pPr>
            <a:r>
              <a:rPr lang="tr-TR" dirty="0" smtClean="0"/>
              <a:t>Windows'un</a:t>
            </a:r>
            <a:r>
              <a:rPr lang="tr-TR" dirty="0"/>
              <a:t>, bilgisayarınıza yönelik güvenlik ve diğer önemli veya önerilen güncelleştirmeleri, kullanılabilir olduklarında otomatik olarak yükleyebilmesi için Windows otomatik güncelleştirmeyi açmanızı kesinlikle öneririz.</a:t>
            </a:r>
          </a:p>
        </p:txBody>
      </p:sp>
    </p:spTree>
    <p:extLst>
      <p:ext uri="{BB962C8B-B14F-4D97-AF65-F5344CB8AC3E}">
        <p14:creationId xmlns:p14="http://schemas.microsoft.com/office/powerpoint/2010/main" val="8827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 descr="Windows 7 Güncelleştirme Seçeneklerini Düzenlemek resim 2 e1283174726852 Windows 7 Güncelleştirme Seçeneklerini Düzenlem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776881"/>
            <a:ext cx="8169492" cy="50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1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840" dirty="0">
                <a:solidFill>
                  <a:srgbClr val="FF0000"/>
                </a:solidFill>
              </a:rPr>
              <a:t>Windows Güncelleştirmelerini Denetleme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80" dirty="0"/>
          </a:p>
          <a:p>
            <a:endParaRPr lang="tr-TR" sz="2880" dirty="0"/>
          </a:p>
          <a:p>
            <a:pPr>
              <a:buFont typeface="Wingdings" pitchFamily="2" charset="2"/>
              <a:buChar char="v"/>
            </a:pPr>
            <a:r>
              <a:rPr lang="tr-TR" sz="2880" dirty="0"/>
              <a:t>Windows </a:t>
            </a:r>
            <a:r>
              <a:rPr lang="tr-TR" sz="2880" dirty="0" err="1"/>
              <a:t>Update'i</a:t>
            </a:r>
            <a:r>
              <a:rPr lang="tr-TR" sz="2880" dirty="0"/>
              <a:t> açmak için </a:t>
            </a:r>
            <a:r>
              <a:rPr lang="tr-TR" sz="2880" b="1" dirty="0"/>
              <a:t>Başlat</a:t>
            </a:r>
            <a:r>
              <a:rPr lang="tr-TR" sz="2880" dirty="0"/>
              <a:t> düğmesini  tıklatın. </a:t>
            </a:r>
          </a:p>
          <a:p>
            <a:pPr>
              <a:buFont typeface="Wingdings" pitchFamily="2" charset="2"/>
              <a:buChar char="v"/>
            </a:pPr>
            <a:endParaRPr lang="tr-TR" sz="2880" dirty="0"/>
          </a:p>
          <a:p>
            <a:pPr>
              <a:buFont typeface="Wingdings" pitchFamily="2" charset="2"/>
              <a:buChar char="v"/>
            </a:pPr>
            <a:r>
              <a:rPr lang="tr-TR" sz="2880" dirty="0"/>
              <a:t>Arama kutusuna </a:t>
            </a:r>
            <a:r>
              <a:rPr lang="tr-TR" sz="2880" b="1" dirty="0"/>
              <a:t>Update</a:t>
            </a:r>
            <a:r>
              <a:rPr lang="tr-TR" sz="2880" dirty="0"/>
              <a:t> yazın ve sonuç listesinde </a:t>
            </a:r>
            <a:r>
              <a:rPr lang="tr-TR" sz="2880" b="1" dirty="0"/>
              <a:t>Windows </a:t>
            </a:r>
            <a:r>
              <a:rPr lang="tr-TR" sz="2880" b="1" dirty="0" err="1"/>
              <a:t>Update</a:t>
            </a:r>
            <a:r>
              <a:rPr lang="tr-TR" sz="2880" dirty="0" err="1"/>
              <a:t>'i</a:t>
            </a:r>
            <a:r>
              <a:rPr lang="tr-TR" sz="2880" dirty="0"/>
              <a:t> tıklatın.</a:t>
            </a:r>
            <a:br>
              <a:rPr lang="tr-TR" sz="2880" dirty="0"/>
            </a:br>
            <a:endParaRPr lang="tr-TR" sz="2880" dirty="0"/>
          </a:p>
        </p:txBody>
      </p:sp>
    </p:spTree>
    <p:extLst>
      <p:ext uri="{BB962C8B-B14F-4D97-AF65-F5344CB8AC3E}">
        <p14:creationId xmlns:p14="http://schemas.microsoft.com/office/powerpoint/2010/main" val="7907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Sol </a:t>
            </a:r>
            <a:r>
              <a:rPr lang="tr-TR" dirty="0"/>
              <a:t>bölmeden </a:t>
            </a:r>
            <a:r>
              <a:rPr lang="tr-TR" b="1" dirty="0"/>
              <a:t>Güncelleştirmeleri </a:t>
            </a:r>
            <a:r>
              <a:rPr lang="tr-TR" b="1" dirty="0" err="1"/>
              <a:t>denetle</a:t>
            </a:r>
            <a:r>
              <a:rPr lang="tr-TR" dirty="0" err="1"/>
              <a:t>'yi</a:t>
            </a:r>
            <a:r>
              <a:rPr lang="tr-TR" dirty="0"/>
              <a:t> tıklatarak Windows'un bilgisayarınız için en son güncelleştirmeleri aramasını bekleyin.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18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Geçen</a:t>
            </a:r>
            <a:r>
              <a:rPr lang="en-US" dirty="0" smtClean="0"/>
              <a:t>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öğrendiğimiz</a:t>
            </a:r>
            <a:r>
              <a:rPr lang="en-US" dirty="0" smtClean="0"/>
              <a:t> </a:t>
            </a:r>
            <a:r>
              <a:rPr lang="en-US" dirty="0" err="1" smtClean="0"/>
              <a:t>konuların</a:t>
            </a:r>
            <a:r>
              <a:rPr lang="en-US" dirty="0" smtClean="0"/>
              <a:t> </a:t>
            </a:r>
            <a:r>
              <a:rPr lang="en-US" dirty="0" err="1" smtClean="0"/>
              <a:t>tekrarı</a:t>
            </a:r>
            <a:r>
              <a:rPr lang="en-US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3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Dosya</a:t>
            </a:r>
            <a:r>
              <a:rPr lang="en-US" dirty="0" smtClean="0"/>
              <a:t> </a:t>
            </a:r>
            <a:r>
              <a:rPr lang="en-US" dirty="0" err="1" smtClean="0"/>
              <a:t>gizleme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uygulayalım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yolları</a:t>
            </a:r>
            <a:r>
              <a:rPr lang="en-US" dirty="0" smtClean="0"/>
              <a:t> </a:t>
            </a:r>
            <a:r>
              <a:rPr lang="en-US" dirty="0" err="1" smtClean="0"/>
              <a:t>kullanma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uygulayalım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 </a:t>
            </a:r>
            <a:r>
              <a:rPr lang="en-US" dirty="0" err="1" smtClean="0"/>
              <a:t>hafta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alınacak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konular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Dosyalama</a:t>
            </a:r>
            <a:endParaRPr lang="en-US" dirty="0" smtClean="0"/>
          </a:p>
          <a:p>
            <a:r>
              <a:rPr lang="en-US" dirty="0" err="1" smtClean="0"/>
              <a:t>İşletim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yedekleme</a:t>
            </a:r>
            <a:endParaRPr lang="en-US" dirty="0" smtClean="0"/>
          </a:p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yollar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Dosya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Klasör</a:t>
            </a:r>
            <a:r>
              <a:rPr lang="en-US" b="1" dirty="0" smtClean="0"/>
              <a:t> </a:t>
            </a:r>
            <a:r>
              <a:rPr lang="en-US" b="1" dirty="0" err="1" smtClean="0"/>
              <a:t>arasındaki</a:t>
            </a:r>
            <a:r>
              <a:rPr lang="en-US" b="1" dirty="0" smtClean="0"/>
              <a:t> </a:t>
            </a:r>
            <a:r>
              <a:rPr lang="en-US" b="1" dirty="0" err="1" smtClean="0"/>
              <a:t>fark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65" t="21527" r="8391" b="51505"/>
          <a:stretch/>
        </p:blipFill>
        <p:spPr>
          <a:xfrm>
            <a:off x="6329362" y="1874838"/>
            <a:ext cx="4448175" cy="1109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594" b="3770"/>
          <a:stretch/>
        </p:blipFill>
        <p:spPr>
          <a:xfrm>
            <a:off x="1214437" y="1874838"/>
            <a:ext cx="3678237" cy="1539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138" y="3557588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Klasör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188" y="355758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Dosya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39" y="430398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Dosya</a:t>
            </a:r>
            <a:r>
              <a:rPr lang="en-US" b="1" dirty="0" smtClean="0"/>
              <a:t> </a:t>
            </a:r>
            <a:r>
              <a:rPr lang="en-US" b="1" dirty="0" err="1" smtClean="0"/>
              <a:t>uzantıları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754" y="1825625"/>
            <a:ext cx="10515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/>
              <a:t>XXXX               .                  YYY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1670536" y="2110149"/>
            <a:ext cx="791308" cy="10023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035060" y="2224452"/>
            <a:ext cx="791308" cy="10023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4738" y="3235569"/>
            <a:ext cx="41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Dosya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r>
              <a:rPr lang="en-US" dirty="0" smtClean="0"/>
              <a:t> (</a:t>
            </a:r>
            <a:r>
              <a:rPr lang="en-US" dirty="0" err="1" smtClean="0"/>
              <a:t>kullanıcı</a:t>
            </a:r>
            <a:r>
              <a:rPr lang="en-US" dirty="0" smtClean="0"/>
              <a:t>/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belirler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7670" y="3256270"/>
            <a:ext cx="4149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Dosya</a:t>
            </a:r>
            <a:r>
              <a:rPr lang="en-US" dirty="0" smtClean="0"/>
              <a:t> </a:t>
            </a:r>
            <a:r>
              <a:rPr lang="en-US" dirty="0" err="1" smtClean="0"/>
              <a:t>uzantısı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6754" y="4290646"/>
            <a:ext cx="737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ÖDEV      .   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Dosya</a:t>
            </a:r>
            <a:r>
              <a:rPr lang="en-US" dirty="0" smtClean="0"/>
              <a:t> </a:t>
            </a:r>
            <a:r>
              <a:rPr lang="en-US" dirty="0" err="1" smtClean="0"/>
              <a:t>uzantıları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3862" t="-12014" r="3862" b="12014"/>
          <a:stretch/>
        </p:blipFill>
        <p:spPr>
          <a:xfrm>
            <a:off x="133409" y="-82391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0861" y="1160585"/>
            <a:ext cx="2527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POWER POINT</a:t>
            </a:r>
            <a:r>
              <a:rPr lang="en-US" dirty="0" smtClean="0"/>
              <a:t>: PPT</a:t>
            </a:r>
          </a:p>
          <a:p>
            <a:endParaRPr lang="en-US" dirty="0" smtClean="0"/>
          </a:p>
          <a:p>
            <a:r>
              <a:rPr lang="en-US" b="1" dirty="0" smtClean="0"/>
              <a:t>VIDEO: </a:t>
            </a:r>
            <a:r>
              <a:rPr lang="en-US" dirty="0" smtClean="0"/>
              <a:t>.MPEG, AVI, MOV., MP4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5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.gif </a:t>
            </a:r>
            <a:r>
              <a:rPr lang="en-US" dirty="0" err="1" smtClean="0"/>
              <a:t>dosyaları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69294"/>
            <a:ext cx="6096000" cy="4064000"/>
          </a:xfrm>
        </p:spPr>
      </p:pic>
    </p:spTree>
    <p:extLst>
      <p:ext uri="{BB962C8B-B14F-4D97-AF65-F5344CB8AC3E}">
        <p14:creationId xmlns:p14="http://schemas.microsoft.com/office/powerpoint/2010/main" val="198100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Dosya</a:t>
            </a:r>
            <a:r>
              <a:rPr lang="en-US" dirty="0" smtClean="0"/>
              <a:t> </a:t>
            </a:r>
            <a:r>
              <a:rPr lang="en-US" dirty="0" err="1" smtClean="0"/>
              <a:t>uzantıları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Doğrudan</a:t>
            </a:r>
            <a:r>
              <a:rPr lang="en-US" dirty="0" smtClean="0"/>
              <a:t> </a:t>
            </a:r>
            <a:r>
              <a:rPr lang="en-US" dirty="0" err="1" smtClean="0"/>
              <a:t>çalıştırılabilir</a:t>
            </a:r>
            <a:r>
              <a:rPr lang="en-US" dirty="0" smtClean="0"/>
              <a:t> </a:t>
            </a:r>
            <a:r>
              <a:rPr lang="en-US" dirty="0" err="1" smtClean="0"/>
              <a:t>dosyalar</a:t>
            </a:r>
            <a:r>
              <a:rPr lang="en-US" dirty="0" smtClean="0"/>
              <a:t> ( .exe, .com, .bat (</a:t>
            </a:r>
            <a:r>
              <a:rPr lang="en-US" dirty="0" err="1" smtClean="0"/>
              <a:t>dmg</a:t>
            </a:r>
            <a:r>
              <a:rPr lang="en-US" dirty="0" smtClean="0"/>
              <a:t> Mac </a:t>
            </a:r>
            <a:r>
              <a:rPr lang="en-US" dirty="0" err="1" smtClean="0"/>
              <a:t>bilgisayarlar</a:t>
            </a:r>
            <a:r>
              <a:rPr lang="en-US" dirty="0" smtClean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5263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Denetim</a:t>
            </a:r>
            <a:r>
              <a:rPr lang="en-US" dirty="0" smtClean="0"/>
              <a:t> </a:t>
            </a:r>
            <a:r>
              <a:rPr lang="en-US" dirty="0" err="1" smtClean="0"/>
              <a:t>masası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620" y="1344709"/>
            <a:ext cx="6413303" cy="4502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784" y="2672862"/>
            <a:ext cx="2836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 </a:t>
            </a:r>
            <a:r>
              <a:rPr lang="en-US" dirty="0" err="1" smtClean="0"/>
              <a:t>ekle</a:t>
            </a:r>
            <a:r>
              <a:rPr lang="en-US" dirty="0" smtClean="0"/>
              <a:t>/</a:t>
            </a:r>
            <a:r>
              <a:rPr lang="en-US" dirty="0" err="1" smtClean="0"/>
              <a:t>kaldır</a:t>
            </a:r>
            <a:r>
              <a:rPr lang="en-US" dirty="0" smtClean="0"/>
              <a:t> (MAC </a:t>
            </a:r>
            <a:r>
              <a:rPr lang="en-US" dirty="0" err="1" smtClean="0"/>
              <a:t>bilgisayarlarda</a:t>
            </a:r>
            <a:r>
              <a:rPr lang="en-US" dirty="0" smtClean="0"/>
              <a:t> </a:t>
            </a:r>
            <a:r>
              <a:rPr lang="en-US" dirty="0" err="1" smtClean="0"/>
              <a:t>doğrudan</a:t>
            </a:r>
            <a:r>
              <a:rPr lang="en-US" dirty="0" smtClean="0"/>
              <a:t> </a:t>
            </a:r>
            <a:r>
              <a:rPr lang="en-US" dirty="0" err="1" smtClean="0"/>
              <a:t>silme</a:t>
            </a:r>
            <a:r>
              <a:rPr lang="en-US" dirty="0" smtClean="0"/>
              <a:t> </a:t>
            </a:r>
            <a:r>
              <a:rPr lang="en-US" dirty="0" err="1" smtClean="0"/>
              <a:t>seçeneği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/>
              <a:t>Yazıcı</a:t>
            </a:r>
            <a:r>
              <a:rPr lang="en-US" dirty="0" smtClean="0"/>
              <a:t> </a:t>
            </a:r>
            <a:r>
              <a:rPr lang="en-US" dirty="0" err="1" smtClean="0"/>
              <a:t>ayarları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ayarları</a:t>
            </a:r>
            <a:r>
              <a:rPr lang="en-US" dirty="0" smtClean="0"/>
              <a:t> </a:t>
            </a:r>
            <a:r>
              <a:rPr lang="en-US" dirty="0" err="1" smtClean="0"/>
              <a:t>vb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Dil</a:t>
            </a:r>
            <a:r>
              <a:rPr lang="en-US" dirty="0" smtClean="0"/>
              <a:t>, </a:t>
            </a:r>
            <a:r>
              <a:rPr lang="en-US" dirty="0" err="1" smtClean="0"/>
              <a:t>tarih</a:t>
            </a:r>
            <a:r>
              <a:rPr lang="en-US" dirty="0" smtClean="0"/>
              <a:t> vb.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268</Words>
  <Application>Microsoft Macintosh PowerPoint</Application>
  <PresentationFormat>Widescreen</PresentationFormat>
  <Paragraphs>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Wingdings</vt:lpstr>
      <vt:lpstr>Arial</vt:lpstr>
      <vt:lpstr>Office Theme</vt:lpstr>
      <vt:lpstr>Bilgisayar I dersi</vt:lpstr>
      <vt:lpstr>PowerPoint Presentation</vt:lpstr>
      <vt:lpstr>Bu hafta ele alınacak olan konular</vt:lpstr>
      <vt:lpstr>Dosya ve Klasör arasındaki fark</vt:lpstr>
      <vt:lpstr>Dosya uzantıları</vt:lpstr>
      <vt:lpstr>Dosya uzantıları</vt:lpstr>
      <vt:lpstr>.gif dosyaları</vt:lpstr>
      <vt:lpstr>Dosya uzantıları</vt:lpstr>
      <vt:lpstr>Denetim masası</vt:lpstr>
      <vt:lpstr>Windows 7 ile sistem görüntüsü alma(imaj alma) ve yükleme </vt:lpstr>
      <vt:lpstr>Geri Yükleme Noktası Oluşturma</vt:lpstr>
      <vt:lpstr>PowerPoint Presentation</vt:lpstr>
      <vt:lpstr>PowerPoint Presentation</vt:lpstr>
      <vt:lpstr>PowerPoint Presentation</vt:lpstr>
      <vt:lpstr>PowerPoint Presentation</vt:lpstr>
      <vt:lpstr>Güncelleştirme Nedir ? </vt:lpstr>
      <vt:lpstr>PowerPoint Presentation</vt:lpstr>
      <vt:lpstr>Windows Güncelleştirmelerini Denetleme</vt:lpstr>
      <vt:lpstr>PowerPoint Presentation</vt:lpstr>
      <vt:lpstr>Dosya gizleme</vt:lpstr>
      <vt:lpstr>Kısa yolları kullanma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 I dersi</dc:title>
  <dc:creator>Microsoft Office User</dc:creator>
  <cp:lastModifiedBy>A</cp:lastModifiedBy>
  <cp:revision>21</cp:revision>
  <dcterms:created xsi:type="dcterms:W3CDTF">2017-10-01T20:31:09Z</dcterms:created>
  <dcterms:modified xsi:type="dcterms:W3CDTF">2017-12-14T12:40:22Z</dcterms:modified>
</cp:coreProperties>
</file>