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</a:t>
            </a:r>
            <a:r>
              <a:rPr lang="tr-TR" dirty="0" err="1" smtClean="0"/>
              <a:t>BoyutluDiziler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Çok Boyutlu Diziler</a:t>
            </a:r>
          </a:p>
          <a:p>
            <a:r>
              <a:rPr lang="tr-TR" dirty="0" smtClean="0"/>
              <a:t>Düzensiz </a:t>
            </a:r>
            <a:r>
              <a:rPr lang="tr-TR" dirty="0"/>
              <a:t>Çok Boyutlu </a:t>
            </a:r>
            <a:r>
              <a:rPr lang="tr-TR" dirty="0" smtClean="0"/>
              <a:t>Diziler</a:t>
            </a:r>
          </a:p>
          <a:p>
            <a:r>
              <a:rPr lang="tr-TR" dirty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[,] dizi=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[3,3]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9518"/>
              </p:ext>
            </p:extLst>
          </p:nvPr>
        </p:nvGraphicFramePr>
        <p:xfrm>
          <a:off x="1097280" y="3350638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452473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2297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227469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96965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Sütun 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Sütun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Sütun 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Satır 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dizi[0,0]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dizi[0,1]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dizi[0,2]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Satır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dizi[1,0]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dizi[1,1]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dizi[1,2]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82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Satır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dizi[2,0]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dizi[2,1]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dizi[2,2]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57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37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0748"/>
              </p:ext>
            </p:extLst>
          </p:nvPr>
        </p:nvGraphicFramePr>
        <p:xfrm>
          <a:off x="1096963" y="1846263"/>
          <a:ext cx="10058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0146618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62402467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08874621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151664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26018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22701"/>
              </p:ext>
            </p:extLst>
          </p:nvPr>
        </p:nvGraphicFramePr>
        <p:xfrm>
          <a:off x="1096963" y="2217103"/>
          <a:ext cx="754026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6570">
                  <a:extLst>
                    <a:ext uri="{9D8B030D-6E8A-4147-A177-3AD203B41FA5}">
                      <a16:colId xmlns:a16="http://schemas.microsoft.com/office/drawing/2014/main" val="2694724044"/>
                    </a:ext>
                  </a:extLst>
                </a:gridCol>
                <a:gridCol w="2522862">
                  <a:extLst>
                    <a:ext uri="{9D8B030D-6E8A-4147-A177-3AD203B41FA5}">
                      <a16:colId xmlns:a16="http://schemas.microsoft.com/office/drawing/2014/main" val="2369439768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2285129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2659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2410"/>
              </p:ext>
            </p:extLst>
          </p:nvPr>
        </p:nvGraphicFramePr>
        <p:xfrm>
          <a:off x="1096963" y="2587943"/>
          <a:ext cx="505044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6570">
                  <a:extLst>
                    <a:ext uri="{9D8B030D-6E8A-4147-A177-3AD203B41FA5}">
                      <a16:colId xmlns:a16="http://schemas.microsoft.com/office/drawing/2014/main" val="1853606039"/>
                    </a:ext>
                  </a:extLst>
                </a:gridCol>
                <a:gridCol w="2533879">
                  <a:extLst>
                    <a:ext uri="{9D8B030D-6E8A-4147-A177-3AD203B41FA5}">
                      <a16:colId xmlns:a16="http://schemas.microsoft.com/office/drawing/2014/main" val="866041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02225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57390"/>
              </p:ext>
            </p:extLst>
          </p:nvPr>
        </p:nvGraphicFramePr>
        <p:xfrm>
          <a:off x="1096963" y="2958783"/>
          <a:ext cx="100410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6570">
                  <a:extLst>
                    <a:ext uri="{9D8B030D-6E8A-4147-A177-3AD203B41FA5}">
                      <a16:colId xmlns:a16="http://schemas.microsoft.com/office/drawing/2014/main" val="1361843269"/>
                    </a:ext>
                  </a:extLst>
                </a:gridCol>
                <a:gridCol w="2522862">
                  <a:extLst>
                    <a:ext uri="{9D8B030D-6E8A-4147-A177-3AD203B41FA5}">
                      <a16:colId xmlns:a16="http://schemas.microsoft.com/office/drawing/2014/main" val="2389090546"/>
                    </a:ext>
                  </a:extLst>
                </a:gridCol>
                <a:gridCol w="2478795">
                  <a:extLst>
                    <a:ext uri="{9D8B030D-6E8A-4147-A177-3AD203B41FA5}">
                      <a16:colId xmlns:a16="http://schemas.microsoft.com/office/drawing/2014/main" val="3291888540"/>
                    </a:ext>
                  </a:extLst>
                </a:gridCol>
                <a:gridCol w="2522863">
                  <a:extLst>
                    <a:ext uri="{9D8B030D-6E8A-4147-A177-3AD203B41FA5}">
                      <a16:colId xmlns:a16="http://schemas.microsoft.com/office/drawing/2014/main" val="61870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000951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1096963" y="3515797"/>
            <a:ext cx="164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Düzensiz Diziler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1096963" y="4071303"/>
            <a:ext cx="277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int</a:t>
            </a:r>
            <a:r>
              <a:rPr lang="tr-TR" dirty="0"/>
              <a:t>[][] </a:t>
            </a:r>
            <a:r>
              <a:rPr lang="tr-TR" dirty="0" err="1"/>
              <a:t>jagged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[3][];</a:t>
            </a:r>
          </a:p>
        </p:txBody>
      </p:sp>
    </p:spTree>
    <p:extLst>
      <p:ext uri="{BB962C8B-B14F-4D97-AF65-F5344CB8AC3E}">
        <p14:creationId xmlns:p14="http://schemas.microsoft.com/office/powerpoint/2010/main" val="31795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[,] </a:t>
            </a:r>
            <a:r>
              <a:rPr lang="tr-TR" dirty="0" err="1" smtClean="0"/>
              <a:t>sayi</a:t>
            </a:r>
            <a:r>
              <a:rPr lang="tr-TR" dirty="0" smtClean="0"/>
              <a:t>={{3,8},{5,74},{9,7}}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04363"/>
              </p:ext>
            </p:extLst>
          </p:nvPr>
        </p:nvGraphicFramePr>
        <p:xfrm>
          <a:off x="1293870" y="2383213"/>
          <a:ext cx="81819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1005435950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4262963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0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8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51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03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20338"/>
            <a:ext cx="10058400" cy="657707"/>
          </a:xfrm>
        </p:spPr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878045"/>
            <a:ext cx="10058400" cy="4991049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toplam = 0;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[,] dizi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[3,4];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 0;i&lt;3;i++)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4; j++)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dizi[i, j]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3; i++)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4; j++)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(dizi[i, j] + </a:t>
            </a:r>
            <a:r>
              <a:rPr lang="tr-T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"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           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7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Diziler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737360"/>
            <a:ext cx="9787385" cy="4531238"/>
          </a:xfrm>
        </p:spPr>
      </p:pic>
    </p:spTree>
    <p:extLst>
      <p:ext uri="{BB962C8B-B14F-4D97-AF65-F5344CB8AC3E}">
        <p14:creationId xmlns:p14="http://schemas.microsoft.com/office/powerpoint/2010/main" val="44321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256</Words>
  <Application>Microsoft Office PowerPoint</Application>
  <PresentationFormat>Geniş ekran</PresentationFormat>
  <Paragraphs>74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Consolas</vt:lpstr>
      <vt:lpstr>Times New Roman</vt:lpstr>
      <vt:lpstr>temaacik</vt:lpstr>
      <vt:lpstr>Çok BoyutluDiziler</vt:lpstr>
      <vt:lpstr>Çok Boyutlu Diziler</vt:lpstr>
      <vt:lpstr>Çok Boyutlu Diziler</vt:lpstr>
      <vt:lpstr>Çok Boyutlu Diziler</vt:lpstr>
      <vt:lpstr>Çok Boyutlu Diziler</vt:lpstr>
      <vt:lpstr>Çok Boyutlu Diziler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54</cp:revision>
  <dcterms:created xsi:type="dcterms:W3CDTF">2017-11-14T11:12:27Z</dcterms:created>
  <dcterms:modified xsi:type="dcterms:W3CDTF">2017-11-15T00:50:25Z</dcterms:modified>
</cp:coreProperties>
</file>