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67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P2" initials="B" lastIdx="1" clrIdx="0">
    <p:extLst>
      <p:ext uri="{19B8F6BF-5375-455C-9EA6-DF929625EA0E}">
        <p15:presenceInfo xmlns:p15="http://schemas.microsoft.com/office/powerpoint/2012/main" userId="BAP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5A84"/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6433" autoAdjust="0"/>
  </p:normalViewPr>
  <p:slideViewPr>
    <p:cSldViewPr snapToGrid="0">
      <p:cViewPr varScale="1">
        <p:scale>
          <a:sx n="87" d="100"/>
          <a:sy n="87" d="100"/>
        </p:scale>
        <p:origin x="612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Resim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4" name="Metin kutusu 13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5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813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92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6432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473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524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23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936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55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468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8299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8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skent.edu.tr/~tkaracay/etudio/ders/prg/csharp/ch05.pdf" TargetMode="External"/><Relationship Id="rId2" Type="http://schemas.openxmlformats.org/officeDocument/2006/relationships/hyperlink" Target="http://www.dijitalders.com/icerik/29/620/akis_diagram_sembolleri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Çok </a:t>
            </a:r>
            <a:r>
              <a:rPr lang="tr-TR" dirty="0" err="1" smtClean="0"/>
              <a:t>BoyutluDiziler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NBP103 Programlama Temelleri</a:t>
            </a:r>
          </a:p>
          <a:p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Gör. Mahmut Kılıçaslan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Çok Boyutlu Diziler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Düzenli Çok Boyutlu Diziler</a:t>
            </a:r>
          </a:p>
          <a:p>
            <a:r>
              <a:rPr lang="tr-TR" dirty="0" smtClean="0"/>
              <a:t>Düzensiz </a:t>
            </a:r>
            <a:r>
              <a:rPr lang="tr-TR" dirty="0"/>
              <a:t>Çok Boyutlu </a:t>
            </a:r>
            <a:r>
              <a:rPr lang="tr-TR" dirty="0" smtClean="0"/>
              <a:t>Diziler</a:t>
            </a:r>
          </a:p>
          <a:p>
            <a:r>
              <a:rPr lang="tr-TR" dirty="0"/>
              <a:t> </a:t>
            </a:r>
            <a:r>
              <a:rPr lang="tr-TR" dirty="0" err="1" smtClean="0"/>
              <a:t>int</a:t>
            </a:r>
            <a:r>
              <a:rPr lang="tr-TR" dirty="0" smtClean="0"/>
              <a:t> [,] dizi=</a:t>
            </a:r>
            <a:r>
              <a:rPr lang="tr-TR" dirty="0" err="1" smtClean="0"/>
              <a:t>new</a:t>
            </a:r>
            <a:r>
              <a:rPr lang="tr-TR" dirty="0" smtClean="0"/>
              <a:t> </a:t>
            </a:r>
            <a:r>
              <a:rPr lang="tr-TR" dirty="0" err="1" smtClean="0"/>
              <a:t>int</a:t>
            </a:r>
            <a:r>
              <a:rPr lang="tr-TR" dirty="0" smtClean="0"/>
              <a:t>[3,3]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59518"/>
              </p:ext>
            </p:extLst>
          </p:nvPr>
        </p:nvGraphicFramePr>
        <p:xfrm>
          <a:off x="1097280" y="3350638"/>
          <a:ext cx="81280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14524731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8229799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2274692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96965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Sütun 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Sütun 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Sütun 2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000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Satır 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dizi[0,0]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dizi[0,1]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dizi[0,2]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8415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Satır 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dizi[1,0]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dizi[1,1]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dizi[1,2]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820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Satır 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dizi[2,0]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dizi[2,1]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dizi[2,2]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6574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8377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Çok Boyutlu Diziler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330748"/>
              </p:ext>
            </p:extLst>
          </p:nvPr>
        </p:nvGraphicFramePr>
        <p:xfrm>
          <a:off x="1096963" y="1846263"/>
          <a:ext cx="100584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1201466185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62402467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3088746216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11516644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1526018"/>
                  </a:ext>
                </a:extLst>
              </a:tr>
            </a:tbl>
          </a:graphicData>
        </a:graphic>
      </p:graphicFrame>
      <p:graphicFrame>
        <p:nvGraphicFramePr>
          <p:cNvPr id="6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622701"/>
              </p:ext>
            </p:extLst>
          </p:nvPr>
        </p:nvGraphicFramePr>
        <p:xfrm>
          <a:off x="1096963" y="2217103"/>
          <a:ext cx="7540261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16570">
                  <a:extLst>
                    <a:ext uri="{9D8B030D-6E8A-4147-A177-3AD203B41FA5}">
                      <a16:colId xmlns:a16="http://schemas.microsoft.com/office/drawing/2014/main" val="2694724044"/>
                    </a:ext>
                  </a:extLst>
                </a:gridCol>
                <a:gridCol w="2522862">
                  <a:extLst>
                    <a:ext uri="{9D8B030D-6E8A-4147-A177-3AD203B41FA5}">
                      <a16:colId xmlns:a16="http://schemas.microsoft.com/office/drawing/2014/main" val="2369439768"/>
                    </a:ext>
                  </a:extLst>
                </a:gridCol>
                <a:gridCol w="2500829">
                  <a:extLst>
                    <a:ext uri="{9D8B030D-6E8A-4147-A177-3AD203B41FA5}">
                      <a16:colId xmlns:a16="http://schemas.microsoft.com/office/drawing/2014/main" val="22851295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44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22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9226595"/>
                  </a:ext>
                </a:extLst>
              </a:tr>
            </a:tbl>
          </a:graphicData>
        </a:graphic>
      </p:graphicFrame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612410"/>
              </p:ext>
            </p:extLst>
          </p:nvPr>
        </p:nvGraphicFramePr>
        <p:xfrm>
          <a:off x="1096963" y="2587943"/>
          <a:ext cx="5050449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16570">
                  <a:extLst>
                    <a:ext uri="{9D8B030D-6E8A-4147-A177-3AD203B41FA5}">
                      <a16:colId xmlns:a16="http://schemas.microsoft.com/office/drawing/2014/main" val="1853606039"/>
                    </a:ext>
                  </a:extLst>
                </a:gridCol>
                <a:gridCol w="2533879">
                  <a:extLst>
                    <a:ext uri="{9D8B030D-6E8A-4147-A177-3AD203B41FA5}">
                      <a16:colId xmlns:a16="http://schemas.microsoft.com/office/drawing/2014/main" val="866041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67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56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1802225"/>
                  </a:ext>
                </a:extLst>
              </a:tr>
            </a:tbl>
          </a:graphicData>
        </a:graphic>
      </p:graphicFrame>
      <p:graphicFrame>
        <p:nvGraphicFramePr>
          <p:cNvPr id="8" name="Tabl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957390"/>
              </p:ext>
            </p:extLst>
          </p:nvPr>
        </p:nvGraphicFramePr>
        <p:xfrm>
          <a:off x="1096963" y="2958783"/>
          <a:ext cx="1004109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16570">
                  <a:extLst>
                    <a:ext uri="{9D8B030D-6E8A-4147-A177-3AD203B41FA5}">
                      <a16:colId xmlns:a16="http://schemas.microsoft.com/office/drawing/2014/main" val="1361843269"/>
                    </a:ext>
                  </a:extLst>
                </a:gridCol>
                <a:gridCol w="2522862">
                  <a:extLst>
                    <a:ext uri="{9D8B030D-6E8A-4147-A177-3AD203B41FA5}">
                      <a16:colId xmlns:a16="http://schemas.microsoft.com/office/drawing/2014/main" val="2389090546"/>
                    </a:ext>
                  </a:extLst>
                </a:gridCol>
                <a:gridCol w="2478795">
                  <a:extLst>
                    <a:ext uri="{9D8B030D-6E8A-4147-A177-3AD203B41FA5}">
                      <a16:colId xmlns:a16="http://schemas.microsoft.com/office/drawing/2014/main" val="3291888540"/>
                    </a:ext>
                  </a:extLst>
                </a:gridCol>
                <a:gridCol w="2522863">
                  <a:extLst>
                    <a:ext uri="{9D8B030D-6E8A-4147-A177-3AD203B41FA5}">
                      <a16:colId xmlns:a16="http://schemas.microsoft.com/office/drawing/2014/main" val="618707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3000951"/>
                  </a:ext>
                </a:extLst>
              </a:tr>
            </a:tbl>
          </a:graphicData>
        </a:graphic>
      </p:graphicFrame>
      <p:sp>
        <p:nvSpPr>
          <p:cNvPr id="9" name="Metin kutusu 8"/>
          <p:cNvSpPr txBox="1"/>
          <p:nvPr/>
        </p:nvSpPr>
        <p:spPr>
          <a:xfrm>
            <a:off x="1096963" y="3515797"/>
            <a:ext cx="1647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Düzensiz Diziler</a:t>
            </a:r>
            <a:endParaRPr lang="tr-TR" dirty="0"/>
          </a:p>
        </p:txBody>
      </p:sp>
      <p:sp>
        <p:nvSpPr>
          <p:cNvPr id="13" name="Metin kutusu 12"/>
          <p:cNvSpPr txBox="1"/>
          <p:nvPr/>
        </p:nvSpPr>
        <p:spPr>
          <a:xfrm>
            <a:off x="1096963" y="4071303"/>
            <a:ext cx="2776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int</a:t>
            </a:r>
            <a:r>
              <a:rPr lang="tr-TR" dirty="0"/>
              <a:t>[][] </a:t>
            </a:r>
            <a:r>
              <a:rPr lang="tr-TR" dirty="0" err="1"/>
              <a:t>jagged</a:t>
            </a:r>
            <a:r>
              <a:rPr lang="tr-TR" dirty="0"/>
              <a:t> =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int</a:t>
            </a:r>
            <a:r>
              <a:rPr lang="tr-TR" dirty="0"/>
              <a:t>[3][];</a:t>
            </a:r>
          </a:p>
        </p:txBody>
      </p:sp>
    </p:spTree>
    <p:extLst>
      <p:ext uri="{BB962C8B-B14F-4D97-AF65-F5344CB8AC3E}">
        <p14:creationId xmlns:p14="http://schemas.microsoft.com/office/powerpoint/2010/main" val="3179538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Çok Boyutlu Diziler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r>
              <a:rPr lang="tr-TR" dirty="0" err="1" smtClean="0"/>
              <a:t>int</a:t>
            </a:r>
            <a:r>
              <a:rPr lang="tr-TR" dirty="0" smtClean="0"/>
              <a:t> [,] </a:t>
            </a:r>
            <a:r>
              <a:rPr lang="tr-TR" dirty="0" err="1" smtClean="0"/>
              <a:t>sayi</a:t>
            </a:r>
            <a:r>
              <a:rPr lang="tr-TR" dirty="0" smtClean="0"/>
              <a:t>={{3,8},{5,74},{9,7}}</a:t>
            </a:r>
          </a:p>
          <a:p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804363"/>
              </p:ext>
            </p:extLst>
          </p:nvPr>
        </p:nvGraphicFramePr>
        <p:xfrm>
          <a:off x="1293870" y="2383213"/>
          <a:ext cx="81819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1155">
                  <a:extLst>
                    <a:ext uri="{9D8B030D-6E8A-4147-A177-3AD203B41FA5}">
                      <a16:colId xmlns:a16="http://schemas.microsoft.com/office/drawing/2014/main" val="1005435950"/>
                    </a:ext>
                  </a:extLst>
                </a:gridCol>
                <a:gridCol w="467043">
                  <a:extLst>
                    <a:ext uri="{9D8B030D-6E8A-4147-A177-3AD203B41FA5}">
                      <a16:colId xmlns:a16="http://schemas.microsoft.com/office/drawing/2014/main" val="42629635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0609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74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4288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7516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2037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20338"/>
            <a:ext cx="10058400" cy="657707"/>
          </a:xfrm>
        </p:spPr>
        <p:txBody>
          <a:bodyPr/>
          <a:lstStyle/>
          <a:p>
            <a:r>
              <a:rPr lang="tr-TR" dirty="0" smtClean="0"/>
              <a:t>Çok Boyutlu Diziler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878045"/>
            <a:ext cx="10058400" cy="4991049"/>
          </a:xfrm>
        </p:spPr>
        <p:txBody>
          <a:bodyPr>
            <a:normAutofit fontScale="700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static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void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Main(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args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{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toplam = 0;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[,] dizi =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new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[3,4];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i= 0;i&lt;3;i++)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{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j = 0; j &lt; 4; j++)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{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    dizi[i, j] =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.Parse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.ReadLine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());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}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}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nn-NO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nn-NO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</a:t>
            </a:r>
            <a:r>
              <a:rPr lang="nn-NO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nn-NO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nn-NO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 = 0; i &lt; 3; i++)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{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j = 0; j &lt; 4; j++)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{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.Write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(dizi[i, j] + </a:t>
            </a:r>
            <a:r>
              <a:rPr lang="tr-TR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 "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}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.WriteLine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();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}            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.ReadKey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();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6795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Çok Boyutlu Diziler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1737360"/>
            <a:ext cx="9787385" cy="4531238"/>
          </a:xfrm>
        </p:spPr>
      </p:pic>
    </p:spTree>
    <p:extLst>
      <p:ext uri="{BB962C8B-B14F-4D97-AF65-F5344CB8AC3E}">
        <p14:creationId xmlns:p14="http://schemas.microsoft.com/office/powerpoint/2010/main" val="44321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[1]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www.dijitalders.com/icerik/29/620/akis_diagram_sembolleri.html</a:t>
            </a:r>
            <a:r>
              <a:rPr lang="tr-TR" dirty="0" smtClean="0"/>
              <a:t> erişim tarihi:14.11.2017</a:t>
            </a:r>
          </a:p>
          <a:p>
            <a:r>
              <a:rPr lang="tr-TR" dirty="0" smtClean="0"/>
              <a:t>[2] Erhan ARI, Algoritma ve C# Programlama, Seçkin Yayıncılık</a:t>
            </a:r>
          </a:p>
          <a:p>
            <a:r>
              <a:rPr lang="tr-TR" dirty="0"/>
              <a:t>[3] </a:t>
            </a:r>
            <a:r>
              <a:rPr lang="tr-TR" dirty="0">
                <a:hlinkClick r:id="rId3"/>
              </a:rPr>
              <a:t>http://www.baskent.edu.tr/~</a:t>
            </a:r>
            <a:r>
              <a:rPr lang="tr-TR" dirty="0" smtClean="0">
                <a:hlinkClick r:id="rId3"/>
              </a:rPr>
              <a:t>tkaracay/etudio/ders/prg/csharp/ch05.pdf</a:t>
            </a:r>
            <a:r>
              <a:rPr lang="tr-TR" dirty="0" smtClean="0"/>
              <a:t> erişim tarihi: 15.11.2017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863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588</TotalTime>
  <Words>256</Words>
  <Application>Microsoft Office PowerPoint</Application>
  <PresentationFormat>Geniş ekran</PresentationFormat>
  <Paragraphs>74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Consolas</vt:lpstr>
      <vt:lpstr>Times New Roman</vt:lpstr>
      <vt:lpstr>temaacik</vt:lpstr>
      <vt:lpstr>Çok BoyutluDiziler</vt:lpstr>
      <vt:lpstr>Çok Boyutlu Diziler</vt:lpstr>
      <vt:lpstr>Çok Boyutlu Diziler</vt:lpstr>
      <vt:lpstr>Çok Boyutlu Diziler</vt:lpstr>
      <vt:lpstr>Çok Boyutlu Diziler</vt:lpstr>
      <vt:lpstr>Çok Boyutlu Diziler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BAP2</cp:lastModifiedBy>
  <cp:revision>54</cp:revision>
  <dcterms:created xsi:type="dcterms:W3CDTF">2017-11-14T11:12:27Z</dcterms:created>
  <dcterms:modified xsi:type="dcterms:W3CDTF">2017-11-15T00:50:25Z</dcterms:modified>
</cp:coreProperties>
</file>