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ED38-0C4D-466A-A708-0846D6025C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66AA-BD16-49CD-BB88-F88AE451E5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2307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ED38-0C4D-466A-A708-0846D6025C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66AA-BD16-49CD-BB88-F88AE451E5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3175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ED38-0C4D-466A-A708-0846D6025C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66AA-BD16-49CD-BB88-F88AE451E5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828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ED38-0C4D-466A-A708-0846D6025C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66AA-BD16-49CD-BB88-F88AE451E5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4109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ED38-0C4D-466A-A708-0846D6025C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66AA-BD16-49CD-BB88-F88AE451E5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1381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ED38-0C4D-466A-A708-0846D6025C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66AA-BD16-49CD-BB88-F88AE451E5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0224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ED38-0C4D-466A-A708-0846D6025C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66AA-BD16-49CD-BB88-F88AE451E5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0722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ED38-0C4D-466A-A708-0846D6025C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66AA-BD16-49CD-BB88-F88AE451E5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607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ED38-0C4D-466A-A708-0846D6025C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66AA-BD16-49CD-BB88-F88AE451E5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4557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ED38-0C4D-466A-A708-0846D6025C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66AA-BD16-49CD-BB88-F88AE451E5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898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ED38-0C4D-466A-A708-0846D6025C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66AA-BD16-49CD-BB88-F88AE451E5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5897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EED38-0C4D-466A-A708-0846D6025C3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D66AA-BD16-49CD-BB88-F88AE451E5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2787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ÇED raporunun hazırlanması</a:t>
            </a: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Kullanılan ölçütler ve varsayımlar belirtilmeli-sonuçlar grafik, şekil ve tablo halinde özetlenmelidir.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ÇED raporu emek-zaman-para gerektiren iştir.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ÇED raporu yeteneğe sahip kuruluşlarla üstlenilir.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ÇED raporuna son şekli verilmeden önce tartışmaya açılmalı ve tartışma sonunda elde edilen bilgi ve öneriler gözden geçirilerek  kesinleştirilmelidir.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44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Ön rapor unsurları</a:t>
            </a:r>
            <a:endParaRPr lang="tr-TR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Planlanan faaliyet ve projenin tanıtılması,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Faaliyet ve projenin amaçları,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Faaliyet 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projenin gerçekleşeceği çevresel ortam,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Toprak ve arazi kullanımı, imar planları, kalkınma planları ve bölge için geçerli olan standart ve yönetmeliklerle planlanan faaliyet ve projenin ilişkileri,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Muhtemel çevresel etkilerin belirlenmesi,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61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Ön rapor unsurları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Alternatif proje ve faaliyetlerin belirlenmesi,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Önlenmesi mümkün olmayacak çevresel etkilerin saptanması,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Etkilenen çevrenin şimdiki ve kısa vadedeki kullanımı; uzun vadeli kullanım planları ve etkilerin bu açıdan kısa ve uzun vadeli değerlendirilmesi,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41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Ön rapor unsurları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Geri dönüşü mümkün olmayan çevresel etkilerin belirlenmesi,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Planlanan faaliyet ve projenin diğer hangi olumsuz etkilere ve çıkar çatışmalara neden olacağının belirlenmesi,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Alınması gerekli önlemler ve bu önlemlerin yaklaşık maliyetlerinin kestirimi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95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Karar verme süreci</a:t>
            </a:r>
            <a:endParaRPr lang="tr-TR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Ekonomik ve çevresel faktörlerin yanı sıra, politik karar mekanizmaları da olayların akışını etkilemeye başlarlar.</a:t>
            </a:r>
          </a:p>
          <a:p>
            <a:pPr marL="0" indent="0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Bu olguyla karşılaşınca kötümser olmamak gerekir.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90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198</Words>
  <Application>Microsoft Office PowerPoint</Application>
  <PresentationFormat>Ekran Gösterisi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ÇED raporunun hazırlanması</vt:lpstr>
      <vt:lpstr>Ön rapor unsurları</vt:lpstr>
      <vt:lpstr>Ön rapor unsurları</vt:lpstr>
      <vt:lpstr>Ön rapor unsurları</vt:lpstr>
      <vt:lpstr>Karar verme süreci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3</cp:revision>
  <dcterms:created xsi:type="dcterms:W3CDTF">2019-04-28T14:57:49Z</dcterms:created>
  <dcterms:modified xsi:type="dcterms:W3CDTF">2019-04-28T14:59:34Z</dcterms:modified>
</cp:coreProperties>
</file>