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4" r:id="rId2"/>
    <p:sldId id="365" r:id="rId3"/>
    <p:sldId id="366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8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7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26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04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14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16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44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1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4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555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programlama-21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/>
              <a:t>Klavyeden veri Girme</a:t>
            </a:r>
          </a:p>
          <a:p>
            <a:pPr marL="0" indent="0">
              <a:buNone/>
            </a:pPr>
            <a:r>
              <a:rPr lang="tr-TR" dirty="0"/>
              <a:t>V.B. kalvyeden kullanıcının bilgi girişi inputbox fonksiyonu ve text nesnesiyle </a:t>
            </a:r>
            <a:r>
              <a:rPr lang="tr-TR" dirty="0" smtClean="0"/>
              <a:t>gerçekleştirilmektedir.</a:t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InputBox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V.B. formundan ayrı bir iletişim kutusu açılarak bilgi girişi sağlanır. Bu yöntemde program bu aşamada veri girişi yapilip “Enter” tuşuna basılıncaya kadar bekler.</a:t>
            </a:r>
          </a:p>
          <a:p>
            <a:pPr marL="0" indent="0">
              <a:buNone/>
            </a:pPr>
            <a:r>
              <a:rPr lang="tr-TR" dirty="0"/>
              <a:t>Degisken=inputBox(“mesaj”)</a:t>
            </a:r>
          </a:p>
          <a:p>
            <a:pPr marL="0" indent="0">
              <a:buNone/>
            </a:pPr>
            <a:r>
              <a:rPr lang="tr-TR" dirty="0"/>
              <a:t>Şeklinde kullanılır. Bu fonksiyonla girilen bilgiler string bilgi gibi kabul edilir. Bu yüzden sayısal bir değişkene bilgi aktarılacaksa “val” fonksiyonu kullanılmalıdır.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942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programlama-22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Klavyeden veri Girme</a:t>
            </a:r>
          </a:p>
          <a:p>
            <a:pPr marL="0" indent="0">
              <a:buNone/>
            </a:pPr>
            <a:r>
              <a:rPr lang="tr-TR" b="1" dirty="0" smtClean="0"/>
              <a:t>InputBox 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Örnek</a:t>
            </a:r>
            <a:r>
              <a:rPr lang="tr-TR" dirty="0" smtClean="0"/>
              <a:t>: (değişkenler daha önceden tanımlanmış varsayılmaktadır)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Yasiniz = inputbox(“Yaşınızı Giriniz”)</a:t>
            </a:r>
          </a:p>
          <a:p>
            <a:pPr marL="0" indent="0">
              <a:buNone/>
            </a:pPr>
            <a:r>
              <a:rPr lang="tr-TR" dirty="0" smtClean="0"/>
              <a:t>Sayi </a:t>
            </a:r>
            <a:r>
              <a:rPr lang="tr-TR" dirty="0"/>
              <a:t>= val(inputBox(“Bir sayı Giriniz”))</a:t>
            </a:r>
          </a:p>
          <a:p>
            <a:pPr marL="0" indent="0">
              <a:buNone/>
            </a:pPr>
            <a:r>
              <a:rPr lang="tr-TR" dirty="0"/>
              <a:t>Adi = inputBox(“Adınızı Giriniz”)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86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programlama-23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b="1" dirty="0"/>
              <a:t>Aritmetik Hesaplar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Bu tür hesaplamalarda farklı bilgisayar programlama dilleri farklı semboller kullanır. VB’de ise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Matematiksel işlem</a:t>
            </a:r>
            <a:r>
              <a:rPr lang="tr-TR" dirty="0"/>
              <a:t>	</a:t>
            </a:r>
            <a:r>
              <a:rPr lang="tr-TR" u="sng" dirty="0"/>
              <a:t>Mat. Örneği</a:t>
            </a:r>
            <a:r>
              <a:rPr lang="tr-TR" dirty="0"/>
              <a:t>	</a:t>
            </a:r>
            <a:r>
              <a:rPr lang="tr-TR" u="sng" dirty="0"/>
              <a:t>VB de işaret</a:t>
            </a:r>
            <a:r>
              <a:rPr lang="tr-TR" dirty="0"/>
              <a:t>		</a:t>
            </a:r>
            <a:r>
              <a:rPr lang="tr-TR" u="sng" dirty="0"/>
              <a:t>VB’de örnek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Üs alma			5</a:t>
            </a:r>
            <a:r>
              <a:rPr lang="tr-TR" baseline="30000" dirty="0"/>
              <a:t>2</a:t>
            </a:r>
            <a:r>
              <a:rPr lang="tr-TR" dirty="0"/>
              <a:t>		^			5^2</a:t>
            </a:r>
          </a:p>
          <a:p>
            <a:pPr marL="0" indent="0">
              <a:buNone/>
            </a:pPr>
            <a:r>
              <a:rPr lang="tr-TR" dirty="0"/>
              <a:t>Negatif sayı		</a:t>
            </a:r>
            <a:r>
              <a:rPr lang="tr-TR" dirty="0" smtClean="0"/>
              <a:t>-</a:t>
            </a:r>
            <a:r>
              <a:rPr lang="tr-TR" dirty="0"/>
              <a:t>5		- (eksi işarti)		-5</a:t>
            </a:r>
          </a:p>
          <a:p>
            <a:pPr marL="0" indent="0">
              <a:buNone/>
            </a:pPr>
            <a:r>
              <a:rPr lang="tr-TR" dirty="0"/>
              <a:t>Çarpma			5x2		* (yıldız)		5*2</a:t>
            </a:r>
          </a:p>
          <a:p>
            <a:pPr marL="0" indent="0">
              <a:buNone/>
            </a:pPr>
            <a:r>
              <a:rPr lang="tr-TR" dirty="0"/>
              <a:t>Bölme			</a:t>
            </a:r>
            <a:r>
              <a:rPr lang="tr-TR" dirty="0" smtClean="0"/>
              <a:t>5</a:t>
            </a:r>
            <a:r>
              <a:rPr lang="tr-TR" b="1" dirty="0">
                <a:sym typeface="Symbol" panose="05050102010706020507" pitchFamily="18" charset="2"/>
              </a:rPr>
              <a:t></a:t>
            </a:r>
            <a:r>
              <a:rPr lang="tr-TR" dirty="0"/>
              <a:t>2		/  (slash)		5/2</a:t>
            </a:r>
          </a:p>
          <a:p>
            <a:pPr marL="0" indent="0">
              <a:buNone/>
            </a:pPr>
            <a:r>
              <a:rPr lang="tr-TR" dirty="0"/>
              <a:t>Toplama			5+2		+ (toplama iş)		5+2</a:t>
            </a:r>
          </a:p>
          <a:p>
            <a:pPr marL="0" indent="0">
              <a:buNone/>
            </a:pPr>
            <a:r>
              <a:rPr lang="tr-TR" dirty="0"/>
              <a:t>Çıkarma			5-2		- (eksi işareti)		5-2</a:t>
            </a:r>
          </a:p>
          <a:p>
            <a:pPr marL="0" indent="0">
              <a:buNone/>
            </a:pPr>
            <a:r>
              <a:rPr lang="tr-TR" dirty="0"/>
              <a:t>Tamsayıya bölme		</a:t>
            </a:r>
            <a:r>
              <a:rPr lang="tr-TR" dirty="0" smtClean="0"/>
              <a:t>	</a:t>
            </a:r>
            <a:r>
              <a:rPr lang="tr-TR" dirty="0"/>
              <a:t>	\ (ters slash)		5\2</a:t>
            </a:r>
          </a:p>
          <a:p>
            <a:pPr marL="0" indent="0">
              <a:buNone/>
            </a:pPr>
            <a:r>
              <a:rPr lang="tr-TR" dirty="0"/>
              <a:t>Modulo bölme				mod			5 mod 2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859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62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Office Theme</vt:lpstr>
      <vt:lpstr>V.Basic ve programlama-21</vt:lpstr>
      <vt:lpstr>V.Basic ve programlama-22</vt:lpstr>
      <vt:lpstr>V.Basic ve programlama-23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AST205 Bilgisayar Programlama</dc:title>
  <dc:creator>Yahya</dc:creator>
  <cp:lastModifiedBy>Yahya</cp:lastModifiedBy>
  <cp:revision>129</cp:revision>
  <dcterms:created xsi:type="dcterms:W3CDTF">2018-03-21T13:03:14Z</dcterms:created>
  <dcterms:modified xsi:type="dcterms:W3CDTF">2018-05-11T13:57:21Z</dcterms:modified>
</cp:coreProperties>
</file>