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20.12.2019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20.12.2019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20.12.2019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20.12.2019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9F4977F0-79E6-DF46-B574-E7F418440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HAFTA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49D2AB39-75D7-BA4E-ADBD-5E6411D9E4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Adi şirket kavramı</a:t>
            </a:r>
          </a:p>
          <a:p>
            <a:pPr marL="0" indent="0">
              <a:buNone/>
            </a:pPr>
            <a:endParaRPr lang="tr-T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Adi şirketin temel özellikleri</a:t>
            </a:r>
          </a:p>
          <a:p>
            <a:pPr marL="0" indent="0">
              <a:buNone/>
            </a:pPr>
            <a:endParaRPr lang="tr-T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Adi şirketin kuruluşu</a:t>
            </a:r>
          </a:p>
        </p:txBody>
      </p:sp>
    </p:spTree>
    <p:extLst>
      <p:ext uri="{BB962C8B-B14F-4D97-AF65-F5344CB8AC3E}">
        <p14:creationId xmlns:p14="http://schemas.microsoft.com/office/powerpoint/2010/main" val="4045444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ctr">
              <a:spcBef>
                <a:spcPts val="600"/>
              </a:spcBef>
              <a:spcAft>
                <a:spcPts val="600"/>
              </a:spcAft>
              <a:buNone/>
            </a:pPr>
            <a:endParaRPr lang="tr-TR" sz="44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ctr">
              <a:spcBef>
                <a:spcPts val="600"/>
              </a:spcBef>
              <a:spcAft>
                <a:spcPts val="600"/>
              </a:spcAft>
              <a:buNone/>
            </a:pPr>
            <a:endParaRPr lang="tr-TR" sz="44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sz="4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ADİ ŞİRKETLER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tr-TR" sz="44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2869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TANIM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TBK m. 620’ye göre, adi ortaklık sözleşmesi, iki ya da daha fazla kişinin emeklerini ve mallarını ortak bir amaca erişmek üzere birleştirmeyi üstlendikleri sözleşmedir.</a:t>
            </a:r>
          </a:p>
        </p:txBody>
      </p:sp>
    </p:spTree>
    <p:extLst>
      <p:ext uri="{BB962C8B-B14F-4D97-AF65-F5344CB8AC3E}">
        <p14:creationId xmlns:p14="http://schemas.microsoft.com/office/powerpoint/2010/main" val="884018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 Şirketlerin Temel Özellikleri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Adi şirketler, kanunen yasak olmayan her türlü maksat ve konu için kurulabilir.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Adi şirketin varlığı için en az iki ortak bulunması zorunludur.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Gerçek veya tüzel kişiler adi şirkete kurucu ya da ortak olabilir.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Adi şirketlerin tüzel kişilikleri yoktur.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Adi şirketler “ticaret şirketi” değildirler.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Adi şirketlerde ortaklar şirket borçlarından birinci derecede,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müteselsilen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ve bütün malvarlıklarıyla sınırsız olarak sorumludurlar.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1515202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115</Words>
  <Application>Microsoft Office PowerPoint</Application>
  <PresentationFormat>Ekran Gösterisi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5" baseType="lpstr">
      <vt:lpstr>Ofis Teması</vt:lpstr>
      <vt:lpstr>2. HAFTA</vt:lpstr>
      <vt:lpstr>PowerPoint Sunusu</vt:lpstr>
      <vt:lpstr>TANIM</vt:lpstr>
      <vt:lpstr>Adi Şirketlerin Temel Özellikleri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HAFTA</dc:title>
  <dc:creator>KORKUT OZKORKUT</dc:creator>
  <cp:lastModifiedBy>KORKUT OZKORKUT</cp:lastModifiedBy>
  <cp:revision>1</cp:revision>
  <dcterms:created xsi:type="dcterms:W3CDTF">2019-12-20T10:06:23Z</dcterms:created>
  <dcterms:modified xsi:type="dcterms:W3CDTF">2019-12-20T10:11:47Z</dcterms:modified>
</cp:coreProperties>
</file>