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4"/>
  </p:notesMasterIdLst>
  <p:sldIdLst>
    <p:sldId id="273" r:id="rId2"/>
    <p:sldId id="258" r:id="rId3"/>
    <p:sldId id="259" r:id="rId4"/>
    <p:sldId id="260" r:id="rId5"/>
    <p:sldId id="262" r:id="rId6"/>
    <p:sldId id="263" r:id="rId7"/>
    <p:sldId id="264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AFCF3-778D-4D38-BD23-C42455ABFEE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72D50-9079-48F8-B819-8EA85580A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95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2D50-9079-48F8-B819-8EA85580ADF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658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2D50-9079-48F8-B819-8EA85580ADF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668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72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99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508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899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696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189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372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81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99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84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54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99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04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06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60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62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39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BİY113 BOTANİK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smtClean="0"/>
              <a:t>Dr. </a:t>
            </a:r>
            <a:r>
              <a:rPr lang="tr-TR" sz="3200" dirty="0" err="1" smtClean="0"/>
              <a:t>Ögr</a:t>
            </a:r>
            <a:r>
              <a:rPr lang="tr-TR" sz="3200" dirty="0" smtClean="0"/>
              <a:t>. Üyesi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24918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3403" t="40575" r="50103" b="23703"/>
          <a:stretch/>
        </p:blipFill>
        <p:spPr>
          <a:xfrm>
            <a:off x="2465835" y="1697571"/>
            <a:ext cx="7060302" cy="434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0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2806" t="40446" r="48058" b="19329"/>
          <a:stretch/>
        </p:blipFill>
        <p:spPr>
          <a:xfrm>
            <a:off x="2627299" y="1235227"/>
            <a:ext cx="6530349" cy="48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72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53498" y="1351129"/>
            <a:ext cx="3007613" cy="1039187"/>
          </a:xfrm>
        </p:spPr>
        <p:txBody>
          <a:bodyPr/>
          <a:lstStyle/>
          <a:p>
            <a:r>
              <a:rPr lang="tr-TR" dirty="0"/>
              <a:t>KAYNAKLAR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/>
              <a:t>, J.B.R. Biyoloji, </a:t>
            </a:r>
            <a:r>
              <a:rPr lang="tr-TR" dirty="0" err="1"/>
              <a:t>Plame</a:t>
            </a:r>
            <a:r>
              <a:rPr lang="tr-TR" dirty="0"/>
              <a:t> yayınları</a:t>
            </a:r>
          </a:p>
          <a:p>
            <a:r>
              <a:rPr lang="tr-TR" dirty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</a:t>
            </a:r>
            <a:r>
              <a:rPr lang="tr-TR" dirty="0" smtClean="0"/>
              <a:t>Bölümü</a:t>
            </a:r>
          </a:p>
          <a:p>
            <a:r>
              <a:rPr lang="tr-TR" dirty="0"/>
              <a:t>Doç. Dr. İlker Büyük Ders </a:t>
            </a:r>
            <a:r>
              <a:rPr lang="tr-TR" dirty="0" smtClean="0"/>
              <a:t>Notları, </a:t>
            </a:r>
            <a:r>
              <a:rPr lang="tr-TR" dirty="0"/>
              <a:t>Ankara Üniversitesi Fen Fakültesi Biyoloji Bölümü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62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8331" t="46461" r="54475" b="8268"/>
          <a:stretch/>
        </p:blipFill>
        <p:spPr>
          <a:xfrm>
            <a:off x="3762794" y="1569493"/>
            <a:ext cx="4589636" cy="482549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975424" y="678554"/>
            <a:ext cx="21643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YAPRAK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53730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9459" t="43506" r="36172" b="12112"/>
          <a:stretch/>
        </p:blipFill>
        <p:spPr>
          <a:xfrm>
            <a:off x="1262312" y="1427136"/>
            <a:ext cx="8904849" cy="429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7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9965" t="29930" r="46247" b="27135"/>
          <a:stretch/>
        </p:blipFill>
        <p:spPr>
          <a:xfrm>
            <a:off x="2014620" y="874717"/>
            <a:ext cx="6992902" cy="550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9671" t="26655" r="45779" b="28514"/>
          <a:stretch/>
        </p:blipFill>
        <p:spPr>
          <a:xfrm>
            <a:off x="1842448" y="509665"/>
            <a:ext cx="8935480" cy="576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7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8746" t="50660" r="35544" b="14081"/>
          <a:stretch/>
        </p:blipFill>
        <p:spPr>
          <a:xfrm>
            <a:off x="1422727" y="1809273"/>
            <a:ext cx="9312812" cy="339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6675" t="54283" r="42614" b="6416"/>
          <a:stretch/>
        </p:blipFill>
        <p:spPr>
          <a:xfrm>
            <a:off x="2524836" y="1650540"/>
            <a:ext cx="6451402" cy="350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8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9302" t="52118" r="35835" b="5771"/>
          <a:stretch/>
        </p:blipFill>
        <p:spPr>
          <a:xfrm>
            <a:off x="1636260" y="2045694"/>
            <a:ext cx="8517673" cy="330959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998794" y="750627"/>
            <a:ext cx="3576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Yaprak Metamorfozları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3727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24319" t="17850" r="50111" b="38595"/>
          <a:stretch/>
        </p:blipFill>
        <p:spPr>
          <a:xfrm>
            <a:off x="3288271" y="1015184"/>
            <a:ext cx="5500887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0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48</TotalTime>
  <Words>89</Words>
  <Application>Microsoft Office PowerPoint</Application>
  <PresentationFormat>Geniş ekran</PresentationFormat>
  <Paragraphs>13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İyon Toplantı Odası</vt:lpstr>
      <vt:lpstr>BİY113 BOTANİK Dr. Ögr. Üyesi Şeyda Fikirdeşici Ergen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YAPRAK</dc:title>
  <dc:creator>hp_ergen</dc:creator>
  <cp:lastModifiedBy>hp_ergen</cp:lastModifiedBy>
  <cp:revision>23</cp:revision>
  <dcterms:created xsi:type="dcterms:W3CDTF">2018-12-04T12:56:26Z</dcterms:created>
  <dcterms:modified xsi:type="dcterms:W3CDTF">2020-10-03T12:49:08Z</dcterms:modified>
</cp:coreProperties>
</file>