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011" y="1664898"/>
            <a:ext cx="7176615" cy="424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520" y="2199737"/>
            <a:ext cx="4982605" cy="279563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349" y="1940865"/>
            <a:ext cx="3531059" cy="393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434" y="1732880"/>
            <a:ext cx="3227103" cy="447813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078" y="1664898"/>
            <a:ext cx="5868862" cy="454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4556" y="1967427"/>
            <a:ext cx="4183950" cy="29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538" y="2081334"/>
            <a:ext cx="8146282" cy="339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018" y="2264873"/>
            <a:ext cx="9102137" cy="288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</TotalTime>
  <Words>12</Words>
  <Application>Microsoft Office PowerPoint</Application>
  <PresentationFormat>Geniş ekran</PresentationFormat>
  <Paragraphs>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9</cp:revision>
  <dcterms:created xsi:type="dcterms:W3CDTF">2018-02-10T19:13:33Z</dcterms:created>
  <dcterms:modified xsi:type="dcterms:W3CDTF">2018-02-10T20:03:32Z</dcterms:modified>
</cp:coreProperties>
</file>