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7E25-8E58-4AA6-A852-E66A5FAAD23C}" type="datetimeFigureOut">
              <a:rPr lang="tr-TR" smtClean="0"/>
              <a:t>09.05.2020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45D01-9516-47B3-B2B2-E6A05F9B37C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/>
              <a:t>Sosyal Güvenlik Kurumu Ve Elektronik Devlet</a:t>
            </a:r>
            <a:br>
              <a:rPr lang="nn-NO" dirty="0" smtClean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E-DEVLET HİZMETLERİNİN YÜRÜTÜLMESİNE İLİŞKİN USUL</a:t>
            </a:r>
          </a:p>
          <a:p>
            <a:r>
              <a:rPr lang="tr-TR" b="1" dirty="0" smtClean="0"/>
              <a:t>VE ESASLAR HAKKINDA YÖNETMELİK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h) Kamu kurum ve kuruluşlarının internet siteleri üzerinden sunduğu ve sunacağı uygulamaların e-Devlet Kapısına entegrasyonu için işbirliği yapar.</a:t>
            </a:r>
          </a:p>
          <a:p>
            <a:r>
              <a:rPr lang="tr-TR" dirty="0"/>
              <a:t>ı) e-Devlet hizmetleri kapsamında, ulusal siber  güvenliğin ve kişisel verilerin korunması konusunda farkındalık sağlamak ve bilişim sistemlerinde gerekli önlemlerin alınması için kamu kurum ve kuruluşlarıyla işbirliği yapar.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i) e-Dönüşüm ve e-Devlet istatistiklerini hazırlayan uluslararası kuruluşların veri taleplerini değerlendirir.</a:t>
            </a:r>
          </a:p>
          <a:p>
            <a:r>
              <a:rPr lang="tr-TR" dirty="0" smtClean="0"/>
              <a:t>j) Bakanlık, kamu kurumları, üniversiteler ve sivil toplum kuruluşları ve özel sektör ile işbirliği halinde eğitim programları, ulusal ve uluslararası etkinlikler düzenleyebilir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e-Devlet hizmetlerinin kapsamı ve yürütülmesinde Bakanlığın görev ve sorumlulukları şunlardır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Bilgi </a:t>
            </a:r>
            <a:r>
              <a:rPr lang="tr-TR" dirty="0"/>
              <a:t>toplumu politika, hedef ve stratejileri çerçevesinde; e-Devlet hizmetlerinin kapsamı ve yürütülmesine ilişkin usul ve esasları belirler.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b) Kamu kurum ve kuruluşları ile yapacağı müşterek çalışmalar neticesinde e-Devlet hizmetlerinin kapsamı ve yürütülmesine ilişkin ilke, politika ve stratejileri oluşturup, e-Devlet Strateji ve Eylem Planını hazırlar.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c) e-Devlet hizmetleri kapsamında koordinasyon ve izleme faaliyetlerini yürütür. Kullanıcı Odaklı e-Devlet Hizmet Sunumu Rehberi, Birlikte Çalışabilirlik Esasları Rehberi, Kamu İnternet Siteleri Rehberi gibi rehber, kılavuz ve referans dokümanların oluşturulması ve/veya güncellenmesine ilişkin çalışmalar yapar.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ans dokümanların oluşturulması ve/veya güncellenmesine ilişkin çalışmalar yapar.</a:t>
            </a:r>
          </a:p>
          <a:p>
            <a:r>
              <a:rPr lang="tr-TR" dirty="0"/>
              <a:t>ç) e-Devlet alanında oluşturulan strateji ve eylem planı ile rehber, kılavuz ve benzeri çalışmalara uyumun sağlanması ve mükerrer yatırımların önlenmesi amacıyla, kamu kurum ve kuruluşlarınca yatırım programına alınması teklif edilen e-Devlet projeleri hakkında görüş verir.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d) Bakanlık, mer’i mevzuattan kaynaklanan istisnalar saklı kalmak kaydıyla, kamu kurum ve kuruluşları ile gerçek veya tüzel kişilerden e-Devlet hizmetleri ile ilgili gerekli gördüğü bilgileri talep eder.</a:t>
            </a:r>
          </a:p>
          <a:p>
            <a:r>
              <a:rPr lang="tr-TR" dirty="0"/>
              <a:t>e) Kamu kurum ve kuruluşlarının sunduğu ve/veya sunacağı elektronik ortamdaki hizmetlerin tespit edilmesine yönelik çalışmalar yapar.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f) Kurumlar arası işbirliğini desteklemek ve doğrudan bir kamu kurumu tarafından yerine getirilemeyecek nitelikteki ortak proje ve uygulamaların hayata geçirilmesini kurumlar arası koordinasyonu sağlar.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g) Bakanlık, KAYSİS’te kurum ve kuruluşlar tarafından tanımlanan hizmetler, hizmetler arasındaki bağlantıları gösteren süreç entegrasyonları, süreçlerdeki belgeler, hizmetlerin tamamlanma süreleri, yıllık işlem sayıları ve bunlara ilişkin yasal dayanaklar gibi verileri de kullanarak e-Devlet çalışmalarının yürütülmesinde kurum ve kuruluşlarıyla işbirliği yapar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ğ) Kurumlardan alınacak bilgiler doğrultusunda hangi hizmetlerin elektronik ortamda e-Devlet Kapısı üzerinden sunulması gerektiği ve bunun için hangi faaliyetlerin yürütüleceği hususunda ilgili kurum ve kuruluşlarla işbirliği yapar.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383</Words>
  <Application>Microsoft Office PowerPoint</Application>
  <PresentationFormat>On-screen Show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Sosyal Güvenlik Kurumu Ve Elektronik Devlet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Güvenlik Kurumu Ve Elektronik Devlet </dc:title>
  <dc:creator>Tuğba&amp;Cihan</dc:creator>
  <cp:lastModifiedBy>Tuğba&amp;Cihan</cp:lastModifiedBy>
  <cp:revision>1</cp:revision>
  <dcterms:created xsi:type="dcterms:W3CDTF">2020-05-08T21:12:00Z</dcterms:created>
  <dcterms:modified xsi:type="dcterms:W3CDTF">2020-05-08T21:15:02Z</dcterms:modified>
</cp:coreProperties>
</file>