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0" r:id="rId5"/>
    <p:sldId id="26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EBDFF9-C684-4026-AA72-F0429B3C86B0}" type="datetimeFigureOut">
              <a:rPr lang="tr-TR" smtClean="0"/>
              <a:pPr/>
              <a:t>27.11.2019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365E5D-9819-43E7-871B-54E3629BFDA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Tekbir </a:t>
            </a:r>
            <a:r>
              <a:rPr lang="tr-TR" b="1" dirty="0"/>
              <a:t>ve Tilavet Secdesi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İÇerik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Tekbir 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b="1" dirty="0"/>
              <a:t>Tilavet Secdesi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Tekbir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Tekbir</a:t>
            </a:r>
            <a:r>
              <a:rPr lang="tr-TR" dirty="0"/>
              <a:t>, saygı göstermek demektir. </a:t>
            </a:r>
            <a:r>
              <a:rPr lang="tr-TR" dirty="0" err="1"/>
              <a:t>Tecvid</a:t>
            </a:r>
            <a:r>
              <a:rPr lang="tr-TR" dirty="0"/>
              <a:t> terimi olarak tekbir, </a:t>
            </a:r>
            <a:r>
              <a:rPr lang="tr-TR" dirty="0" err="1"/>
              <a:t>Duha</a:t>
            </a:r>
            <a:r>
              <a:rPr lang="tr-TR" dirty="0"/>
              <a:t> </a:t>
            </a:r>
            <a:r>
              <a:rPr lang="tr-TR" dirty="0" err="1"/>
              <a:t>Sûresi’nden</a:t>
            </a:r>
            <a:r>
              <a:rPr lang="tr-TR" dirty="0"/>
              <a:t> </a:t>
            </a:r>
            <a:r>
              <a:rPr lang="tr-TR" dirty="0" err="1"/>
              <a:t>Nâs</a:t>
            </a:r>
            <a:r>
              <a:rPr lang="tr-TR" dirty="0"/>
              <a:t> </a:t>
            </a:r>
            <a:r>
              <a:rPr lang="tr-TR" dirty="0" err="1"/>
              <a:t>Sûresi’ne</a:t>
            </a:r>
            <a:r>
              <a:rPr lang="tr-TR" dirty="0"/>
              <a:t> kadar her </a:t>
            </a:r>
            <a:r>
              <a:rPr lang="tr-TR" dirty="0" err="1"/>
              <a:t>sûrenin</a:t>
            </a:r>
            <a:r>
              <a:rPr lang="tr-TR" dirty="0"/>
              <a:t> sonunda söylenen </a:t>
            </a:r>
            <a:r>
              <a:rPr lang="ar-SA" dirty="0"/>
              <a:t>   اللّٰهُ اَكْبَرُۜ</a:t>
            </a:r>
            <a:r>
              <a:rPr lang="tr-TR" dirty="0"/>
              <a:t>  lafzıdır. </a:t>
            </a:r>
            <a:r>
              <a:rPr lang="tr-TR" dirty="0" err="1"/>
              <a:t>Kur’ân</a:t>
            </a:r>
            <a:r>
              <a:rPr lang="tr-TR" dirty="0"/>
              <a:t>  okuyan kimse </a:t>
            </a:r>
            <a:r>
              <a:rPr lang="tr-TR" dirty="0" err="1"/>
              <a:t>Duhâ</a:t>
            </a:r>
            <a:r>
              <a:rPr lang="tr-TR" dirty="0"/>
              <a:t> ile </a:t>
            </a:r>
            <a:r>
              <a:rPr lang="tr-TR" dirty="0" err="1"/>
              <a:t>Nâs</a:t>
            </a:r>
            <a:r>
              <a:rPr lang="tr-TR" dirty="0"/>
              <a:t> </a:t>
            </a:r>
            <a:r>
              <a:rPr lang="tr-TR" dirty="0" err="1"/>
              <a:t>Sûresi</a:t>
            </a:r>
            <a:r>
              <a:rPr lang="tr-TR" dirty="0"/>
              <a:t> arasında bir </a:t>
            </a:r>
            <a:r>
              <a:rPr lang="tr-TR" dirty="0" err="1"/>
              <a:t>sûre</a:t>
            </a:r>
            <a:r>
              <a:rPr lang="tr-TR" dirty="0"/>
              <a:t> okuduğunda </a:t>
            </a:r>
            <a:r>
              <a:rPr lang="tr-TR" dirty="0" err="1"/>
              <a:t>sûreyi</a:t>
            </a:r>
            <a:r>
              <a:rPr lang="tr-TR" dirty="0"/>
              <a:t> bitirdikten sonra </a:t>
            </a:r>
            <a:r>
              <a:rPr lang="ar-SA" dirty="0"/>
              <a:t>اللّٰهُ اَكْبَرُۜ</a:t>
            </a:r>
            <a:r>
              <a:rPr lang="tr-TR" dirty="0"/>
              <a:t> der. Tekbirden sonra diğer </a:t>
            </a:r>
            <a:r>
              <a:rPr lang="tr-TR" dirty="0" err="1"/>
              <a:t>sûreyi</a:t>
            </a:r>
            <a:r>
              <a:rPr lang="tr-TR" dirty="0"/>
              <a:t> de okumak isterse iki şekilde devam edebilir. Bu durumda ya son kelimeyi tekbire </a:t>
            </a:r>
            <a:r>
              <a:rPr lang="tr-TR" dirty="0" err="1"/>
              <a:t>vasledip</a:t>
            </a:r>
            <a:r>
              <a:rPr lang="tr-TR" dirty="0"/>
              <a:t> durur, besmelede de vakıf yaptıktan sonra diğer </a:t>
            </a:r>
            <a:r>
              <a:rPr lang="tr-TR" dirty="0" err="1"/>
              <a:t>sûrenin</a:t>
            </a:r>
            <a:r>
              <a:rPr lang="tr-TR" dirty="0"/>
              <a:t> ilk </a:t>
            </a:r>
            <a:r>
              <a:rPr lang="tr-TR" dirty="0" err="1"/>
              <a:t>âyetini</a:t>
            </a:r>
            <a:r>
              <a:rPr lang="tr-TR" dirty="0"/>
              <a:t> okur ya da son </a:t>
            </a:r>
            <a:r>
              <a:rPr lang="tr-TR" dirty="0" err="1"/>
              <a:t>âyeti</a:t>
            </a:r>
            <a:r>
              <a:rPr lang="tr-TR" dirty="0"/>
              <a:t> tekbire </a:t>
            </a:r>
            <a:r>
              <a:rPr lang="tr-TR" dirty="0" err="1"/>
              <a:t>vaslederek</a:t>
            </a:r>
            <a:r>
              <a:rPr lang="tr-TR" dirty="0"/>
              <a:t> tekbiri tamamladıktan sonra durur, sonra da besmeleyi diğer </a:t>
            </a:r>
            <a:r>
              <a:rPr lang="tr-TR" dirty="0" err="1"/>
              <a:t>sûrenin</a:t>
            </a:r>
            <a:r>
              <a:rPr lang="tr-TR" dirty="0"/>
              <a:t> ilk </a:t>
            </a:r>
            <a:r>
              <a:rPr lang="tr-TR" dirty="0" err="1"/>
              <a:t>âyetine</a:t>
            </a:r>
            <a:r>
              <a:rPr lang="tr-TR" dirty="0"/>
              <a:t> </a:t>
            </a:r>
            <a:r>
              <a:rPr lang="tr-TR" dirty="0" err="1"/>
              <a:t>vaslederek</a:t>
            </a:r>
            <a:r>
              <a:rPr lang="tr-TR" dirty="0"/>
              <a:t> okur.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TEKBİR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Sonu sükunla biten </a:t>
            </a:r>
            <a:r>
              <a:rPr lang="tr-TR" dirty="0" err="1" smtClean="0"/>
              <a:t>sûreyi</a:t>
            </a:r>
            <a:r>
              <a:rPr lang="tr-TR" dirty="0" smtClean="0"/>
              <a:t> tekbire </a:t>
            </a:r>
            <a:r>
              <a:rPr lang="tr-TR" dirty="0" err="1" smtClean="0"/>
              <a:t>vaslederken</a:t>
            </a:r>
            <a:r>
              <a:rPr lang="tr-TR" dirty="0" smtClean="0"/>
              <a:t> </a:t>
            </a:r>
            <a:r>
              <a:rPr lang="tr-TR" dirty="0" err="1" smtClean="0"/>
              <a:t>sûrenin</a:t>
            </a:r>
            <a:r>
              <a:rPr lang="tr-TR" dirty="0" smtClean="0"/>
              <a:t> son harfi esre ile harekelenerek okunur.    </a:t>
            </a:r>
            <a:r>
              <a:rPr lang="ar-SA" b="1" dirty="0" smtClean="0"/>
              <a:t>وَاقْتَرِبْ</a:t>
            </a:r>
            <a:r>
              <a:rPr lang="tr-TR" b="1" dirty="0" smtClean="0"/>
              <a:t>       </a:t>
            </a:r>
            <a:r>
              <a:rPr lang="ar-SA" b="1" dirty="0" smtClean="0"/>
              <a:t>فَارْغَبْ</a:t>
            </a:r>
            <a:r>
              <a:rPr lang="tr-TR" b="1" dirty="0" smtClean="0"/>
              <a:t>       </a:t>
            </a:r>
            <a:r>
              <a:rPr lang="ar-SA" b="1" dirty="0" smtClean="0"/>
              <a:t>فَحَدِّثْ</a:t>
            </a:r>
            <a:r>
              <a:rPr lang="tr-TR" b="1" dirty="0" smtClean="0"/>
              <a:t> </a:t>
            </a:r>
            <a:r>
              <a:rPr lang="tr-TR" dirty="0" smtClean="0"/>
              <a:t>örneklerinde olduğu gibi.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Tenvinli</a:t>
            </a:r>
            <a:r>
              <a:rPr lang="tr-TR" dirty="0" smtClean="0"/>
              <a:t> harfle biten </a:t>
            </a:r>
            <a:r>
              <a:rPr lang="tr-TR" dirty="0" err="1" smtClean="0"/>
              <a:t>sûre</a:t>
            </a:r>
            <a:r>
              <a:rPr lang="tr-TR" dirty="0" smtClean="0"/>
              <a:t> sonu tekbire </a:t>
            </a:r>
            <a:r>
              <a:rPr lang="tr-TR" dirty="0" err="1" smtClean="0"/>
              <a:t>vasledilirken</a:t>
            </a:r>
            <a:r>
              <a:rPr lang="tr-TR" dirty="0" smtClean="0"/>
              <a:t> </a:t>
            </a:r>
            <a:r>
              <a:rPr lang="tr-TR" dirty="0" err="1" smtClean="0"/>
              <a:t>tenvinin</a:t>
            </a:r>
            <a:r>
              <a:rPr lang="tr-TR" dirty="0" smtClean="0"/>
              <a:t> esreli bir </a:t>
            </a:r>
            <a:r>
              <a:rPr lang="ar-SA" dirty="0" smtClean="0"/>
              <a:t>ن</a:t>
            </a:r>
            <a:r>
              <a:rPr lang="tr-TR" dirty="0" smtClean="0"/>
              <a:t> harfi şeklinde okunması gerekir.  </a:t>
            </a:r>
          </a:p>
          <a:p>
            <a:pPr algn="just">
              <a:buNone/>
            </a:pPr>
            <a:r>
              <a:rPr lang="tr-TR" dirty="0" smtClean="0"/>
              <a:t> </a:t>
            </a:r>
            <a:r>
              <a:rPr lang="ar-SA" b="1" dirty="0" smtClean="0"/>
              <a:t>اِنَّ رَبَّهُمْ بِهِمْ يَوْمَئِذٍ لَخَب۪يرٌ</a:t>
            </a:r>
            <a:r>
              <a:rPr lang="tr-TR" b="1" dirty="0" smtClean="0"/>
              <a:t>      </a:t>
            </a:r>
            <a:r>
              <a:rPr lang="ar-SA" b="1" dirty="0" smtClean="0"/>
              <a:t>فَجَعَلَهُمْ كَعَصْفٍ مَأْكُولٍ</a:t>
            </a:r>
            <a:r>
              <a:rPr lang="tr-TR" b="1" dirty="0" smtClean="0"/>
              <a:t> ve  </a:t>
            </a:r>
            <a:r>
              <a:rPr lang="ar-SA" b="1" dirty="0" smtClean="0"/>
              <a:t>اِنَّهُ كَانَ تَوَّابًا</a:t>
            </a:r>
            <a:r>
              <a:rPr lang="tr-TR" b="1" dirty="0" smtClean="0"/>
              <a:t>  </a:t>
            </a:r>
            <a:r>
              <a:rPr lang="tr-TR" dirty="0" smtClean="0"/>
              <a:t>örneklerinde olduğu gibi (</a:t>
            </a:r>
            <a:r>
              <a:rPr lang="tr-TR" dirty="0" err="1" smtClean="0"/>
              <a:t>Dağdeviren</a:t>
            </a:r>
            <a:r>
              <a:rPr lang="tr-TR" dirty="0" smtClean="0"/>
              <a:t>, s.140-141).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Tilavet Secdesi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67600" cy="551723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Tilavet </a:t>
            </a:r>
            <a:r>
              <a:rPr lang="tr-TR" dirty="0"/>
              <a:t>Secdesi, </a:t>
            </a:r>
            <a:r>
              <a:rPr lang="tr-TR" dirty="0" err="1"/>
              <a:t>Kur’ân</a:t>
            </a:r>
            <a:r>
              <a:rPr lang="tr-TR" dirty="0"/>
              <a:t> ’da secde kelimelerini içeren </a:t>
            </a:r>
            <a:r>
              <a:rPr lang="tr-TR" dirty="0" err="1"/>
              <a:t>âyetlerden</a:t>
            </a:r>
            <a:r>
              <a:rPr lang="tr-TR" dirty="0"/>
              <a:t> birini okuduktan veya dinledikten sonra yapılan secdeye denir.</a:t>
            </a:r>
          </a:p>
          <a:p>
            <a:pPr algn="just"/>
            <a:r>
              <a:rPr lang="tr-TR" dirty="0" err="1"/>
              <a:t>Kur’ân</a:t>
            </a:r>
            <a:r>
              <a:rPr lang="tr-TR" dirty="0"/>
              <a:t> -ı </a:t>
            </a:r>
            <a:r>
              <a:rPr lang="tr-TR" dirty="0" err="1"/>
              <a:t>Kerîm</a:t>
            </a:r>
            <a:r>
              <a:rPr lang="tr-TR" dirty="0"/>
              <a:t> ’de 14 secde </a:t>
            </a:r>
            <a:r>
              <a:rPr lang="tr-TR" dirty="0" err="1"/>
              <a:t>âyeti</a:t>
            </a:r>
            <a:r>
              <a:rPr lang="tr-TR" dirty="0"/>
              <a:t> vardır. </a:t>
            </a:r>
          </a:p>
          <a:p>
            <a:pPr algn="just"/>
            <a:r>
              <a:rPr lang="tr-TR" dirty="0" smtClean="0"/>
              <a:t>Hanefilere </a:t>
            </a:r>
            <a:r>
              <a:rPr lang="tr-TR" dirty="0"/>
              <a:t>göre secde </a:t>
            </a:r>
            <a:r>
              <a:rPr lang="tr-TR" dirty="0" err="1"/>
              <a:t>âyetini</a:t>
            </a:r>
            <a:r>
              <a:rPr lang="tr-TR" dirty="0"/>
              <a:t> okuyan ve dinleyen kimseye tilavet secdesi vacip olur. Aynı secde </a:t>
            </a:r>
            <a:r>
              <a:rPr lang="tr-TR" dirty="0" err="1"/>
              <a:t>âyetinin</a:t>
            </a:r>
            <a:r>
              <a:rPr lang="tr-TR" dirty="0"/>
              <a:t> aynı mecliste tekrarlanması secdenin tekrarlanmasını gerektirmez.</a:t>
            </a:r>
          </a:p>
          <a:p>
            <a:pPr algn="just"/>
            <a:r>
              <a:rPr lang="tr-TR" dirty="0"/>
              <a:t>Tilavet secdesi yapılırken ayakta durulur, kıbleye dönülür, niyet edilir, eller kulaklara götürülmeden  </a:t>
            </a:r>
            <a:r>
              <a:rPr lang="ar-SA" b="1" dirty="0"/>
              <a:t>اللّٰهُ اَكْبَرُۜ</a:t>
            </a:r>
            <a:r>
              <a:rPr lang="tr-TR" dirty="0"/>
              <a:t> diyerek secdeye gidilir, secdede üç kere</a:t>
            </a:r>
            <a:r>
              <a:rPr lang="tr-TR" b="1" dirty="0"/>
              <a:t>   </a:t>
            </a:r>
            <a:r>
              <a:rPr lang="ar-SA" b="1" dirty="0"/>
              <a:t>سبحان ربي الاعلى</a:t>
            </a:r>
            <a:r>
              <a:rPr lang="tr-TR" b="1" dirty="0"/>
              <a:t> </a:t>
            </a:r>
            <a:r>
              <a:rPr lang="tr-TR" dirty="0"/>
              <a:t>denir, tekbir alınarak ayağa kalkılır. Ayağa kalkıldığında  </a:t>
            </a:r>
            <a:r>
              <a:rPr lang="ar-SA" b="1" dirty="0"/>
              <a:t>سَمِعْنَا</a:t>
            </a:r>
            <a:r>
              <a:rPr lang="ar-SA" dirty="0"/>
              <a:t> </a:t>
            </a:r>
            <a:r>
              <a:rPr lang="ar-SA" b="1" dirty="0"/>
              <a:t>وَاَطَعْنَا غُفْرَانَكَ رَبَّنَا وَاِلَيْكَ الْمَص۪يرُ</a:t>
            </a:r>
            <a:r>
              <a:rPr lang="tr-TR" b="1" dirty="0"/>
              <a:t>  </a:t>
            </a:r>
            <a:r>
              <a:rPr lang="tr-TR" dirty="0"/>
              <a:t>denir ve tilavet secdesi tamamlanmış olur.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</TotalTime>
  <Words>264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Century Schoolbook</vt:lpstr>
      <vt:lpstr>Times New Roman</vt:lpstr>
      <vt:lpstr>Wingdings</vt:lpstr>
      <vt:lpstr>Wingdings 2</vt:lpstr>
      <vt:lpstr>Cumba</vt:lpstr>
      <vt:lpstr>PowerPoint Sunusu</vt:lpstr>
      <vt:lpstr>İÇerik</vt:lpstr>
      <vt:lpstr>Tekbir </vt:lpstr>
      <vt:lpstr>TEKBİR</vt:lpstr>
      <vt:lpstr>Tilavet Secdesi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III</dc:title>
  <dc:creator>user</dc:creator>
  <cp:lastModifiedBy>user</cp:lastModifiedBy>
  <cp:revision>11</cp:revision>
  <dcterms:created xsi:type="dcterms:W3CDTF">2012-01-31T06:26:45Z</dcterms:created>
  <dcterms:modified xsi:type="dcterms:W3CDTF">2019-11-27T13:29:30Z</dcterms:modified>
</cp:coreProperties>
</file>