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9" r:id="rId2"/>
    <p:sldId id="283" r:id="rId3"/>
    <p:sldId id="282" r:id="rId4"/>
    <p:sldId id="288" r:id="rId5"/>
    <p:sldId id="287" r:id="rId6"/>
    <p:sldId id="286" r:id="rId7"/>
    <p:sldId id="289" r:id="rId8"/>
    <p:sldId id="291" r:id="rId9"/>
    <p:sldId id="290" r:id="rId10"/>
    <p:sldId id="294" r:id="rId11"/>
    <p:sldId id="293" r:id="rId12"/>
    <p:sldId id="292" r:id="rId13"/>
    <p:sldId id="29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76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47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0329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163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964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174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345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35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1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90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67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03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03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18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04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6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9277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22652" y="2884839"/>
            <a:ext cx="6334993" cy="965817"/>
          </a:xfrm>
        </p:spPr>
        <p:txBody>
          <a:bodyPr>
            <a:noAutofit/>
          </a:bodyPr>
          <a:lstStyle/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BALIK BİYOLOJİSİ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758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2206720" y="1344320"/>
            <a:ext cx="7640664" cy="965817"/>
          </a:xfrm>
        </p:spPr>
        <p:txBody>
          <a:bodyPr>
            <a:noAutofit/>
          </a:bodyPr>
          <a:lstStyle/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Balıklarda gençlik ve ergenlik evreleri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182606" y="3287829"/>
            <a:ext cx="88757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u="sng" dirty="0" smtClean="0"/>
              <a:t>Balıklarda gençlik evresi,</a:t>
            </a:r>
            <a:r>
              <a:rPr lang="tr-TR" sz="2400" dirty="0" smtClean="0"/>
              <a:t> </a:t>
            </a:r>
            <a:r>
              <a:rPr lang="tr-TR" sz="2400" dirty="0" err="1" smtClean="0"/>
              <a:t>larval</a:t>
            </a:r>
            <a:r>
              <a:rPr lang="tr-TR" sz="2400" dirty="0" smtClean="0"/>
              <a:t> sürecin son dönemi olan </a:t>
            </a:r>
            <a:r>
              <a:rPr lang="tr-TR" sz="2400" dirty="0" err="1" smtClean="0"/>
              <a:t>postlarval</a:t>
            </a:r>
            <a:r>
              <a:rPr lang="tr-TR" sz="2400" dirty="0" smtClean="0"/>
              <a:t> dönemden sonra başlar ve cinsi olgunluğa kadar sürer. Bu dönemde henüz cinsiyet organları oluşmamıştır.</a:t>
            </a:r>
          </a:p>
          <a:p>
            <a:endParaRPr lang="tr-TR" sz="2400" dirty="0"/>
          </a:p>
          <a:p>
            <a:r>
              <a:rPr lang="tr-TR" sz="2400" b="1" u="sng" dirty="0" smtClean="0"/>
              <a:t>Erginlik evresi </a:t>
            </a:r>
            <a:r>
              <a:rPr lang="tr-TR" sz="2400" dirty="0" smtClean="0"/>
              <a:t>balıkların cinsi olgunluk dönemine ulaştıkları dönemi kapsar. Bir başka deyişle dişilerden yumurta erkeklerden ise sperma üretimini başladığı evredir.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111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06720" y="1344320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Balıklarda </a:t>
            </a:r>
            <a:r>
              <a:rPr lang="tr-TR" sz="4600" b="1" dirty="0" err="1" smtClean="0">
                <a:solidFill>
                  <a:schemeClr val="tx1"/>
                </a:solidFill>
                <a:latin typeface="+mn-lt"/>
              </a:rPr>
              <a:t>osmoregülasyon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546930" y="2726109"/>
            <a:ext cx="97507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Balıkların vücut sıvılarında organik bileşikler ve çözünmüş tuzlar bulunur. Söz konusu maddelerin miktarı balığın içerisinde bulunduğu ortam ile denge halinde olmalıdır. </a:t>
            </a:r>
            <a:r>
              <a:rPr lang="tr-TR" sz="2400" dirty="0" err="1" smtClean="0"/>
              <a:t>Osmotik</a:t>
            </a:r>
            <a:r>
              <a:rPr lang="tr-TR" sz="2400" dirty="0" smtClean="0"/>
              <a:t> yoğunluğun dengelenmesi sürecinde balıkların solungaçları, ağız </a:t>
            </a:r>
            <a:r>
              <a:rPr lang="tr-TR" sz="2400" dirty="0" err="1" smtClean="0"/>
              <a:t>epiteli</a:t>
            </a:r>
            <a:r>
              <a:rPr lang="tr-TR" sz="2400" dirty="0" smtClean="0"/>
              <a:t> kısmen derileri rol oynar. </a:t>
            </a:r>
          </a:p>
          <a:p>
            <a:endParaRPr lang="tr-TR" sz="2400" dirty="0"/>
          </a:p>
          <a:p>
            <a:r>
              <a:rPr lang="tr-TR" sz="2400" dirty="0" smtClean="0"/>
              <a:t>Balıklarda </a:t>
            </a:r>
            <a:r>
              <a:rPr lang="tr-TR" sz="2400" dirty="0" err="1" smtClean="0"/>
              <a:t>osmoregülasyon</a:t>
            </a:r>
            <a:r>
              <a:rPr lang="tr-TR" sz="2400" dirty="0" smtClean="0"/>
              <a:t> olayı </a:t>
            </a:r>
            <a:r>
              <a:rPr lang="tr-TR" sz="2400" dirty="0" err="1" smtClean="0"/>
              <a:t>tatlısu</a:t>
            </a:r>
            <a:r>
              <a:rPr lang="tr-TR" sz="2400" dirty="0" smtClean="0"/>
              <a:t> balıkları ve deniz balıkları açısından farklı şekillerde gerçekleşir.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702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>
                <a:latin typeface="Bodoni MT Poster Compressed" panose="02070706080601050204" pitchFamily="18" charset="-94"/>
              </a:rPr>
              <a:t>5</a:t>
            </a:r>
            <a:r>
              <a:rPr lang="tr-TR" sz="2000" i="1" dirty="0" smtClean="0">
                <a:latin typeface="Bodoni MT Poster Compressed" panose="02070706080601050204" pitchFamily="18" charset="-94"/>
              </a:rPr>
              <a:t>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32499" y="1369957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Balıklarda göç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06751" y="2461189"/>
            <a:ext cx="95285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Balıklarda göç bir yaşam alanından başka bir yaşam alanına kitlesel olarak üreme, beslenme ve kışlama gibi amaçlarla yapılan yer değiştirme hareketi olarak bilinir.</a:t>
            </a:r>
          </a:p>
          <a:p>
            <a:endParaRPr lang="tr-TR" sz="2400" dirty="0"/>
          </a:p>
          <a:p>
            <a:r>
              <a:rPr lang="tr-TR" sz="2400" dirty="0" smtClean="0"/>
              <a:t>Göç hareketi genel olarak; </a:t>
            </a:r>
          </a:p>
          <a:p>
            <a:r>
              <a:rPr lang="tr-TR" sz="2400" dirty="0" err="1" smtClean="0"/>
              <a:t>Potamadrom</a:t>
            </a:r>
            <a:r>
              <a:rPr lang="tr-TR" sz="2400" dirty="0" smtClean="0"/>
              <a:t> göçler (Tatlısular içerisinde yapılan göçler)</a:t>
            </a:r>
          </a:p>
          <a:p>
            <a:r>
              <a:rPr lang="tr-TR" sz="2400" dirty="0" err="1" smtClean="0"/>
              <a:t>Oseanadrom</a:t>
            </a:r>
            <a:r>
              <a:rPr lang="tr-TR" sz="2400" dirty="0" smtClean="0"/>
              <a:t> göçler (Denizler arasında yapılan göçler)</a:t>
            </a:r>
          </a:p>
          <a:p>
            <a:r>
              <a:rPr lang="tr-TR" sz="2400" dirty="0" err="1" smtClean="0"/>
              <a:t>Diyadrom</a:t>
            </a:r>
            <a:r>
              <a:rPr lang="tr-TR" sz="2400" dirty="0" smtClean="0"/>
              <a:t> göçler (Tatlı sudan denizlere ve denizlerden </a:t>
            </a:r>
            <a:r>
              <a:rPr lang="tr-TR" sz="2400" dirty="0" err="1" smtClean="0"/>
              <a:t>tatlısulara</a:t>
            </a:r>
            <a:r>
              <a:rPr lang="tr-TR" sz="2400" dirty="0" smtClean="0"/>
              <a:t> doğru yapılan göçler)</a:t>
            </a:r>
          </a:p>
          <a:p>
            <a:r>
              <a:rPr lang="tr-TR" sz="2400" dirty="0"/>
              <a:t>o</a:t>
            </a:r>
            <a:r>
              <a:rPr lang="tr-TR" sz="2400" dirty="0" smtClean="0"/>
              <a:t>larak gruplandırılabilir.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9131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06720" y="1344320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err="1" smtClean="0">
                <a:solidFill>
                  <a:schemeClr val="tx1"/>
                </a:solidFill>
                <a:latin typeface="+mn-lt"/>
              </a:rPr>
              <a:t>Diyadrom</a:t>
            </a:r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 göçler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1205" y="2946229"/>
            <a:ext cx="5938313" cy="240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7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3993103" y="1130893"/>
            <a:ext cx="8596668" cy="13208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Endokrin Bezler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310054" y="2822331"/>
            <a:ext cx="99353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Balıklarda endokrin bezler, yüksek omurgalılarınkine benzerlik göstermesinin yanı sıra sadece balıklara özgü olanlarda bulunmaktadır. Balıklara özgü endokrin bezler aşağıda sunulmuştur:</a:t>
            </a:r>
          </a:p>
          <a:p>
            <a:endParaRPr lang="tr-TR" dirty="0"/>
          </a:p>
          <a:p>
            <a:r>
              <a:rPr lang="tr-TR" dirty="0" smtClean="0"/>
              <a:t>Hipofiz</a:t>
            </a:r>
          </a:p>
          <a:p>
            <a:r>
              <a:rPr lang="tr-TR" dirty="0" smtClean="0"/>
              <a:t>Tiroit</a:t>
            </a:r>
          </a:p>
          <a:p>
            <a:r>
              <a:rPr lang="tr-TR" dirty="0" smtClean="0"/>
              <a:t>Adrenal </a:t>
            </a:r>
            <a:r>
              <a:rPr lang="tr-TR" dirty="0" err="1" smtClean="0"/>
              <a:t>kortikol</a:t>
            </a:r>
            <a:r>
              <a:rPr lang="tr-TR" dirty="0" smtClean="0"/>
              <a:t> doku</a:t>
            </a:r>
          </a:p>
          <a:p>
            <a:r>
              <a:rPr lang="tr-TR" dirty="0" err="1" smtClean="0"/>
              <a:t>Kromafin</a:t>
            </a:r>
            <a:r>
              <a:rPr lang="tr-TR" dirty="0" smtClean="0"/>
              <a:t> doku</a:t>
            </a:r>
          </a:p>
          <a:p>
            <a:r>
              <a:rPr lang="tr-TR" dirty="0" err="1" smtClean="0"/>
              <a:t>Stannius</a:t>
            </a:r>
            <a:r>
              <a:rPr lang="tr-TR" dirty="0" smtClean="0"/>
              <a:t> cisimciği</a:t>
            </a:r>
          </a:p>
          <a:p>
            <a:r>
              <a:rPr lang="tr-TR" dirty="0" err="1" smtClean="0"/>
              <a:t>Ultimobranchial</a:t>
            </a:r>
            <a:r>
              <a:rPr lang="tr-TR" dirty="0" smtClean="0"/>
              <a:t> bezler</a:t>
            </a:r>
          </a:p>
          <a:p>
            <a:r>
              <a:rPr lang="tr-TR" dirty="0" err="1" smtClean="0"/>
              <a:t>Kaudal</a:t>
            </a:r>
            <a:r>
              <a:rPr lang="tr-TR" dirty="0" smtClean="0"/>
              <a:t> </a:t>
            </a:r>
            <a:r>
              <a:rPr lang="tr-TR" dirty="0" err="1" smtClean="0"/>
              <a:t>nörosekresyon</a:t>
            </a:r>
            <a:r>
              <a:rPr lang="tr-TR" dirty="0" smtClean="0"/>
              <a:t> sistemi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40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3500" y="1393877"/>
            <a:ext cx="4901941" cy="965817"/>
          </a:xfrm>
        </p:spPr>
        <p:txBody>
          <a:bodyPr>
            <a:noAutofit/>
          </a:bodyPr>
          <a:lstStyle/>
          <a:p>
            <a:r>
              <a:rPr lang="tr-TR" sz="4600" b="1" dirty="0" err="1" smtClean="0">
                <a:solidFill>
                  <a:schemeClr val="tx1"/>
                </a:solidFill>
                <a:latin typeface="+mn-lt"/>
              </a:rPr>
              <a:t>Gonadlar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503485" y="3130061"/>
            <a:ext cx="86428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Dişilerde </a:t>
            </a:r>
            <a:r>
              <a:rPr lang="tr-TR" dirty="0" err="1" smtClean="0"/>
              <a:t>ovaryum</a:t>
            </a:r>
            <a:r>
              <a:rPr lang="tr-TR" dirty="0" smtClean="0"/>
              <a:t>, erkeklerde testisler; vücut boşluğunun üst kısmında hava kesesinin altında çift olarak yerleşmiştir.</a:t>
            </a:r>
          </a:p>
          <a:p>
            <a:endParaRPr lang="tr-TR" dirty="0"/>
          </a:p>
          <a:p>
            <a:r>
              <a:rPr lang="tr-TR" dirty="0" err="1" smtClean="0"/>
              <a:t>Ovaryumlar</a:t>
            </a:r>
            <a:r>
              <a:rPr lang="tr-TR" dirty="0" smtClean="0"/>
              <a:t> kesemsi ve büyüklüğü üreme mevsimine göre değişir.</a:t>
            </a:r>
          </a:p>
          <a:p>
            <a:endParaRPr lang="tr-TR" dirty="0"/>
          </a:p>
          <a:p>
            <a:r>
              <a:rPr lang="tr-TR" dirty="0" smtClean="0"/>
              <a:t>Testisler düz ve beyaz renkte.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46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06720" y="1344320"/>
            <a:ext cx="7640664" cy="965817"/>
          </a:xfrm>
        </p:spPr>
        <p:txBody>
          <a:bodyPr>
            <a:noAutofit/>
          </a:bodyPr>
          <a:lstStyle/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Balıklarda üreme stratejileri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169377" y="3191032"/>
            <a:ext cx="9649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Bir canlının neslini sürdürme başarısı sağlıklı bir üreme stratejisi ve uygun çevre koşulları ile ilişkilidir.</a:t>
            </a:r>
          </a:p>
          <a:p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Balık yetiştiriciliğinde çevresel koşullar uygun hale getirilerek hipofiz enjeksiyon uygulamasının katkısı ile yılda birden fazla yumurta alımına imkan tanınabilir.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418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06720" y="1344320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Balıklarda üreme şekilleri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776046" y="2989385"/>
            <a:ext cx="81592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Balıklar üreme mevsimi yaklaştıkça sürüler halinde bir bölgede ve genellikle aynı yerde toplanır. </a:t>
            </a:r>
          </a:p>
          <a:p>
            <a:endParaRPr lang="tr-TR" dirty="0"/>
          </a:p>
          <a:p>
            <a:r>
              <a:rPr lang="tr-TR" dirty="0" smtClean="0"/>
              <a:t>Balıklarda 3 tip üreme şekli bulunmaktadır:</a:t>
            </a:r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/>
              <a:t>Ovipar</a:t>
            </a:r>
            <a:r>
              <a:rPr lang="tr-TR" dirty="0" smtClean="0"/>
              <a:t> üreme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/>
              <a:t>Ovovivipar</a:t>
            </a:r>
            <a:r>
              <a:rPr lang="tr-TR" dirty="0" smtClean="0"/>
              <a:t> üreme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/>
              <a:t>Vivipar</a:t>
            </a:r>
            <a:r>
              <a:rPr lang="tr-TR" dirty="0" smtClean="0"/>
              <a:t> üreme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742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06720" y="1344320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Balıklarda eşeysel farklılıklar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521069" y="3024554"/>
            <a:ext cx="9372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Balıklarda birincil ve ikincil eşeysel özellikler dişi ve erkek bireylerin ayırt edilmesinde kullanılır:</a:t>
            </a:r>
          </a:p>
          <a:p>
            <a:endParaRPr lang="tr-TR" b="1" dirty="0" smtClean="0"/>
          </a:p>
          <a:p>
            <a:r>
              <a:rPr lang="tr-TR" b="1" u="sng" dirty="0" smtClean="0"/>
              <a:t>Birincil eşeysel özellikler: </a:t>
            </a:r>
            <a:r>
              <a:rPr lang="tr-TR" dirty="0" err="1" smtClean="0"/>
              <a:t>Ovaryum</a:t>
            </a:r>
            <a:r>
              <a:rPr lang="tr-TR" dirty="0" smtClean="0"/>
              <a:t> ve testisler ile ilgili kanalları kapsar.</a:t>
            </a:r>
          </a:p>
          <a:p>
            <a:endParaRPr lang="tr-TR" dirty="0" smtClean="0"/>
          </a:p>
          <a:p>
            <a:r>
              <a:rPr lang="tr-TR" b="1" u="sng" dirty="0" smtClean="0"/>
              <a:t>İkincil eşeysel özellikler: </a:t>
            </a:r>
            <a:r>
              <a:rPr lang="tr-TR" dirty="0" smtClean="0"/>
              <a:t>Üreme döneminde dişi ve erkek bireylerde eş bulma ve tanıma sürecinde gelişen özellikleri kapsar.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455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06720" y="1344320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Yumurta verimi ve yumurtlama stratejileri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27705" y="2998916"/>
            <a:ext cx="91264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Yumurta verimi </a:t>
            </a:r>
            <a:r>
              <a:rPr lang="tr-TR" dirty="0" smtClean="0"/>
              <a:t>dişi bireyin üreme periyodunda kilogram başına verdiği yumurta miktarı olarak bilinir. Yumurta verimi ortamın </a:t>
            </a:r>
            <a:r>
              <a:rPr lang="tr-TR" dirty="0" err="1" smtClean="0"/>
              <a:t>fiziko</a:t>
            </a:r>
            <a:r>
              <a:rPr lang="tr-TR" dirty="0" smtClean="0"/>
              <a:t>-kimyasal özellikleri ile balığın yaşı türü ve ortamdaki besin bolluğu gibi biyolojik faktörlere bağlıdır.</a:t>
            </a:r>
          </a:p>
          <a:p>
            <a:endParaRPr lang="tr-TR" dirty="0"/>
          </a:p>
          <a:p>
            <a:r>
              <a:rPr lang="tr-TR" b="1" dirty="0" smtClean="0"/>
              <a:t>Yumurtlama stratejileri </a:t>
            </a:r>
            <a:r>
              <a:rPr lang="tr-TR" dirty="0" smtClean="0"/>
              <a:t>balıkların yumurta bıraktığı alanlara göre 4 ana grupta toplanır.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59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06720" y="1344320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Sperma ve yumurtanın özellikleri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971509" y="2834574"/>
            <a:ext cx="88098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Sperma, </a:t>
            </a:r>
            <a:r>
              <a:rPr lang="tr-TR" dirty="0" smtClean="0"/>
              <a:t>testislerde hareketsiz iken su ile karşılaştığında hareketli hale gelir baş, boyun ve kuyruk olmak üzere üç ana bölümden oluşur.</a:t>
            </a:r>
          </a:p>
          <a:p>
            <a:endParaRPr lang="tr-TR" dirty="0"/>
          </a:p>
          <a:p>
            <a:r>
              <a:rPr lang="tr-TR" b="1" dirty="0" smtClean="0"/>
              <a:t>Yumurta, </a:t>
            </a:r>
            <a:r>
              <a:rPr lang="tr-TR" dirty="0" smtClean="0"/>
              <a:t>dış etkenlere karşı korunmayı sağlayan embriyo ve su arasındaki alışverişi sağlayan </a:t>
            </a:r>
            <a:r>
              <a:rPr lang="tr-TR" dirty="0" err="1" smtClean="0"/>
              <a:t>koryon</a:t>
            </a:r>
            <a:r>
              <a:rPr lang="tr-TR" dirty="0" smtClean="0"/>
              <a:t> adında bir zarla çevrilidir. </a:t>
            </a:r>
            <a:r>
              <a:rPr lang="tr-TR" dirty="0" err="1" smtClean="0"/>
              <a:t>Koryon</a:t>
            </a:r>
            <a:r>
              <a:rPr lang="tr-TR" dirty="0" smtClean="0"/>
              <a:t> üzerindeki açıklık </a:t>
            </a:r>
            <a:r>
              <a:rPr lang="tr-TR" dirty="0" err="1" smtClean="0"/>
              <a:t>mikrofil</a:t>
            </a:r>
            <a:r>
              <a:rPr lang="tr-TR" dirty="0" smtClean="0"/>
              <a:t> adını alır ve spermanın yumurtaya girişini takiben aşırı su girişine imkan vermemek için kapanır. Yumurtadaki embriyo besin maddesi olarak bilinen yumurta sarısı ile beslenir ve gelişir.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53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0981114" y="627611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5.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206720" y="1344320"/>
            <a:ext cx="7640664" cy="9658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4600" b="1" dirty="0" smtClean="0">
                <a:solidFill>
                  <a:schemeClr val="tx1"/>
                </a:solidFill>
                <a:latin typeface="+mn-lt"/>
              </a:rPr>
              <a:t>Balıklarda kuluçka süresi ve larva evresi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875040" y="3129569"/>
            <a:ext cx="83702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Balık yumurtalarında döllenme ile yumurtadan larva çıkışına kadar olan süre kuluçka süresi olarak adlandırılır ve türlere göre zamansal açıdan varyasyon gösterir.</a:t>
            </a:r>
          </a:p>
          <a:p>
            <a:endParaRPr lang="tr-TR" sz="2400" dirty="0"/>
          </a:p>
          <a:p>
            <a:r>
              <a:rPr lang="tr-TR" sz="2400" dirty="0" smtClean="0"/>
              <a:t>Larva evresi, yumurtadan larva çıkışından başlayarak tüm yüzgeç ışınları ve pulların oluşumuna kadar geçen süreyi kapsar.</a:t>
            </a:r>
          </a:p>
          <a:p>
            <a:r>
              <a:rPr lang="tr-TR" sz="2400" dirty="0" err="1" smtClean="0"/>
              <a:t>Larval</a:t>
            </a:r>
            <a:r>
              <a:rPr lang="tr-TR" sz="2400" dirty="0" smtClean="0"/>
              <a:t> süreç </a:t>
            </a:r>
            <a:r>
              <a:rPr lang="tr-TR" sz="2400" dirty="0" err="1" smtClean="0"/>
              <a:t>prelarva</a:t>
            </a:r>
            <a:r>
              <a:rPr lang="tr-TR" sz="2400" dirty="0" smtClean="0"/>
              <a:t> ve </a:t>
            </a:r>
            <a:r>
              <a:rPr lang="tr-TR" sz="2400" dirty="0" err="1" smtClean="0"/>
              <a:t>postlarva</a:t>
            </a:r>
            <a:r>
              <a:rPr lang="tr-TR" sz="2400" dirty="0" smtClean="0"/>
              <a:t> olarak ikiye ayrılır.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1617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639</TotalTime>
  <Words>583</Words>
  <Application>Microsoft Office PowerPoint</Application>
  <PresentationFormat>Geniş ekran</PresentationFormat>
  <Paragraphs>78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Bodoni MT Poster Compressed</vt:lpstr>
      <vt:lpstr>Trebuchet MS</vt:lpstr>
      <vt:lpstr>Wingdings 3</vt:lpstr>
      <vt:lpstr>Yüzeyler</vt:lpstr>
      <vt:lpstr>BALIK BİYOLOJİSİ</vt:lpstr>
      <vt:lpstr>Endokrin Bezler</vt:lpstr>
      <vt:lpstr>Gonadlar</vt:lpstr>
      <vt:lpstr>Balıklarda üreme stratejileri</vt:lpstr>
      <vt:lpstr>PowerPoint Sunusu</vt:lpstr>
      <vt:lpstr>PowerPoint Sunusu</vt:lpstr>
      <vt:lpstr>PowerPoint Sunusu</vt:lpstr>
      <vt:lpstr>PowerPoint Sunusu</vt:lpstr>
      <vt:lpstr>PowerPoint Sunusu</vt:lpstr>
      <vt:lpstr>Balıklarda gençlik ve ergenlik evreleri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Akasya Topçu</dc:creator>
  <cp:lastModifiedBy>Akasya Topçu</cp:lastModifiedBy>
  <cp:revision>76</cp:revision>
  <dcterms:created xsi:type="dcterms:W3CDTF">2017-06-01T08:33:22Z</dcterms:created>
  <dcterms:modified xsi:type="dcterms:W3CDTF">2018-04-30T12:41:24Z</dcterms:modified>
</cp:coreProperties>
</file>