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7"/>
  </p:notesMasterIdLst>
  <p:handoutMasterIdLst>
    <p:handoutMasterId r:id="rId28"/>
  </p:handoutMasterIdLst>
  <p:sldIdLst>
    <p:sldId id="265" r:id="rId5"/>
    <p:sldId id="267" r:id="rId6"/>
    <p:sldId id="283" r:id="rId7"/>
    <p:sldId id="269" r:id="rId8"/>
    <p:sldId id="284" r:id="rId9"/>
    <p:sldId id="285" r:id="rId10"/>
    <p:sldId id="270" r:id="rId11"/>
    <p:sldId id="271" r:id="rId12"/>
    <p:sldId id="272" r:id="rId13"/>
    <p:sldId id="273" r:id="rId14"/>
    <p:sldId id="274" r:id="rId15"/>
    <p:sldId id="291" r:id="rId16"/>
    <p:sldId id="293" r:id="rId17"/>
    <p:sldId id="294" r:id="rId18"/>
    <p:sldId id="296" r:id="rId19"/>
    <p:sldId id="298" r:id="rId20"/>
    <p:sldId id="299" r:id="rId21"/>
    <p:sldId id="300" r:id="rId22"/>
    <p:sldId id="301" r:id="rId23"/>
    <p:sldId id="304" r:id="rId24"/>
    <p:sldId id="288" r:id="rId25"/>
    <p:sldId id="286" r:id="rId26"/>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6408" autoAdjust="0"/>
  </p:normalViewPr>
  <p:slideViewPr>
    <p:cSldViewPr snapToGrid="0">
      <p:cViewPr varScale="1">
        <p:scale>
          <a:sx n="113" d="100"/>
          <a:sy n="113" d="100"/>
        </p:scale>
        <p:origin x="-31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072"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E60BE55-C3C4-4629-8792-7BB1ABC971D4}" type="datetime1">
              <a:rPr lang="tr-TR" smtClean="0"/>
              <a:pPr rtl="0"/>
              <a:t>27.04.2020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ABD897-4713-476D-AE20-029593262098}" type="slidenum">
              <a:rPr lang="tr-TR" smtClean="0"/>
              <a:pPr rtl="0"/>
              <a:t>‹#›</a:t>
            </a:fld>
            <a:endParaRPr lang="tr-TR" dirty="0"/>
          </a:p>
        </p:txBody>
      </p:sp>
    </p:spTree>
    <p:extLst>
      <p:ext uri="{BB962C8B-B14F-4D97-AF65-F5344CB8AC3E}">
        <p14:creationId xmlns="" xmlns:p14="http://schemas.microsoft.com/office/powerpoint/2010/main" val="2560136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B165EAD-1ACD-4D2D-8221-CE3937B03C02}" type="datetime1">
              <a:rPr lang="tr-TR" noProof="0" smtClean="0"/>
              <a:pPr rtl="0"/>
              <a:t>27.04.2020</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CC149C-479E-4175-B238-B83A279FCF50}" type="slidenum">
              <a:rPr lang="tr-TR" noProof="0" smtClean="0"/>
              <a:pPr rtl="0"/>
              <a:t>‹#›</a:t>
            </a:fld>
            <a:endParaRPr lang="tr-TR" noProof="0" dirty="0"/>
          </a:p>
        </p:txBody>
      </p:sp>
    </p:spTree>
    <p:extLst>
      <p:ext uri="{BB962C8B-B14F-4D97-AF65-F5344CB8AC3E}">
        <p14:creationId xmlns="" xmlns:p14="http://schemas.microsoft.com/office/powerpoint/2010/main" val="3728973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8FCC149C-479E-4175-B238-B83A279FCF50}" type="slidenum">
              <a:rPr lang="tr-TR" smtClean="0"/>
              <a:pPr rtl="0"/>
              <a:t>1</a:t>
            </a:fld>
            <a:endParaRPr lang="tr-TR" dirty="0"/>
          </a:p>
        </p:txBody>
      </p:sp>
    </p:spTree>
    <p:extLst>
      <p:ext uri="{BB962C8B-B14F-4D97-AF65-F5344CB8AC3E}">
        <p14:creationId xmlns="" xmlns:p14="http://schemas.microsoft.com/office/powerpoint/2010/main" val="191476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pPr rtl="0"/>
            <a:fld id="{059D052E-5CB6-48A1-B876-4726F9533055}" type="datetime1">
              <a:rPr lang="tr-TR" noProof="0" smtClean="0"/>
              <a:pPr rtl="0"/>
              <a:t>27.04.2020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sim Yazısı İçeren Panoramik Resim">
    <p:spTree>
      <p:nvGrpSpPr>
        <p:cNvPr id="1" name=""/>
        <p:cNvGrpSpPr/>
        <p:nvPr/>
      </p:nvGrpSpPr>
      <p:grpSpPr>
        <a:xfrm>
          <a:off x="0" y="0"/>
          <a:ext cx="0" cy="0"/>
          <a:chOff x="0" y="0"/>
          <a:chExt cx="0" cy="0"/>
        </a:xfrm>
      </p:grpSpPr>
      <p:pic>
        <p:nvPicPr>
          <p:cNvPr id="10" name="Resim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94" y="4289374"/>
            <a:ext cx="10364432" cy="811610"/>
          </a:xfrm>
        </p:spPr>
        <p:txBody>
          <a:bodyPr rtlCol="0" anchor="b"/>
          <a:lstStyle>
            <a:lvl1pPr>
              <a:defRPr sz="3200"/>
            </a:lvl1pPr>
          </a:lstStyle>
          <a:p>
            <a:pPr rtl="0"/>
            <a:r>
              <a:rPr lang="tr-TR" noProof="0" smtClean="0"/>
              <a:t>Asıl başlık stili için tıklatın</a:t>
            </a:r>
            <a:endParaRPr lang="tr-TR" noProof="0" dirty="0"/>
          </a:p>
        </p:txBody>
      </p:sp>
      <p:sp>
        <p:nvSpPr>
          <p:cNvPr id="3" name="Resim Yer Tutucusu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2FDAC4D9-9BE6-4BFC-A928-62C6A749F1C2}"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4" y="609599"/>
            <a:ext cx="10364452" cy="3427245"/>
          </a:xfrm>
        </p:spPr>
        <p:txBody>
          <a:bodyPr rtlCol="0" anchor="ctr"/>
          <a:lstStyle>
            <a:lvl1pPr algn="ctr">
              <a:defRPr sz="3200"/>
            </a:lvl1pPr>
          </a:lstStyle>
          <a:p>
            <a:pPr rtl="0"/>
            <a:r>
              <a:rPr lang="tr-TR" noProof="0" smtClean="0"/>
              <a:t>Asıl başlık stili için tıklatın</a:t>
            </a:r>
            <a:endParaRPr lang="tr-TR" noProof="0" dirty="0"/>
          </a:p>
        </p:txBody>
      </p:sp>
      <p:sp>
        <p:nvSpPr>
          <p:cNvPr id="4" name="Metin Yer Tutucusu 3"/>
          <p:cNvSpPr>
            <a:spLocks noGrp="1"/>
          </p:cNvSpPr>
          <p:nvPr>
            <p:ph type="body" sz="half" idx="2"/>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8B5E225D-B063-4BE8-97DC-3DA265E8BF94}"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Resim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1446212" y="609600"/>
            <a:ext cx="9302752" cy="2992904"/>
          </a:xfrm>
        </p:spPr>
        <p:txBody>
          <a:bodyPr rtlCol="0" anchor="ctr"/>
          <a:lstStyle>
            <a:lvl1pPr>
              <a:defRPr sz="3200"/>
            </a:lvl1pPr>
          </a:lstStyle>
          <a:p>
            <a:pPr rtl="0"/>
            <a:r>
              <a:rPr lang="tr-TR" noProof="0" smtClean="0"/>
              <a:t>Asıl başlık stili için tıklatın</a:t>
            </a:r>
            <a:endParaRPr lang="tr-TR" noProof="0" dirty="0"/>
          </a:p>
        </p:txBody>
      </p:sp>
      <p:sp>
        <p:nvSpPr>
          <p:cNvPr id="12" name="Metin Yer Tutucusu 3"/>
          <p:cNvSpPr>
            <a:spLocks noGrp="1"/>
          </p:cNvSpPr>
          <p:nvPr>
            <p:ph type="body" sz="half" idx="13"/>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4" name="Metin Yer Tutucusu 3"/>
          <p:cNvSpPr>
            <a:spLocks noGrp="1"/>
          </p:cNvSpPr>
          <p:nvPr>
            <p:ph type="body" sz="half" idx="2"/>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B0E94774-1F8D-42A3-B71D-B67C4309F1E7}"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
        <p:nvSpPr>
          <p:cNvPr id="13" name="Metin Kutusu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tr-TR" sz="8000" noProof="0" dirty="0">
                <a:solidFill>
                  <a:schemeClr val="tx1"/>
                </a:solidFill>
                <a:effectLst/>
              </a:rPr>
              <a:t>“</a:t>
            </a:r>
          </a:p>
        </p:txBody>
      </p:sp>
      <p:sp>
        <p:nvSpPr>
          <p:cNvPr id="14" name="Metin Kutusu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5" y="2138721"/>
            <a:ext cx="10364452" cy="2511835"/>
          </a:xfrm>
        </p:spPr>
        <p:txBody>
          <a:bodyPr rtlCol="0" anchor="b"/>
          <a:lstStyle>
            <a:lvl1pPr algn="ctr">
              <a:defRPr sz="3200"/>
            </a:lvl1pPr>
          </a:lstStyle>
          <a:p>
            <a:pPr rtl="0"/>
            <a:r>
              <a:rPr lang="tr-TR" noProof="0" smtClean="0"/>
              <a:t>Asıl başlık stili için tıklatın</a:t>
            </a:r>
            <a:endParaRPr lang="tr-TR" noProof="0" dirty="0"/>
          </a:p>
        </p:txBody>
      </p:sp>
      <p:sp>
        <p:nvSpPr>
          <p:cNvPr id="4" name="Metin Yer Tutucusu 3"/>
          <p:cNvSpPr>
            <a:spLocks noGrp="1"/>
          </p:cNvSpPr>
          <p:nvPr>
            <p:ph type="body" sz="half" idx="2"/>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CB084EE6-668C-4837-B45C-BF66A41C377D}"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Resim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Başlık 1"/>
          <p:cNvSpPr>
            <a:spLocks noGrp="1"/>
          </p:cNvSpPr>
          <p:nvPr>
            <p:ph type="title"/>
          </p:nvPr>
        </p:nvSpPr>
        <p:spPr>
          <a:xfrm>
            <a:off x="913774" y="609600"/>
            <a:ext cx="10364452" cy="1605094"/>
          </a:xfrm>
        </p:spPr>
        <p:txBody>
          <a:bodyPr rtlCol="0"/>
          <a:lstStyle/>
          <a:p>
            <a:pPr rtl="0"/>
            <a:r>
              <a:rPr lang="tr-TR" noProof="0" smtClean="0"/>
              <a:t>Asıl başlık stili için tıklatın</a:t>
            </a:r>
            <a:endParaRPr lang="tr-TR" noProof="0" dirty="0"/>
          </a:p>
        </p:txBody>
      </p:sp>
      <p:sp>
        <p:nvSpPr>
          <p:cNvPr id="7" name="Metin Yer Tutucusu 2"/>
          <p:cNvSpPr>
            <a:spLocks noGrp="1"/>
          </p:cNvSpPr>
          <p:nvPr>
            <p:ph type="body" idx="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8" name="Metin Yer Tutucusu 3"/>
          <p:cNvSpPr>
            <a:spLocks noGrp="1"/>
          </p:cNvSpPr>
          <p:nvPr>
            <p:ph type="body" sz="half" idx="15"/>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9" name="Metin Yer Tutucusu 4"/>
          <p:cNvSpPr>
            <a:spLocks noGrp="1"/>
          </p:cNvSpPr>
          <p:nvPr>
            <p:ph type="body" sz="quarter" idx="3"/>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0" name="Metin Yer Tutucusu 3"/>
          <p:cNvSpPr>
            <a:spLocks noGrp="1"/>
          </p:cNvSpPr>
          <p:nvPr>
            <p:ph type="body" sz="half" idx="16"/>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11" name="Metin Yer Tutucusu 4"/>
          <p:cNvSpPr>
            <a:spLocks noGrp="1"/>
          </p:cNvSpPr>
          <p:nvPr>
            <p:ph type="body" sz="quarter" idx="13"/>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2" name="Metin Yer Tutucusu 3"/>
          <p:cNvSpPr>
            <a:spLocks noGrp="1"/>
          </p:cNvSpPr>
          <p:nvPr>
            <p:ph type="body" sz="half" idx="17"/>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3" name="Tarih Yer Tutucusu 2"/>
          <p:cNvSpPr>
            <a:spLocks noGrp="1"/>
          </p:cNvSpPr>
          <p:nvPr>
            <p:ph type="dt" sz="half" idx="10"/>
          </p:nvPr>
        </p:nvSpPr>
        <p:spPr/>
        <p:txBody>
          <a:bodyPr rtlCol="0"/>
          <a:lstStyle/>
          <a:p>
            <a:pPr rtl="0"/>
            <a:fld id="{19DCE255-7C33-4A35-BF90-C63B015CC5C3}" type="datetime1">
              <a:rPr lang="tr-TR" noProof="0" smtClean="0"/>
              <a:pPr rtl="0"/>
              <a:t>27.04.2020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Resim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Başlık 1"/>
          <p:cNvSpPr>
            <a:spLocks noGrp="1"/>
          </p:cNvSpPr>
          <p:nvPr>
            <p:ph type="title"/>
          </p:nvPr>
        </p:nvSpPr>
        <p:spPr>
          <a:xfrm>
            <a:off x="913774" y="610772"/>
            <a:ext cx="10364452" cy="1603922"/>
          </a:xfrm>
        </p:spPr>
        <p:txBody>
          <a:bodyPr rtlCol="0"/>
          <a:lstStyle/>
          <a:p>
            <a:pPr rtl="0"/>
            <a:r>
              <a:rPr lang="tr-TR" noProof="0" smtClean="0"/>
              <a:t>Asıl başlık stili için tıklatın</a:t>
            </a:r>
            <a:endParaRPr lang="tr-TR" noProof="0" dirty="0"/>
          </a:p>
        </p:txBody>
      </p:sp>
      <p:sp>
        <p:nvSpPr>
          <p:cNvPr id="19" name="Metin Yer Tutucusu 2"/>
          <p:cNvSpPr>
            <a:spLocks noGrp="1"/>
          </p:cNvSpPr>
          <p:nvPr>
            <p:ph type="body" idx="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0" name="Resim Yer Tutucusu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dirty="0"/>
          </a:p>
        </p:txBody>
      </p:sp>
      <p:sp>
        <p:nvSpPr>
          <p:cNvPr id="21" name="Metin Yer Tutucusu 3"/>
          <p:cNvSpPr>
            <a:spLocks noGrp="1"/>
          </p:cNvSpPr>
          <p:nvPr>
            <p:ph type="body" sz="half" idx="18"/>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22" name="Metin Yer Tutucusu 4"/>
          <p:cNvSpPr>
            <a:spLocks noGrp="1"/>
          </p:cNvSpPr>
          <p:nvPr>
            <p:ph type="body" sz="quarter" idx="3"/>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3" name="Resim Yer Tutucusu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dirty="0"/>
          </a:p>
        </p:txBody>
      </p:sp>
      <p:sp>
        <p:nvSpPr>
          <p:cNvPr id="24" name="Metin Yer Tutucusu 3"/>
          <p:cNvSpPr>
            <a:spLocks noGrp="1"/>
          </p:cNvSpPr>
          <p:nvPr>
            <p:ph type="body" sz="half" idx="19"/>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25" name="Metin Yer Tutucusu 4"/>
          <p:cNvSpPr>
            <a:spLocks noGrp="1"/>
          </p:cNvSpPr>
          <p:nvPr>
            <p:ph type="body" sz="quarter" idx="13"/>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6" name="Resim Yer Tutucusu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dirty="0"/>
          </a:p>
        </p:txBody>
      </p:sp>
      <p:sp>
        <p:nvSpPr>
          <p:cNvPr id="27" name="Metin Yer Tutucusu 3"/>
          <p:cNvSpPr>
            <a:spLocks noGrp="1"/>
          </p:cNvSpPr>
          <p:nvPr>
            <p:ph type="body" sz="half" idx="20"/>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3" name="Tarih Yer Tutucusu 2"/>
          <p:cNvSpPr>
            <a:spLocks noGrp="1"/>
          </p:cNvSpPr>
          <p:nvPr>
            <p:ph type="dt" sz="half" idx="10"/>
          </p:nvPr>
        </p:nvSpPr>
        <p:spPr/>
        <p:txBody>
          <a:bodyPr rtlCol="0"/>
          <a:lstStyle/>
          <a:p>
            <a:pPr rtl="0"/>
            <a:fld id="{95CA3A46-A88D-4D84-9BEB-04A0D3D8CF1B}" type="datetime1">
              <a:rPr lang="tr-TR" noProof="0" smtClean="0"/>
              <a:pPr rtl="0"/>
              <a:t>27.04.2020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11" name="Dikey Metin Yer Tutucusu 2"/>
          <p:cNvSpPr>
            <a:spLocks noGrp="1"/>
          </p:cNvSpPr>
          <p:nvPr>
            <p:ph type="body" orient="vert" sz="quarter" idx="13"/>
          </p:nvPr>
        </p:nvSpPr>
        <p:spPr>
          <a:xfrm>
            <a:off x="913775" y="2367093"/>
            <a:ext cx="10364452" cy="3424107"/>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520D81EF-FED5-471B-A691-46D6ED5B041A}" type="datetime1">
              <a:rPr lang="tr-TR" noProof="0" smtClean="0"/>
              <a:pPr rtl="0"/>
              <a:t>27.04.2020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Resim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ikey Başlık 1"/>
          <p:cNvSpPr>
            <a:spLocks noGrp="1"/>
          </p:cNvSpPr>
          <p:nvPr>
            <p:ph type="title" orient="vert"/>
          </p:nvPr>
        </p:nvSpPr>
        <p:spPr>
          <a:xfrm>
            <a:off x="8724900" y="609601"/>
            <a:ext cx="2553326" cy="5181599"/>
          </a:xfrm>
        </p:spPr>
        <p:txBody>
          <a:bodyPr vert="eaVert" rtlCol="0"/>
          <a:lstStyle>
            <a:lvl1pPr algn="l">
              <a:defRPr/>
            </a:lvl1pPr>
          </a:lstStyle>
          <a:p>
            <a:pPr rtl="0"/>
            <a:r>
              <a:rPr lang="tr-TR" noProof="0" smtClean="0"/>
              <a:t>Asıl başlık stili için tıklatın</a:t>
            </a:r>
            <a:endParaRPr lang="tr-TR" noProof="0" dirty="0"/>
          </a:p>
        </p:txBody>
      </p:sp>
      <p:sp>
        <p:nvSpPr>
          <p:cNvPr id="8" name="Dikey Metin Yer Tutucusu 2"/>
          <p:cNvSpPr>
            <a:spLocks noGrp="1"/>
          </p:cNvSpPr>
          <p:nvPr>
            <p:ph type="body" orient="vert" sz="quarter" idx="13"/>
          </p:nvPr>
        </p:nvSpPr>
        <p:spPr>
          <a:xfrm>
            <a:off x="913775" y="609601"/>
            <a:ext cx="7658724" cy="5181599"/>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98C2EE75-5EFA-4B79-9127-120083804172}" type="datetime1">
              <a:rPr lang="tr-TR" noProof="0" smtClean="0"/>
              <a:pPr rtl="0"/>
              <a:t>27.04.2020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Resim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12" name="İçerik Yer Tutucusu 2"/>
          <p:cNvSpPr>
            <a:spLocks noGrp="1"/>
          </p:cNvSpPr>
          <p:nvPr>
            <p:ph sz="quarter" idx="13"/>
          </p:nvPr>
        </p:nvSpPr>
        <p:spPr>
          <a:xfrm>
            <a:off x="913774" y="2367092"/>
            <a:ext cx="10363826" cy="3424107"/>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41613983-2FF5-4C93-9C30-21E66000BE03}" type="datetime1">
              <a:rPr lang="tr-TR" noProof="0" smtClean="0"/>
              <a:pPr rtl="0"/>
              <a:t>27.04.2020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pic>
        <p:nvPicPr>
          <p:cNvPr id="9" name="Resim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4" y="828563"/>
            <a:ext cx="10351752" cy="2736819"/>
          </a:xfrm>
        </p:spPr>
        <p:txBody>
          <a:bodyPr rtlCol="0" anchor="b">
            <a:normAutofit/>
          </a:bodyPr>
          <a:lstStyle>
            <a:lvl1pPr>
              <a:defRPr sz="400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p:txBody>
          <a:bodyPr rtlCol="0"/>
          <a:lstStyle/>
          <a:p>
            <a:pPr rtl="0"/>
            <a:fld id="{813B9404-7467-4FB7-8BF0-C1CD2E623F03}" type="datetime1">
              <a:rPr lang="tr-TR" noProof="0" smtClean="0"/>
              <a:pPr rtl="0"/>
              <a:t>27.04.2020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Resim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Başlık 1"/>
          <p:cNvSpPr>
            <a:spLocks noGrp="1"/>
          </p:cNvSpPr>
          <p:nvPr>
            <p:ph type="title"/>
          </p:nvPr>
        </p:nvSpPr>
        <p:spPr>
          <a:xfrm>
            <a:off x="913775" y="618517"/>
            <a:ext cx="10364451" cy="1596177"/>
          </a:xfrm>
        </p:spPr>
        <p:txBody>
          <a:bodyPr rtlCol="0"/>
          <a:lstStyle/>
          <a:p>
            <a:pPr rtl="0"/>
            <a:r>
              <a:rPr lang="tr-TR" noProof="0" smtClean="0"/>
              <a:t>Asıl başlık stili için tıklatın</a:t>
            </a:r>
            <a:endParaRPr lang="tr-TR" noProof="0" dirty="0"/>
          </a:p>
        </p:txBody>
      </p:sp>
      <p:sp>
        <p:nvSpPr>
          <p:cNvPr id="12" name="İçerik Yer Tutucusu 2"/>
          <p:cNvSpPr>
            <a:spLocks noGrp="1"/>
          </p:cNvSpPr>
          <p:nvPr>
            <p:ph sz="quarter" idx="13"/>
          </p:nvPr>
        </p:nvSpPr>
        <p:spPr>
          <a:xfrm>
            <a:off x="913774" y="2367092"/>
            <a:ext cx="5106026" cy="3424107"/>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13" name="İçerik Yer Tutucusu 3"/>
          <p:cNvSpPr>
            <a:spLocks noGrp="1"/>
          </p:cNvSpPr>
          <p:nvPr>
            <p:ph sz="quarter" idx="14"/>
          </p:nvPr>
        </p:nvSpPr>
        <p:spPr>
          <a:xfrm>
            <a:off x="6172200" y="2367092"/>
            <a:ext cx="5105400" cy="3424107"/>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p>
            <a:pPr rtl="0"/>
            <a:fld id="{B6701D7A-1138-466B-A936-35E19B12AE9B}"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Resim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Başlık 1"/>
          <p:cNvSpPr>
            <a:spLocks noGrp="1"/>
          </p:cNvSpPr>
          <p:nvPr>
            <p:ph type="title"/>
          </p:nvPr>
        </p:nvSpPr>
        <p:spPr>
          <a:xfrm>
            <a:off x="913775" y="618517"/>
            <a:ext cx="10364451" cy="1596177"/>
          </a:xfrm>
        </p:spPr>
        <p:txBody>
          <a:bodyPr rtlCol="0"/>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2" name="İçerik Yer Tutucusu 3"/>
          <p:cNvSpPr>
            <a:spLocks noGrp="1"/>
          </p:cNvSpPr>
          <p:nvPr>
            <p:ph sz="quarter" idx="13"/>
          </p:nvPr>
        </p:nvSpPr>
        <p:spPr>
          <a:xfrm>
            <a:off x="913774" y="3051012"/>
            <a:ext cx="5106027" cy="2740187"/>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3" name="İçerik Yer Tutucusu 5"/>
          <p:cNvSpPr>
            <a:spLocks noGrp="1"/>
          </p:cNvSpPr>
          <p:nvPr>
            <p:ph sz="quarter" idx="14"/>
          </p:nvPr>
        </p:nvSpPr>
        <p:spPr>
          <a:xfrm>
            <a:off x="6172200" y="3051012"/>
            <a:ext cx="5105401" cy="2740187"/>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p>
            <a:pPr rtl="0"/>
            <a:fld id="{2D0A600E-AF4B-4381-8C2A-4FBD6183ED9D}" type="datetime1">
              <a:rPr lang="tr-TR" noProof="0" smtClean="0"/>
              <a:pPr rtl="0"/>
              <a:t>27.04.2020</a:t>
            </a:fld>
            <a:endParaRPr lang="tr-TR" noProof="0"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D509C934-E324-400E-9230-492026BB328D}" type="datetime1">
              <a:rPr lang="tr-TR" noProof="0" smtClean="0"/>
              <a:pPr rtl="0"/>
              <a:t>27.04.2020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Resim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arih Yer Tutucusu 1"/>
          <p:cNvSpPr>
            <a:spLocks noGrp="1"/>
          </p:cNvSpPr>
          <p:nvPr>
            <p:ph type="dt" sz="half" idx="10"/>
          </p:nvPr>
        </p:nvSpPr>
        <p:spPr/>
        <p:txBody>
          <a:bodyPr rtlCol="0"/>
          <a:lstStyle/>
          <a:p>
            <a:pPr rtl="0"/>
            <a:fld id="{79F8D06B-D6A2-452F-A8CE-D4DC34698099}" type="datetime1">
              <a:rPr lang="tr-TR" noProof="0" smtClean="0"/>
              <a:pPr rtl="0"/>
              <a:t>27.04.2020</a:t>
            </a:fld>
            <a:endParaRPr lang="tr-TR" noProof="0"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pic>
        <p:nvPicPr>
          <p:cNvPr id="11" name="Resim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5" y="609600"/>
            <a:ext cx="3935688" cy="2023252"/>
          </a:xfrm>
        </p:spPr>
        <p:txBody>
          <a:bodyPr rtlCol="0" anchor="b"/>
          <a:lstStyle>
            <a:lvl1pPr algn="ctr">
              <a:defRPr sz="3200"/>
            </a:lvl1pPr>
          </a:lstStyle>
          <a:p>
            <a:pPr rtl="0"/>
            <a:r>
              <a:rPr lang="tr-TR" noProof="0" smtClean="0"/>
              <a:t>Asıl başlık stili için tıklatın</a:t>
            </a:r>
            <a:endParaRPr lang="tr-TR" noProof="0" dirty="0"/>
          </a:p>
        </p:txBody>
      </p:sp>
      <p:sp>
        <p:nvSpPr>
          <p:cNvPr id="10" name="İçerik Yer Tutucusu 2"/>
          <p:cNvSpPr>
            <a:spLocks noGrp="1"/>
          </p:cNvSpPr>
          <p:nvPr>
            <p:ph sz="quarter" idx="13"/>
          </p:nvPr>
        </p:nvSpPr>
        <p:spPr>
          <a:xfrm>
            <a:off x="5078062" y="609600"/>
            <a:ext cx="6200163" cy="5181599"/>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3EF48070-09BF-4F4A-BBB7-D26BCF357371}"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pic>
        <p:nvPicPr>
          <p:cNvPr id="10" name="Resim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4" y="609600"/>
            <a:ext cx="5934969" cy="2023254"/>
          </a:xfrm>
        </p:spPr>
        <p:txBody>
          <a:bodyPr rtlCol="0" anchor="b"/>
          <a:lstStyle>
            <a:lvl1pPr algn="ctr">
              <a:defRPr sz="3200"/>
            </a:lvl1pPr>
          </a:lstStyle>
          <a:p>
            <a:pPr rtl="0"/>
            <a:r>
              <a:rPr lang="tr-TR" noProof="0" smtClean="0"/>
              <a:t>Asıl başlık stili için tıklatın</a:t>
            </a:r>
            <a:endParaRPr lang="tr-TR" noProof="0" dirty="0"/>
          </a:p>
        </p:txBody>
      </p:sp>
      <p:sp>
        <p:nvSpPr>
          <p:cNvPr id="3" name="Resim Yer Tutucusu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48DEB7EA-31D2-442D-A66C-7AB287ED6187}" type="datetime1">
              <a:rPr lang="tr-TR" noProof="0" smtClean="0"/>
              <a:pPr rtl="0"/>
              <a:t>27.04.2020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Resim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Başlık Yer Tutucusu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F244C6C6-1291-4EC5-89A0-2528BA5BE82A}" type="datetime1">
              <a:rPr lang="tr-TR" noProof="0" smtClean="0"/>
              <a:pPr rtl="0"/>
              <a:t>27.04.2020</a:t>
            </a:fld>
            <a:endParaRPr lang="tr-TR" noProof="0" dirty="0"/>
          </a:p>
        </p:txBody>
      </p:sp>
      <p:sp>
        <p:nvSpPr>
          <p:cNvPr id="5" name="Alt Bilgi Yer Tutucusu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tr-TR" noProof="0" dirty="0"/>
          </a:p>
        </p:txBody>
      </p:sp>
      <p:sp>
        <p:nvSpPr>
          <p:cNvPr id="6" name="Slayt Numarası Yer Tutucusu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tr-TR" noProof="0" smtClean="0"/>
              <a:pPr rtl="0"/>
              <a:t>‹#›</a:t>
            </a:fld>
            <a:endParaRPr lang="tr-TR"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urleri.net/protokol-turleri.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19" name="Dikdörtgen 18">
            <a:extLst>
              <a:ext uri="{FF2B5EF4-FFF2-40B4-BE49-F238E27FC236}">
                <a16:creationId xmlns="" xmlns:a16="http://schemas.microsoft.com/office/drawing/2014/main" id="{B40FCD49-2060-48B9-8212-8A5F1DF472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7" name="Resim 6" descr="ahşap yüzey üzerindeki çiziklerin yakından görüntüsü">
            <a:extLst>
              <a:ext uri="{FF2B5EF4-FFF2-40B4-BE49-F238E27FC236}">
                <a16:creationId xmlns="" xmlns:a16="http://schemas.microsoft.com/office/drawing/2014/main" id="{58C70723-AF1C-49BA-B2B2-D8FE9676FF90}"/>
              </a:ext>
            </a:extLst>
          </p:cNvPr>
          <p:cNvPicPr>
            <a:picLocks noChangeAspect="1"/>
          </p:cNvPicPr>
          <p:nvPr/>
        </p:nvPicPr>
        <p:blipFill rotWithShape="1">
          <a:blip r:embed="rId3">
            <a:alphaModFix amt="35000"/>
          </a:blip>
          <a:srcRect b="15414"/>
          <a:stretch/>
        </p:blipFill>
        <p:spPr>
          <a:xfrm>
            <a:off x="20" y="10"/>
            <a:ext cx="12191980" cy="6857990"/>
          </a:xfrm>
          <a:prstGeom prst="rect">
            <a:avLst/>
          </a:prstGeom>
        </p:spPr>
      </p:pic>
      <p:sp>
        <p:nvSpPr>
          <p:cNvPr id="2" name="Başlık 1">
            <a:extLst>
              <a:ext uri="{FF2B5EF4-FFF2-40B4-BE49-F238E27FC236}">
                <a16:creationId xmlns="" xmlns:a16="http://schemas.microsoft.com/office/drawing/2014/main" id="{2356BAE1-8BDB-451F-A765-321D7D204A90}"/>
              </a:ext>
            </a:extLst>
          </p:cNvPr>
          <p:cNvSpPr>
            <a:spLocks noGrp="1"/>
          </p:cNvSpPr>
          <p:nvPr>
            <p:ph type="ctrTitle"/>
          </p:nvPr>
        </p:nvSpPr>
        <p:spPr>
          <a:xfrm>
            <a:off x="1751012" y="1300785"/>
            <a:ext cx="8689976" cy="2509213"/>
          </a:xfrm>
        </p:spPr>
        <p:txBody>
          <a:bodyPr rtlCol="0">
            <a:normAutofit/>
          </a:bodyPr>
          <a:lstStyle/>
          <a:p>
            <a:pPr>
              <a:lnSpc>
                <a:spcPct val="130000"/>
              </a:lnSpc>
            </a:pPr>
            <a:r>
              <a:rPr lang="tr-TR" b="1" dirty="0" smtClean="0">
                <a:latin typeface="Comic Sans MS" pitchFamily="66" charset="0"/>
              </a:rPr>
              <a:t>PROTOKOL TÜRLERİ</a:t>
            </a:r>
            <a:br>
              <a:rPr lang="tr-TR" b="1" dirty="0" smtClean="0">
                <a:latin typeface="Comic Sans MS" pitchFamily="66" charset="0"/>
              </a:rPr>
            </a:br>
            <a:r>
              <a:rPr lang="tr-TR" b="1" dirty="0" smtClean="0">
                <a:latin typeface="Comic Sans MS" pitchFamily="66" charset="0"/>
              </a:rPr>
              <a:t>VE SIRADÜZENLERİ</a:t>
            </a:r>
            <a:r>
              <a:rPr lang="tr-TR" b="1" dirty="0" smtClean="0">
                <a:latin typeface="Comic Sans MS" pitchFamily="66" charset="0"/>
              </a:rPr>
              <a:t> </a:t>
            </a:r>
            <a:endParaRPr lang="tr-TR" b="1" dirty="0">
              <a:latin typeface="Comic Sans MS" pitchFamily="66" charset="0"/>
            </a:endParaRPr>
          </a:p>
        </p:txBody>
      </p:sp>
    </p:spTree>
    <p:extLst>
      <p:ext uri="{BB962C8B-B14F-4D97-AF65-F5344CB8AC3E}">
        <p14:creationId xmlns="" xmlns:p14="http://schemas.microsoft.com/office/powerpoint/2010/main" val="290009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4145" y="5855983"/>
            <a:ext cx="11055843" cy="280381"/>
          </a:xfrm>
        </p:spPr>
        <p:txBody>
          <a:bodyPr>
            <a:noAutofit/>
          </a:bodyPr>
          <a:lstStyle/>
          <a:p>
            <a:r>
              <a:rPr lang="tr-TR" sz="2800" b="1" dirty="0">
                <a:solidFill>
                  <a:srgbClr val="002060"/>
                </a:solidFill>
                <a:effectLst>
                  <a:outerShdw blurRad="38100" dist="38100" dir="2700000" algn="tl">
                    <a:srgbClr val="000000">
                      <a:alpha val="43137"/>
                    </a:srgbClr>
                  </a:outerShdw>
                </a:effectLst>
                <a:latin typeface="Comic Sans MS" pitchFamily="66" charset="0"/>
              </a:rPr>
              <a:t>Türkiye cumhuriyeti DEVLET PROTOKOLÜ…</a:t>
            </a:r>
            <a:endParaRPr lang="tr-TR" sz="2800" dirty="0">
              <a:latin typeface="Comic Sans MS" pitchFamily="66" charset="0"/>
            </a:endParaRPr>
          </a:p>
        </p:txBody>
      </p:sp>
      <p:sp>
        <p:nvSpPr>
          <p:cNvPr id="3" name="İçerik Yer Tutucusu 2"/>
          <p:cNvSpPr>
            <a:spLocks noGrp="1"/>
          </p:cNvSpPr>
          <p:nvPr>
            <p:ph sz="quarter" idx="13"/>
          </p:nvPr>
        </p:nvSpPr>
        <p:spPr>
          <a:xfrm>
            <a:off x="278819" y="905936"/>
            <a:ext cx="5875283" cy="4682066"/>
          </a:xfrm>
          <a:prstGeom prst="rect">
            <a:avLst/>
          </a:prstGeom>
        </p:spPr>
        <p:txBody>
          <a:bodyPr>
            <a:normAutofit fontScale="92500" lnSpcReduction="10000"/>
          </a:bodyPr>
          <a:lstStyle/>
          <a:p>
            <a:pPr>
              <a:buNone/>
            </a:pPr>
            <a:r>
              <a:rPr lang="tr-TR" sz="1700" cap="none" dirty="0" smtClean="0">
                <a:solidFill>
                  <a:schemeClr val="tx2">
                    <a:lumMod val="75000"/>
                  </a:schemeClr>
                </a:solidFill>
                <a:latin typeface="Comic Sans MS" pitchFamily="66" charset="0"/>
              </a:rPr>
              <a:t>41. Ankara Büyükşehir Belediye Başkanı</a:t>
            </a:r>
          </a:p>
          <a:p>
            <a:pPr>
              <a:buNone/>
            </a:pPr>
            <a:r>
              <a:rPr lang="tr-TR" sz="1700" cap="none" dirty="0" smtClean="0">
                <a:solidFill>
                  <a:schemeClr val="tx2">
                    <a:lumMod val="75000"/>
                  </a:schemeClr>
                </a:solidFill>
                <a:latin typeface="Comic Sans MS" pitchFamily="66" charset="0"/>
              </a:rPr>
              <a:t>42. Korgeneraller/Koramiraller</a:t>
            </a:r>
          </a:p>
          <a:p>
            <a:pPr>
              <a:buNone/>
            </a:pPr>
            <a:r>
              <a:rPr lang="tr-TR" sz="1700" cap="none" dirty="0" smtClean="0">
                <a:solidFill>
                  <a:schemeClr val="tx2">
                    <a:lumMod val="75000"/>
                  </a:schemeClr>
                </a:solidFill>
                <a:latin typeface="Comic Sans MS" pitchFamily="66" charset="0"/>
              </a:rPr>
              <a:t>43. MGK Genel Sekreteri/Bakanlık Müsteşarları/AB Genel Sekreteri/Başbakanlığa Ve Bakanlıklara Bağlı Müsteşarlar/Emniyet Müdürü(vali)</a:t>
            </a:r>
          </a:p>
          <a:p>
            <a:pPr>
              <a:buNone/>
            </a:pPr>
            <a:r>
              <a:rPr lang="tr-TR" sz="1700" cap="none" dirty="0" smtClean="0">
                <a:solidFill>
                  <a:schemeClr val="tx2">
                    <a:lumMod val="75000"/>
                  </a:schemeClr>
                </a:solidFill>
                <a:latin typeface="Comic Sans MS" pitchFamily="66" charset="0"/>
              </a:rPr>
              <a:t>44. Atatürk, Kültür, Dil Ve Tarih Yüksek Kurumu Başkanı</a:t>
            </a:r>
          </a:p>
          <a:p>
            <a:pPr>
              <a:buNone/>
            </a:pPr>
            <a:r>
              <a:rPr lang="tr-TR" sz="1700" cap="none" dirty="0" smtClean="0">
                <a:solidFill>
                  <a:schemeClr val="tx2">
                    <a:lumMod val="75000"/>
                  </a:schemeClr>
                </a:solidFill>
                <a:latin typeface="Comic Sans MS" pitchFamily="66" charset="0"/>
              </a:rPr>
              <a:t>45. Radyo Ve Televizyon Üst Kurulu Başkanı</a:t>
            </a:r>
          </a:p>
          <a:p>
            <a:pPr>
              <a:buNone/>
            </a:pPr>
            <a:r>
              <a:rPr lang="tr-TR" sz="1700" cap="none" dirty="0" smtClean="0">
                <a:solidFill>
                  <a:schemeClr val="tx2">
                    <a:lumMod val="75000"/>
                  </a:schemeClr>
                </a:solidFill>
                <a:latin typeface="Comic Sans MS" pitchFamily="66" charset="0"/>
              </a:rPr>
              <a:t>46. Türkiye Bilimler Akademisi Başkanı</a:t>
            </a:r>
          </a:p>
          <a:p>
            <a:pPr>
              <a:buNone/>
            </a:pPr>
            <a:r>
              <a:rPr lang="tr-TR" sz="1700" cap="none" dirty="0" smtClean="0">
                <a:solidFill>
                  <a:schemeClr val="tx2">
                    <a:lumMod val="75000"/>
                  </a:schemeClr>
                </a:solidFill>
                <a:latin typeface="Comic Sans MS" pitchFamily="66" charset="0"/>
              </a:rPr>
              <a:t>47. Merkez Bankası Başkanı</a:t>
            </a:r>
          </a:p>
          <a:p>
            <a:pPr>
              <a:buNone/>
            </a:pPr>
            <a:r>
              <a:rPr lang="tr-TR" sz="1700" cap="none" dirty="0" smtClean="0">
                <a:solidFill>
                  <a:schemeClr val="tx2">
                    <a:lumMod val="75000"/>
                  </a:schemeClr>
                </a:solidFill>
                <a:latin typeface="Comic Sans MS" pitchFamily="66" charset="0"/>
              </a:rPr>
              <a:t>48. Rekabet Kurumu Başkanı</a:t>
            </a:r>
          </a:p>
          <a:p>
            <a:pPr>
              <a:buNone/>
            </a:pPr>
            <a:r>
              <a:rPr lang="tr-TR" sz="1700" cap="none" dirty="0" smtClean="0">
                <a:solidFill>
                  <a:schemeClr val="tx2">
                    <a:lumMod val="75000"/>
                  </a:schemeClr>
                </a:solidFill>
                <a:latin typeface="Comic Sans MS" pitchFamily="66" charset="0"/>
              </a:rPr>
              <a:t>49. Başbakanlık Özelleştirme İdaresi Başkanı</a:t>
            </a:r>
          </a:p>
          <a:p>
            <a:pPr>
              <a:buNone/>
            </a:pPr>
            <a:r>
              <a:rPr lang="tr-TR" sz="1700" cap="none" dirty="0" smtClean="0">
                <a:solidFill>
                  <a:schemeClr val="tx2">
                    <a:lumMod val="75000"/>
                  </a:schemeClr>
                </a:solidFill>
                <a:latin typeface="Comic Sans MS" pitchFamily="66" charset="0"/>
              </a:rPr>
              <a:t>50. Sermaye Piyasası Kurulu Başkanı</a:t>
            </a:r>
          </a:p>
          <a:p>
            <a:pPr>
              <a:buNone/>
            </a:pPr>
            <a:endParaRPr lang="tr-TR" sz="1700" cap="none" dirty="0">
              <a:solidFill>
                <a:schemeClr val="tx2">
                  <a:lumMod val="75000"/>
                </a:schemeClr>
              </a:solidFill>
              <a:latin typeface="Comic Sans MS" pitchFamily="66" charset="0"/>
            </a:endParaRPr>
          </a:p>
        </p:txBody>
      </p:sp>
      <p:sp>
        <p:nvSpPr>
          <p:cNvPr id="4" name="İçerik Yer Tutucusu 3"/>
          <p:cNvSpPr>
            <a:spLocks noGrp="1"/>
          </p:cNvSpPr>
          <p:nvPr>
            <p:ph sz="quarter" idx="14"/>
          </p:nvPr>
        </p:nvSpPr>
        <p:spPr>
          <a:xfrm>
            <a:off x="6043450" y="872069"/>
            <a:ext cx="5948855" cy="4840803"/>
          </a:xfrm>
          <a:prstGeom prst="rect">
            <a:avLst/>
          </a:prstGeom>
        </p:spPr>
        <p:txBody>
          <a:bodyPr>
            <a:noAutofit/>
          </a:bodyPr>
          <a:lstStyle/>
          <a:p>
            <a:pPr>
              <a:buNone/>
            </a:pPr>
            <a:r>
              <a:rPr lang="tr-TR" sz="1700" cap="none" dirty="0" smtClean="0">
                <a:solidFill>
                  <a:schemeClr val="tx2">
                    <a:lumMod val="75000"/>
                  </a:schemeClr>
                </a:solidFill>
                <a:latin typeface="Comic Sans MS" pitchFamily="66" charset="0"/>
              </a:rPr>
              <a:t>51. Diyanet İşleri Başkanı</a:t>
            </a:r>
          </a:p>
          <a:p>
            <a:pPr>
              <a:buNone/>
            </a:pPr>
            <a:r>
              <a:rPr lang="tr-TR" sz="1700" cap="none" dirty="0" smtClean="0">
                <a:solidFill>
                  <a:schemeClr val="tx2">
                    <a:lumMod val="75000"/>
                  </a:schemeClr>
                </a:solidFill>
                <a:latin typeface="Comic Sans MS" pitchFamily="66" charset="0"/>
              </a:rPr>
              <a:t>52. Cumhurbaşkanlığı Genel Sekreter Yardımcıları</a:t>
            </a:r>
          </a:p>
          <a:p>
            <a:pPr>
              <a:buNone/>
            </a:pPr>
            <a:r>
              <a:rPr lang="tr-TR" sz="1700" cap="none" dirty="0" smtClean="0">
                <a:solidFill>
                  <a:schemeClr val="tx2">
                    <a:lumMod val="75000"/>
                  </a:schemeClr>
                </a:solidFill>
                <a:latin typeface="Comic Sans MS" pitchFamily="66" charset="0"/>
              </a:rPr>
              <a:t>53. TBMM Genel Sekreter Yardımcıları</a:t>
            </a:r>
          </a:p>
          <a:p>
            <a:pPr>
              <a:buNone/>
            </a:pPr>
            <a:r>
              <a:rPr lang="tr-TR" sz="1700" cap="none" dirty="0" smtClean="0">
                <a:solidFill>
                  <a:schemeClr val="tx2">
                    <a:lumMod val="75000"/>
                  </a:schemeClr>
                </a:solidFill>
                <a:latin typeface="Comic Sans MS" pitchFamily="66" charset="0"/>
              </a:rPr>
              <a:t>54. Yüksek Denetleme Kurulu Başkanı</a:t>
            </a:r>
          </a:p>
          <a:p>
            <a:pPr>
              <a:buNone/>
            </a:pPr>
            <a:r>
              <a:rPr lang="tr-TR" sz="1700" cap="none" dirty="0" smtClean="0">
                <a:solidFill>
                  <a:schemeClr val="tx2">
                    <a:lumMod val="75000"/>
                  </a:schemeClr>
                </a:solidFill>
                <a:latin typeface="Comic Sans MS" pitchFamily="66" charset="0"/>
              </a:rPr>
              <a:t>55. Tümgeneraller/Tümamiraller</a:t>
            </a:r>
          </a:p>
          <a:p>
            <a:pPr>
              <a:buNone/>
            </a:pPr>
            <a:r>
              <a:rPr lang="tr-TR" sz="1700" cap="none" dirty="0" smtClean="0">
                <a:solidFill>
                  <a:schemeClr val="tx2">
                    <a:lumMod val="75000"/>
                  </a:schemeClr>
                </a:solidFill>
                <a:latin typeface="Comic Sans MS" pitchFamily="66" charset="0"/>
              </a:rPr>
              <a:t>56. Başbakanlık Ve Bakanlıklar Müsteşar Yardımcıları</a:t>
            </a:r>
          </a:p>
          <a:p>
            <a:pPr>
              <a:buNone/>
            </a:pPr>
            <a:r>
              <a:rPr lang="tr-TR" sz="1700" cap="none" dirty="0" smtClean="0">
                <a:solidFill>
                  <a:schemeClr val="tx2">
                    <a:lumMod val="75000"/>
                  </a:schemeClr>
                </a:solidFill>
                <a:latin typeface="Comic Sans MS" pitchFamily="66" charset="0"/>
              </a:rPr>
              <a:t>57. Yargıtay Daire Başkanları Ve Üyeler</a:t>
            </a:r>
          </a:p>
          <a:p>
            <a:pPr>
              <a:buNone/>
            </a:pPr>
            <a:r>
              <a:rPr lang="tr-TR" sz="1700" cap="none" dirty="0" smtClean="0">
                <a:solidFill>
                  <a:schemeClr val="tx2">
                    <a:lumMod val="75000"/>
                  </a:schemeClr>
                </a:solidFill>
                <a:latin typeface="Comic Sans MS" pitchFamily="66" charset="0"/>
              </a:rPr>
              <a:t>58. Danıştay Daire Başkanları </a:t>
            </a:r>
          </a:p>
          <a:p>
            <a:pPr>
              <a:buNone/>
            </a:pPr>
            <a:r>
              <a:rPr lang="tr-TR" sz="1700" cap="none" dirty="0" smtClean="0">
                <a:solidFill>
                  <a:schemeClr val="tx2">
                    <a:lumMod val="75000"/>
                  </a:schemeClr>
                </a:solidFill>
                <a:latin typeface="Comic Sans MS" pitchFamily="66" charset="0"/>
              </a:rPr>
              <a:t>59. Sayıştay Daire Başkanları Ve Üyeler</a:t>
            </a:r>
          </a:p>
          <a:p>
            <a:pPr>
              <a:buNone/>
            </a:pPr>
            <a:r>
              <a:rPr lang="tr-TR" sz="1700" cap="none" dirty="0" smtClean="0">
                <a:solidFill>
                  <a:schemeClr val="tx2">
                    <a:lumMod val="75000"/>
                  </a:schemeClr>
                </a:solidFill>
                <a:latin typeface="Comic Sans MS" pitchFamily="66" charset="0"/>
              </a:rPr>
              <a:t>60. Devlet Personel Başkanı</a:t>
            </a:r>
          </a:p>
          <a:p>
            <a:pPr>
              <a:buNone/>
            </a:pPr>
            <a:endParaRPr lang="tr-TR" sz="1700" cap="none"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xmlns="" val="6952792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589240"/>
            <a:ext cx="12076387" cy="504056"/>
          </a:xfrm>
        </p:spPr>
        <p:txBody>
          <a:bodyPr>
            <a:normAutofit/>
          </a:bodyPr>
          <a:lstStyle/>
          <a:p>
            <a:pPr algn="ctr"/>
            <a:r>
              <a:rPr lang="tr-TR" sz="2800" b="1" dirty="0">
                <a:solidFill>
                  <a:srgbClr val="002060"/>
                </a:solidFill>
                <a:latin typeface="Comic Sans MS" pitchFamily="66" charset="0"/>
              </a:rPr>
              <a:t>Türkiye cumhuriyeti DEVLET PROTOKOLÜ…</a:t>
            </a:r>
            <a:endParaRPr lang="tr-TR" sz="2800" dirty="0">
              <a:latin typeface="Comic Sans MS" pitchFamily="66" charset="0"/>
            </a:endParaRPr>
          </a:p>
        </p:txBody>
      </p:sp>
      <p:sp>
        <p:nvSpPr>
          <p:cNvPr id="3" name="İçerik Yer Tutucusu 2"/>
          <p:cNvSpPr>
            <a:spLocks noGrp="1"/>
          </p:cNvSpPr>
          <p:nvPr>
            <p:ph sz="quarter" idx="13"/>
          </p:nvPr>
        </p:nvSpPr>
        <p:spPr>
          <a:xfrm>
            <a:off x="358527" y="1046435"/>
            <a:ext cx="5391807" cy="4279097"/>
          </a:xfrm>
          <a:prstGeom prst="rect">
            <a:avLst/>
          </a:prstGeom>
        </p:spPr>
        <p:txBody>
          <a:bodyPr>
            <a:normAutofit fontScale="92500" lnSpcReduction="20000"/>
          </a:bodyPr>
          <a:lstStyle/>
          <a:p>
            <a:pPr>
              <a:buNone/>
            </a:pPr>
            <a:r>
              <a:rPr lang="tr-TR" sz="1800" cap="none" dirty="0" smtClean="0">
                <a:solidFill>
                  <a:schemeClr val="tx2">
                    <a:lumMod val="75000"/>
                  </a:schemeClr>
                </a:solidFill>
                <a:latin typeface="Comic Sans MS" pitchFamily="66" charset="0"/>
              </a:rPr>
              <a:t>61. Atom Enerjisi Kurumu Başkanı</a:t>
            </a:r>
          </a:p>
          <a:p>
            <a:pPr>
              <a:buNone/>
            </a:pPr>
            <a:r>
              <a:rPr lang="tr-TR" sz="1800" cap="none" dirty="0" smtClean="0">
                <a:solidFill>
                  <a:schemeClr val="tx2">
                    <a:lumMod val="75000"/>
                  </a:schemeClr>
                </a:solidFill>
                <a:latin typeface="Comic Sans MS" pitchFamily="66" charset="0"/>
              </a:rPr>
              <a:t>62. TÜBİTAK Başkanı</a:t>
            </a:r>
          </a:p>
          <a:p>
            <a:pPr>
              <a:buNone/>
            </a:pPr>
            <a:r>
              <a:rPr lang="tr-TR" sz="1800" cap="none" dirty="0" smtClean="0">
                <a:solidFill>
                  <a:schemeClr val="tx2">
                    <a:lumMod val="75000"/>
                  </a:schemeClr>
                </a:solidFill>
                <a:latin typeface="Comic Sans MS" pitchFamily="66" charset="0"/>
              </a:rPr>
              <a:t>63. Ankara’daki Üniversitelerin Rektör Yardımcıları</a:t>
            </a:r>
          </a:p>
          <a:p>
            <a:pPr>
              <a:buNone/>
            </a:pPr>
            <a:r>
              <a:rPr lang="tr-TR" sz="1800" cap="none" dirty="0" smtClean="0">
                <a:solidFill>
                  <a:schemeClr val="tx2">
                    <a:lumMod val="75000"/>
                  </a:schemeClr>
                </a:solidFill>
                <a:latin typeface="Comic Sans MS" pitchFamily="66" charset="0"/>
              </a:rPr>
              <a:t>64. Yüksek Seçim Kurulu Üyeleri</a:t>
            </a:r>
          </a:p>
          <a:p>
            <a:pPr>
              <a:buNone/>
            </a:pPr>
            <a:r>
              <a:rPr lang="tr-TR" sz="1800" cap="none" dirty="0" smtClean="0">
                <a:solidFill>
                  <a:schemeClr val="tx2">
                    <a:lumMod val="75000"/>
                  </a:schemeClr>
                </a:solidFill>
                <a:latin typeface="Comic Sans MS" pitchFamily="66" charset="0"/>
              </a:rPr>
              <a:t>65. Merkezde Görevli Türk Büyükelçileri</a:t>
            </a:r>
          </a:p>
          <a:p>
            <a:pPr>
              <a:buNone/>
            </a:pPr>
            <a:r>
              <a:rPr lang="tr-TR" sz="1800" cap="none" dirty="0" smtClean="0">
                <a:solidFill>
                  <a:schemeClr val="tx2">
                    <a:lumMod val="75000"/>
                  </a:schemeClr>
                </a:solidFill>
                <a:latin typeface="Comic Sans MS" pitchFamily="66" charset="0"/>
              </a:rPr>
              <a:t>66. Merkezde Görevli Valiler</a:t>
            </a:r>
          </a:p>
          <a:p>
            <a:pPr>
              <a:buNone/>
            </a:pPr>
            <a:r>
              <a:rPr lang="tr-TR" sz="1800" cap="none" dirty="0" smtClean="0">
                <a:solidFill>
                  <a:schemeClr val="tx2">
                    <a:lumMod val="75000"/>
                  </a:schemeClr>
                </a:solidFill>
                <a:latin typeface="Comic Sans MS" pitchFamily="66" charset="0"/>
              </a:rPr>
              <a:t>67. Devlet Denetleme Kurulu Üyeleri</a:t>
            </a:r>
          </a:p>
          <a:p>
            <a:pPr>
              <a:buNone/>
            </a:pPr>
            <a:r>
              <a:rPr lang="tr-TR" sz="1800" cap="none" dirty="0" smtClean="0">
                <a:solidFill>
                  <a:schemeClr val="tx2">
                    <a:lumMod val="75000"/>
                  </a:schemeClr>
                </a:solidFill>
                <a:latin typeface="Comic Sans MS" pitchFamily="66" charset="0"/>
              </a:rPr>
              <a:t>68. Tuğgeneraller/Tuğamiraller</a:t>
            </a:r>
          </a:p>
          <a:p>
            <a:pPr>
              <a:buNone/>
            </a:pPr>
            <a:r>
              <a:rPr lang="tr-TR" sz="1800" cap="none" dirty="0" smtClean="0">
                <a:solidFill>
                  <a:schemeClr val="tx2">
                    <a:lumMod val="75000"/>
                  </a:schemeClr>
                </a:solidFill>
                <a:latin typeface="Comic Sans MS" pitchFamily="66" charset="0"/>
              </a:rPr>
              <a:t>69. Yüksek Denetleme Kurulu Üyeleri</a:t>
            </a:r>
          </a:p>
          <a:p>
            <a:pPr>
              <a:buNone/>
            </a:pPr>
            <a:r>
              <a:rPr lang="tr-TR" sz="1800" cap="none" dirty="0" smtClean="0">
                <a:solidFill>
                  <a:schemeClr val="tx2">
                    <a:lumMod val="75000"/>
                  </a:schemeClr>
                </a:solidFill>
                <a:latin typeface="Comic Sans MS" pitchFamily="66" charset="0"/>
              </a:rPr>
              <a:t>70. YÖK Genel Sekreteri</a:t>
            </a:r>
          </a:p>
          <a:p>
            <a:pPr>
              <a:buNone/>
            </a:pPr>
            <a:r>
              <a:rPr lang="tr-TR" sz="1650" cap="none" dirty="0" smtClean="0">
                <a:solidFill>
                  <a:schemeClr val="tx2">
                    <a:lumMod val="75000"/>
                  </a:schemeClr>
                </a:solidFill>
                <a:latin typeface="Comic Sans MS" pitchFamily="66" charset="0"/>
              </a:rPr>
              <a:t>71. Türkiye İstatistik Kurumu Başkanı</a:t>
            </a:r>
          </a:p>
          <a:p>
            <a:pPr>
              <a:buNone/>
            </a:pPr>
            <a:endParaRPr lang="tr-TR" cap="none" dirty="0">
              <a:solidFill>
                <a:schemeClr val="tx2">
                  <a:lumMod val="75000"/>
                </a:schemeClr>
              </a:solidFill>
              <a:latin typeface="Comic Sans MS" pitchFamily="66" charset="0"/>
            </a:endParaRPr>
          </a:p>
        </p:txBody>
      </p:sp>
      <p:sp>
        <p:nvSpPr>
          <p:cNvPr id="4" name="İçerik Yer Tutucusu 3"/>
          <p:cNvSpPr>
            <a:spLocks noGrp="1"/>
          </p:cNvSpPr>
          <p:nvPr>
            <p:ph sz="quarter" idx="14"/>
          </p:nvPr>
        </p:nvSpPr>
        <p:spPr>
          <a:xfrm>
            <a:off x="5759682" y="943962"/>
            <a:ext cx="6369269" cy="4560507"/>
          </a:xfrm>
          <a:prstGeom prst="rect">
            <a:avLst/>
          </a:prstGeom>
        </p:spPr>
        <p:txBody>
          <a:bodyPr>
            <a:normAutofit fontScale="92500" lnSpcReduction="10000"/>
          </a:bodyPr>
          <a:lstStyle/>
          <a:p>
            <a:pPr>
              <a:buNone/>
            </a:pPr>
            <a:r>
              <a:rPr lang="tr-TR" sz="1650" cap="none" dirty="0" smtClean="0">
                <a:solidFill>
                  <a:schemeClr val="tx2">
                    <a:lumMod val="75000"/>
                  </a:schemeClr>
                </a:solidFill>
                <a:latin typeface="Comic Sans MS" pitchFamily="66" charset="0"/>
              </a:rPr>
              <a:t>72. Basın Yayın Ve Enformasyon Genel Müdürü</a:t>
            </a:r>
          </a:p>
          <a:p>
            <a:pPr>
              <a:buNone/>
            </a:pPr>
            <a:r>
              <a:rPr lang="tr-TR" sz="1650" cap="none" dirty="0" smtClean="0">
                <a:solidFill>
                  <a:schemeClr val="tx2">
                    <a:lumMod val="75000"/>
                  </a:schemeClr>
                </a:solidFill>
                <a:latin typeface="Comic Sans MS" pitchFamily="66" charset="0"/>
              </a:rPr>
              <a:t>73. Anadolu Ajansı Genel Müdürü</a:t>
            </a:r>
          </a:p>
          <a:p>
            <a:pPr>
              <a:buNone/>
            </a:pPr>
            <a:r>
              <a:rPr lang="tr-TR" sz="1650" cap="none" dirty="0" smtClean="0">
                <a:solidFill>
                  <a:schemeClr val="tx2">
                    <a:lumMod val="75000"/>
                  </a:schemeClr>
                </a:solidFill>
                <a:latin typeface="Comic Sans MS" pitchFamily="66" charset="0"/>
              </a:rPr>
              <a:t>74. TRT Genel Müdürü</a:t>
            </a:r>
          </a:p>
          <a:p>
            <a:pPr>
              <a:buNone/>
            </a:pPr>
            <a:r>
              <a:rPr lang="tr-TR" sz="1650" cap="none" dirty="0" smtClean="0">
                <a:solidFill>
                  <a:schemeClr val="tx2">
                    <a:lumMod val="75000"/>
                  </a:schemeClr>
                </a:solidFill>
                <a:latin typeface="Comic Sans MS" pitchFamily="66" charset="0"/>
              </a:rPr>
              <a:t>75. Devlet Meteoroloji İşleri Genel Müdürü</a:t>
            </a:r>
          </a:p>
          <a:p>
            <a:pPr>
              <a:buNone/>
            </a:pPr>
            <a:r>
              <a:rPr lang="tr-TR" sz="1650" cap="none" dirty="0" smtClean="0">
                <a:solidFill>
                  <a:schemeClr val="tx2">
                    <a:lumMod val="75000"/>
                  </a:schemeClr>
                </a:solidFill>
                <a:latin typeface="Comic Sans MS" pitchFamily="66" charset="0"/>
              </a:rPr>
              <a:t>76. Vakıflar Genel Müdürü</a:t>
            </a:r>
          </a:p>
          <a:p>
            <a:pPr>
              <a:buNone/>
            </a:pPr>
            <a:r>
              <a:rPr lang="tr-TR" sz="1650" cap="none" dirty="0" smtClean="0">
                <a:solidFill>
                  <a:schemeClr val="tx2">
                    <a:lumMod val="75000"/>
                  </a:schemeClr>
                </a:solidFill>
                <a:latin typeface="Comic Sans MS" pitchFamily="66" charset="0"/>
              </a:rPr>
              <a:t>77. Tapu Ve Kadastro Genel Müdürü</a:t>
            </a:r>
          </a:p>
          <a:p>
            <a:pPr>
              <a:buNone/>
            </a:pPr>
            <a:r>
              <a:rPr lang="tr-TR" sz="1650" cap="none" dirty="0" smtClean="0">
                <a:solidFill>
                  <a:schemeClr val="tx2">
                    <a:lumMod val="75000"/>
                  </a:schemeClr>
                </a:solidFill>
                <a:latin typeface="Comic Sans MS" pitchFamily="66" charset="0"/>
              </a:rPr>
              <a:t>78. Türkiye Ortadoğu Amme İdaresi Enstitüsü Genel Müdürü</a:t>
            </a:r>
          </a:p>
          <a:p>
            <a:pPr>
              <a:buNone/>
            </a:pPr>
            <a:r>
              <a:rPr lang="tr-TR" sz="1650" cap="none" dirty="0" smtClean="0">
                <a:solidFill>
                  <a:schemeClr val="tx2">
                    <a:lumMod val="75000"/>
                  </a:schemeClr>
                </a:solidFill>
                <a:latin typeface="Comic Sans MS" pitchFamily="66" charset="0"/>
              </a:rPr>
              <a:t>79. Başbakanlık Ve Bakanlıklar Genel Müdürü</a:t>
            </a:r>
          </a:p>
          <a:p>
            <a:pPr>
              <a:buNone/>
            </a:pPr>
            <a:r>
              <a:rPr lang="tr-TR" sz="1650" cap="none" dirty="0" smtClean="0">
                <a:solidFill>
                  <a:schemeClr val="tx2">
                    <a:lumMod val="75000"/>
                  </a:schemeClr>
                </a:solidFill>
                <a:latin typeface="Comic Sans MS" pitchFamily="66" charset="0"/>
              </a:rPr>
              <a:t>80. Ankara’daki Fakültelerin Dekanları, Yardımcıları</a:t>
            </a:r>
          </a:p>
          <a:p>
            <a:pPr>
              <a:buNone/>
            </a:pPr>
            <a:r>
              <a:rPr lang="tr-TR" sz="1650" cap="none" dirty="0" smtClean="0">
                <a:solidFill>
                  <a:schemeClr val="tx2">
                    <a:lumMod val="75000"/>
                  </a:schemeClr>
                </a:solidFill>
                <a:latin typeface="Comic Sans MS" pitchFamily="66" charset="0"/>
              </a:rPr>
              <a:t>81. Ankara’daki Kamu Kurumu Niteliğindeki Meslek Kuruluşları Başkanları</a:t>
            </a:r>
          </a:p>
          <a:p>
            <a:pPr>
              <a:buNone/>
            </a:pPr>
            <a:r>
              <a:rPr lang="tr-TR" sz="1650" cap="none" dirty="0" smtClean="0">
                <a:solidFill>
                  <a:schemeClr val="tx2">
                    <a:lumMod val="75000"/>
                  </a:schemeClr>
                </a:solidFill>
                <a:latin typeface="Comic Sans MS" pitchFamily="66" charset="0"/>
              </a:rPr>
              <a:t>82. Sivil Ve Askeri Dernek Başkanları</a:t>
            </a:r>
          </a:p>
          <a:p>
            <a:pPr>
              <a:buNone/>
            </a:pPr>
            <a:endParaRPr lang="tr-TR" cap="none"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xmlns="" val="16702813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950025" y="751715"/>
            <a:ext cx="8634242" cy="1143000"/>
          </a:xfrm>
        </p:spPr>
        <p:txBody>
          <a:bodyPr>
            <a:normAutofit/>
          </a:bodyPr>
          <a:lstStyle/>
          <a:p>
            <a:pPr algn="l" fontAlgn="auto">
              <a:spcAft>
                <a:spcPts val="0"/>
              </a:spcAft>
              <a:defRPr/>
            </a:pPr>
            <a:r>
              <a:rPr lang="tr-TR" sz="2400" cap="none" dirty="0" smtClean="0">
                <a:solidFill>
                  <a:schemeClr val="tx2">
                    <a:satMod val="200000"/>
                  </a:schemeClr>
                </a:solidFill>
                <a:latin typeface="Comic Sans MS" pitchFamily="66" charset="0"/>
              </a:rPr>
              <a:t>Büyükelçilik protokol sıradüzeni</a:t>
            </a:r>
            <a:endParaRPr lang="tr-TR" sz="2400" cap="none" dirty="0">
              <a:solidFill>
                <a:schemeClr val="tx2">
                  <a:satMod val="200000"/>
                </a:schemeClr>
              </a:solidFill>
              <a:latin typeface="Comic Sans MS" pitchFamily="66" charset="0"/>
            </a:endParaRPr>
          </a:p>
        </p:txBody>
      </p:sp>
      <p:sp>
        <p:nvSpPr>
          <p:cNvPr id="17411" name="Rectangle 3"/>
          <p:cNvSpPr>
            <a:spLocks noGrp="1" noRot="1" noChangeArrowheads="1"/>
          </p:cNvSpPr>
          <p:nvPr>
            <p:ph idx="4294967295"/>
          </p:nvPr>
        </p:nvSpPr>
        <p:spPr>
          <a:xfrm>
            <a:off x="973568" y="1586549"/>
            <a:ext cx="10676467" cy="4724400"/>
          </a:xfrm>
          <a:prstGeom prst="rect">
            <a:avLst/>
          </a:prstGeom>
        </p:spPr>
        <p:txBody>
          <a:bodyPr>
            <a:noAutofit/>
          </a:bodyPr>
          <a:lstStyle/>
          <a:p>
            <a:pPr marL="609600" indent="-609600">
              <a:spcBef>
                <a:spcPts val="600"/>
              </a:spcBef>
              <a:buSzPct val="100000"/>
              <a:buFont typeface="Wingdings" pitchFamily="2" charset="2"/>
              <a:buAutoNum type="arabicPeriod"/>
            </a:pPr>
            <a:r>
              <a:rPr lang="tr-TR" sz="1800" cap="none" dirty="0" smtClean="0">
                <a:latin typeface="Comic Sans MS" pitchFamily="66" charset="0"/>
              </a:rPr>
              <a:t>Büyükelçi</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Elçi Müsteşar</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Askeri Ataşeler (Rütbe Ve Kıdemlerine Göre)</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Diğer Müsteşar ve Müşavirler</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Askeri Ataşe Yardımcıları</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Başkatip, İkinci Katip ve Üçüncü Katipler</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Diğer Ataşeler</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Diğer Ataşe Yardımcıları</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Diplomatik İdari Memurlar Ve Haberleşme Teknisyenleri</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Askeri Ataşelik Astsubaylar</a:t>
            </a:r>
          </a:p>
          <a:p>
            <a:pPr marL="609600" indent="-609600">
              <a:spcBef>
                <a:spcPts val="600"/>
              </a:spcBef>
              <a:buSzPct val="100000"/>
              <a:buFont typeface="Wingdings" pitchFamily="2" charset="2"/>
              <a:buAutoNum type="arabicPeriod"/>
            </a:pPr>
            <a:r>
              <a:rPr lang="tr-TR" sz="1800" cap="none" dirty="0" smtClean="0">
                <a:latin typeface="Comic Sans MS" pitchFamily="66" charset="0"/>
              </a:rPr>
              <a:t>Güvenlik Ataşeleri.</a:t>
            </a:r>
          </a:p>
          <a:p>
            <a:pPr marL="609600" indent="-609600">
              <a:spcBef>
                <a:spcPts val="600"/>
              </a:spcBef>
              <a:buFont typeface="Wingdings" pitchFamily="2" charset="2"/>
              <a:buAutoNum type="arabicPeriod"/>
            </a:pPr>
            <a:endParaRPr lang="tr-TR" sz="1800" cap="none" dirty="0" smtClean="0">
              <a:latin typeface="Comic Sans MS" pitchFamily="66" charset="0"/>
            </a:endParaRPr>
          </a:p>
        </p:txBody>
      </p:sp>
      <p:sp>
        <p:nvSpPr>
          <p:cNvPr id="4" name="3 Dikdörtgen"/>
          <p:cNvSpPr/>
          <p:nvPr/>
        </p:nvSpPr>
        <p:spPr>
          <a:xfrm>
            <a:off x="3227910" y="492667"/>
            <a:ext cx="3993401" cy="584775"/>
          </a:xfrm>
          <a:prstGeom prst="rect">
            <a:avLst/>
          </a:prstGeom>
        </p:spPr>
        <p:txBody>
          <a:bodyPr wrap="none">
            <a:spAutoFit/>
          </a:bodyPr>
          <a:lstStyle/>
          <a:p>
            <a:r>
              <a:rPr lang="tr-TR" sz="3200" b="1"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Diplomatik </a:t>
            </a:r>
            <a:r>
              <a:rPr lang="tr-TR" sz="3200" b="1"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Protokol</a:t>
            </a:r>
            <a:endParaRPr lang="tr-TR" sz="32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762000" y="1101118"/>
            <a:ext cx="8526559" cy="659950"/>
          </a:xfrm>
        </p:spPr>
        <p:txBody>
          <a:bodyPr>
            <a:normAutofit/>
          </a:bodyPr>
          <a:lstStyle/>
          <a:p>
            <a:pPr algn="l" fontAlgn="auto">
              <a:spcAft>
                <a:spcPts val="0"/>
              </a:spcAft>
              <a:defRPr/>
            </a:pPr>
            <a:r>
              <a:rPr lang="tr-TR" sz="2000" b="1" cap="none" dirty="0" smtClean="0">
                <a:solidFill>
                  <a:schemeClr val="tx2">
                    <a:satMod val="200000"/>
                  </a:schemeClr>
                </a:solidFill>
                <a:latin typeface="Comic Sans MS" pitchFamily="66" charset="0"/>
              </a:rPr>
              <a:t>Başbakan ve Bakanlar Protokol Sıradüzeni</a:t>
            </a:r>
            <a:endParaRPr lang="tr-TR" sz="2000" b="1" cap="none" dirty="0">
              <a:solidFill>
                <a:schemeClr val="tx2">
                  <a:satMod val="200000"/>
                </a:schemeClr>
              </a:solidFill>
              <a:latin typeface="Comic Sans MS" pitchFamily="66" charset="0"/>
            </a:endParaRPr>
          </a:p>
        </p:txBody>
      </p:sp>
      <p:sp>
        <p:nvSpPr>
          <p:cNvPr id="18435" name="Rectangle 3"/>
          <p:cNvSpPr>
            <a:spLocks noGrp="1" noRot="1" noChangeArrowheads="1"/>
          </p:cNvSpPr>
          <p:nvPr>
            <p:ph idx="4294967295"/>
          </p:nvPr>
        </p:nvSpPr>
        <p:spPr>
          <a:xfrm>
            <a:off x="894490" y="1684866"/>
            <a:ext cx="10882643" cy="4724400"/>
          </a:xfrm>
          <a:prstGeom prst="rect">
            <a:avLst/>
          </a:prstGeom>
        </p:spPr>
        <p:txBody>
          <a:bodyPr>
            <a:normAutofit/>
          </a:bodyPr>
          <a:lstStyle/>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Başbakanlık (Başbakan, Başbakan Yardımcıları)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Adalet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Aile Ve Sosyal Politikalar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Avrupa Birliği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Bilim, Sanayi Ve Teknoloji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Çalışma Ve Sosyal Güvenlik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Çevre Ve Şehircilik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Dışişleri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Ekonomi Bakanlığı</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Enerji Ve Tabii Kaynaklar Bakanlığı… </a:t>
            </a:r>
          </a:p>
          <a:p>
            <a:pPr marL="355600" indent="-355600" fontAlgn="auto">
              <a:lnSpc>
                <a:spcPct val="90000"/>
              </a:lnSpc>
              <a:spcAft>
                <a:spcPts val="0"/>
              </a:spcAft>
              <a:buSzPct val="100000"/>
              <a:buFont typeface="Wingdings" pitchFamily="2" charset="2"/>
              <a:buAutoNum type="arabicPeriod"/>
              <a:defRPr/>
            </a:pPr>
            <a:r>
              <a:rPr lang="tr-TR" cap="none" dirty="0" smtClean="0">
                <a:latin typeface="Comic Sans MS" pitchFamily="66" charset="0"/>
              </a:rPr>
              <a:t>(Alfabetik Sıralama)</a:t>
            </a:r>
          </a:p>
          <a:p>
            <a:pPr marL="609600" indent="-609600" fontAlgn="auto">
              <a:lnSpc>
                <a:spcPct val="90000"/>
              </a:lnSpc>
              <a:spcAft>
                <a:spcPts val="0"/>
              </a:spcAft>
              <a:buSzPct val="100000"/>
              <a:buFont typeface="Wingdings" pitchFamily="2" charset="2"/>
              <a:buAutoNum type="arabicPeriod"/>
              <a:defRPr/>
            </a:pPr>
            <a:endParaRPr lang="tr-TR" sz="2200" cap="none" dirty="0" smtClean="0">
              <a:latin typeface="Comic Sans MS" pitchFamily="66" charset="0"/>
            </a:endParaRPr>
          </a:p>
        </p:txBody>
      </p:sp>
      <p:sp>
        <p:nvSpPr>
          <p:cNvPr id="4" name="3 Dikdörtgen"/>
          <p:cNvSpPr/>
          <p:nvPr/>
        </p:nvSpPr>
        <p:spPr>
          <a:xfrm>
            <a:off x="806443" y="551934"/>
            <a:ext cx="3328155" cy="646331"/>
          </a:xfrm>
          <a:prstGeom prst="rect">
            <a:avLst/>
          </a:prstGeom>
        </p:spPr>
        <p:txBody>
          <a:bodyPr wrap="none">
            <a:spAutoFit/>
          </a:bodyPr>
          <a:lstStyle/>
          <a:p>
            <a:r>
              <a:rPr lang="tr-TR" sz="3600" b="1"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Mülki </a:t>
            </a:r>
            <a:r>
              <a:rPr lang="tr-TR" sz="3600" b="1"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protokol</a:t>
            </a:r>
            <a:endParaRPr lang="tr-TR" sz="3600"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23392" y="283053"/>
            <a:ext cx="11473400" cy="1359480"/>
          </a:xfrm>
        </p:spPr>
        <p:txBody>
          <a:bodyPr>
            <a:noAutofit/>
          </a:bodyPr>
          <a:lstStyle/>
          <a:p>
            <a:pPr algn="l" fontAlgn="auto">
              <a:lnSpc>
                <a:spcPct val="120000"/>
              </a:lnSpc>
              <a:spcAft>
                <a:spcPts val="0"/>
              </a:spcAft>
              <a:defRPr/>
            </a:pPr>
            <a:r>
              <a:rPr lang="tr-TR" sz="2400" cap="none" dirty="0" smtClean="0">
                <a:solidFill>
                  <a:schemeClr val="tx2">
                    <a:satMod val="200000"/>
                  </a:schemeClr>
                </a:solidFill>
                <a:latin typeface="Comic Sans MS" pitchFamily="66" charset="0"/>
              </a:rPr>
              <a:t>Kamu Kurum Ve Kuruluşları </a:t>
            </a:r>
            <a:br>
              <a:rPr lang="tr-TR" sz="2400" cap="none" dirty="0" smtClean="0">
                <a:solidFill>
                  <a:schemeClr val="tx2">
                    <a:satMod val="200000"/>
                  </a:schemeClr>
                </a:solidFill>
                <a:latin typeface="Comic Sans MS" pitchFamily="66" charset="0"/>
              </a:rPr>
            </a:br>
            <a:r>
              <a:rPr lang="tr-TR" sz="2400" cap="none" dirty="0" smtClean="0">
                <a:solidFill>
                  <a:schemeClr val="tx2">
                    <a:satMod val="200000"/>
                  </a:schemeClr>
                </a:solidFill>
                <a:latin typeface="Comic Sans MS" pitchFamily="66" charset="0"/>
              </a:rPr>
              <a:t>(Müsteşarlıklar, Başbakanlıklar ve Genel Müdürlükler) </a:t>
            </a:r>
            <a:br>
              <a:rPr lang="tr-TR" sz="2400" cap="none" dirty="0" smtClean="0">
                <a:solidFill>
                  <a:schemeClr val="tx2">
                    <a:satMod val="200000"/>
                  </a:schemeClr>
                </a:solidFill>
                <a:latin typeface="Comic Sans MS" pitchFamily="66" charset="0"/>
              </a:rPr>
            </a:br>
            <a:r>
              <a:rPr lang="tr-TR" sz="2400" cap="none" dirty="0" smtClean="0">
                <a:solidFill>
                  <a:schemeClr val="tx2">
                    <a:satMod val="200000"/>
                  </a:schemeClr>
                </a:solidFill>
                <a:latin typeface="Comic Sans MS" pitchFamily="66" charset="0"/>
              </a:rPr>
              <a:t>Protokol Sıradüzeni</a:t>
            </a:r>
            <a:endParaRPr lang="tr-TR" sz="2400" cap="none" dirty="0">
              <a:solidFill>
                <a:schemeClr val="tx2">
                  <a:satMod val="200000"/>
                </a:schemeClr>
              </a:solidFill>
              <a:latin typeface="Comic Sans MS" pitchFamily="66" charset="0"/>
            </a:endParaRPr>
          </a:p>
        </p:txBody>
      </p:sp>
      <p:sp>
        <p:nvSpPr>
          <p:cNvPr id="20483" name="Rectangle 3"/>
          <p:cNvSpPr>
            <a:spLocks noGrp="1" noRot="1" noChangeArrowheads="1"/>
          </p:cNvSpPr>
          <p:nvPr>
            <p:ph idx="4294967295"/>
          </p:nvPr>
        </p:nvSpPr>
        <p:spPr>
          <a:xfrm>
            <a:off x="911424" y="1634067"/>
            <a:ext cx="9355667" cy="4963285"/>
          </a:xfrm>
          <a:prstGeom prst="rect">
            <a:avLst/>
          </a:prstGeom>
        </p:spPr>
        <p:txBody>
          <a:bodyPr>
            <a:normAutofit/>
          </a:bodyPr>
          <a:lstStyle/>
          <a:p>
            <a:pPr marL="355600" indent="-355600">
              <a:buSzPct val="100000"/>
              <a:buFont typeface="Wingdings" pitchFamily="2" charset="2"/>
              <a:buAutoNum type="arabicPeriod"/>
            </a:pPr>
            <a:r>
              <a:rPr lang="tr-TR" cap="none" dirty="0" smtClean="0">
                <a:latin typeface="Comic Sans MS" pitchFamily="66" charset="0"/>
              </a:rPr>
              <a:t>Diyanet İşleri Başkanlığı</a:t>
            </a:r>
          </a:p>
          <a:p>
            <a:pPr marL="355600" indent="-355600">
              <a:buSzPct val="100000"/>
              <a:buFont typeface="Wingdings" pitchFamily="2" charset="2"/>
              <a:buAutoNum type="arabicPeriod"/>
            </a:pPr>
            <a:r>
              <a:rPr lang="tr-TR" cap="none" dirty="0" smtClean="0">
                <a:latin typeface="Comic Sans MS" pitchFamily="66" charset="0"/>
              </a:rPr>
              <a:t>Milli Güvenlik Kurulu Genel Sekreterliği</a:t>
            </a:r>
          </a:p>
          <a:p>
            <a:pPr marL="355600" indent="-355600">
              <a:buSzPct val="100000"/>
              <a:buFont typeface="Wingdings" pitchFamily="2" charset="2"/>
              <a:buAutoNum type="arabicPeriod"/>
            </a:pPr>
            <a:r>
              <a:rPr lang="tr-TR" cap="none" dirty="0" smtClean="0">
                <a:latin typeface="Comic Sans MS" pitchFamily="66" charset="0"/>
              </a:rPr>
              <a:t>MİT Müsteşarlığı</a:t>
            </a:r>
          </a:p>
          <a:p>
            <a:pPr marL="355600" indent="-355600">
              <a:buSzPct val="100000"/>
              <a:buFont typeface="Wingdings" pitchFamily="2" charset="2"/>
              <a:buAutoNum type="arabicPeriod"/>
            </a:pPr>
            <a:r>
              <a:rPr lang="tr-TR" cap="none" dirty="0" smtClean="0">
                <a:latin typeface="Comic Sans MS" pitchFamily="66" charset="0"/>
              </a:rPr>
              <a:t>Kamu Düzeni Ve Güvenliği</a:t>
            </a:r>
          </a:p>
          <a:p>
            <a:pPr marL="355600" indent="-355600">
              <a:buSzPct val="100000"/>
              <a:buFont typeface="Wingdings" pitchFamily="2" charset="2"/>
              <a:buAutoNum type="arabicPeriod"/>
            </a:pPr>
            <a:r>
              <a:rPr lang="tr-TR" cap="none" dirty="0" smtClean="0">
                <a:latin typeface="Comic Sans MS" pitchFamily="66" charset="0"/>
              </a:rPr>
              <a:t>Hazine Müsteşarlığı</a:t>
            </a:r>
          </a:p>
          <a:p>
            <a:pPr marL="355600" indent="-355600">
              <a:buSzPct val="100000"/>
              <a:buFont typeface="Wingdings" pitchFamily="2" charset="2"/>
              <a:buAutoNum type="arabicPeriod"/>
            </a:pPr>
            <a:r>
              <a:rPr lang="tr-TR" cap="none" dirty="0" smtClean="0">
                <a:latin typeface="Comic Sans MS" pitchFamily="66" charset="0"/>
              </a:rPr>
              <a:t>Savunma Sanayi Müsteşarlığı</a:t>
            </a:r>
          </a:p>
          <a:p>
            <a:pPr marL="355600" indent="-355600">
              <a:buSzPct val="100000"/>
              <a:buFont typeface="Wingdings" pitchFamily="2" charset="2"/>
              <a:buAutoNum type="arabicPeriod"/>
            </a:pPr>
            <a:r>
              <a:rPr lang="tr-TR" cap="none" dirty="0" smtClean="0">
                <a:latin typeface="Comic Sans MS" pitchFamily="66" charset="0"/>
              </a:rPr>
              <a:t>Emniyet Genel Müdürlüğü</a:t>
            </a:r>
          </a:p>
          <a:p>
            <a:pPr marL="355600" indent="-355600">
              <a:buSzPct val="100000"/>
              <a:buFont typeface="Wingdings" pitchFamily="2" charset="2"/>
              <a:buAutoNum type="arabicPeriod"/>
            </a:pPr>
            <a:r>
              <a:rPr lang="tr-TR" cap="none" dirty="0" smtClean="0">
                <a:latin typeface="Comic Sans MS" pitchFamily="66" charset="0"/>
              </a:rPr>
              <a:t>Atatürk Kültür, Dil ve Tarih Yüksek Kurumu Başkanlığı</a:t>
            </a:r>
          </a:p>
          <a:p>
            <a:pPr marL="355600" indent="-355600">
              <a:buSzPct val="100000"/>
              <a:buFont typeface="Wingdings" pitchFamily="2" charset="2"/>
              <a:buAutoNum type="arabicPeriod"/>
            </a:pPr>
            <a:r>
              <a:rPr lang="tr-TR" cap="none" dirty="0" smtClean="0">
                <a:latin typeface="Comic Sans MS" pitchFamily="66" charset="0"/>
              </a:rPr>
              <a:t>Türkiye Bilimler Akademisi Akademisi Başkanlığı</a:t>
            </a:r>
          </a:p>
          <a:p>
            <a:pPr marL="355600" indent="-355600">
              <a:buSzPct val="100000"/>
              <a:buFont typeface="Wingdings" pitchFamily="2" charset="2"/>
              <a:buAutoNum type="arabicPeriod"/>
            </a:pPr>
            <a:r>
              <a:rPr lang="tr-TR" cap="none" dirty="0" smtClean="0">
                <a:latin typeface="Comic Sans MS" pitchFamily="66" charset="0"/>
              </a:rPr>
              <a:t>Türk İşbirliği ve Koordinasyon Ajansı Başkanlığı (TİKA)</a:t>
            </a:r>
            <a:endParaRPr lang="tr-TR" cap="none" dirty="0" smtClean="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45533" y="287867"/>
            <a:ext cx="10363200" cy="914400"/>
          </a:xfrm>
        </p:spPr>
        <p:txBody>
          <a:bodyPr>
            <a:normAutofit/>
          </a:bodyPr>
          <a:lstStyle/>
          <a:p>
            <a:pPr algn="l" fontAlgn="auto">
              <a:spcAft>
                <a:spcPts val="0"/>
              </a:spcAft>
              <a:defRPr/>
            </a:pPr>
            <a:r>
              <a:rPr lang="tr-TR" sz="2400" b="1" dirty="0">
                <a:solidFill>
                  <a:schemeClr val="tx2">
                    <a:satMod val="200000"/>
                  </a:schemeClr>
                </a:solidFill>
                <a:latin typeface="Comic Sans MS" pitchFamily="66" charset="0"/>
              </a:rPr>
              <a:t>İL PROTOKOL LİSTESİ</a:t>
            </a:r>
          </a:p>
        </p:txBody>
      </p:sp>
      <p:sp>
        <p:nvSpPr>
          <p:cNvPr id="22531" name="Rectangle 3"/>
          <p:cNvSpPr>
            <a:spLocks noGrp="1" noRot="1" noChangeArrowheads="1"/>
          </p:cNvSpPr>
          <p:nvPr>
            <p:ph idx="4294967295"/>
          </p:nvPr>
        </p:nvSpPr>
        <p:spPr>
          <a:xfrm>
            <a:off x="335360" y="1016000"/>
            <a:ext cx="11656053" cy="5604933"/>
          </a:xfrm>
          <a:prstGeom prst="rect">
            <a:avLst/>
          </a:prstGeom>
        </p:spPr>
        <p:txBody>
          <a:bodyPr>
            <a:noAutofit/>
          </a:bodyPr>
          <a:lstStyle/>
          <a:p>
            <a:pPr marL="609600" indent="-609600">
              <a:spcBef>
                <a:spcPts val="600"/>
              </a:spcBef>
              <a:buSzPct val="100000"/>
              <a:buNone/>
            </a:pPr>
            <a:r>
              <a:rPr lang="tr-TR" sz="1600" cap="none" dirty="0" smtClean="0">
                <a:latin typeface="Comic Sans MS" pitchFamily="66" charset="0"/>
              </a:rPr>
              <a:t>	</a:t>
            </a:r>
            <a:r>
              <a:rPr lang="tr-TR" sz="2400" cap="none" dirty="0" smtClean="0">
                <a:latin typeface="Comic Sans MS" pitchFamily="66" charset="0"/>
              </a:rPr>
              <a:t>Vali</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TBMM Üyeleri</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Mahallin En Büyük Komutanı, General Ve Amiraller, Garnizon Komutanı</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Büyükşehir Belediye Başkanı, Başkan Yardımcısı, İl Belediye Başkanı</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Cumhuriyet Başsavcısı, Adli Yargı Adalet Komisyonu Başkanı, Bölge Adliye ve Bölge İdare Mahkemesi Başkanları, Bölge Adliye Mahkemesi Cumhuriyet Başsavcısı, İdare Ve Vergi Mahkemeleri Başkanları </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Üniversite Rektörleri, Baro Başkanı</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Vali Yardımcıları, Kaymakamlar, İl Genel Kolluğunun En Üst Amirleri,  İl Genel Meclisi Başkan, İlçe Belediye Başkanları</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Rektör Yardımcıları, Fakülte Dekanları, Enstitü Ve Yüksek Okul Müdürleri</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Genel Ve Katma Bütçeli Kuruluşların Üst Yöneticileri</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Valilikçe Belirlenecek Sayıda, Garnizon Komutanınca Tespit Edilecek Silahlı Kuvvetleri Mensupları</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Hakimler, Savcılar, Noter Odası Başkanı, </a:t>
            </a:r>
          </a:p>
          <a:p>
            <a:pPr marL="609600" indent="-609600">
              <a:spcBef>
                <a:spcPts val="600"/>
              </a:spcBef>
              <a:buSzPct val="100000"/>
              <a:buFont typeface="Wingdings" pitchFamily="2" charset="2"/>
              <a:buAutoNum type="arabicPeriod"/>
            </a:pPr>
            <a:r>
              <a:rPr lang="tr-TR" sz="1600" cap="none" dirty="0" smtClean="0">
                <a:latin typeface="Comic Sans MS" pitchFamily="66" charset="0"/>
              </a:rPr>
              <a:t>İktidar Partisi, </a:t>
            </a:r>
            <a:r>
              <a:rPr lang="tr-TR" sz="1600" cap="none" dirty="0" err="1" smtClean="0">
                <a:latin typeface="Comic Sans MS" pitchFamily="66" charset="0"/>
              </a:rPr>
              <a:t>Anamuhalefet</a:t>
            </a:r>
            <a:r>
              <a:rPr lang="tr-TR" sz="1600" cap="none" dirty="0" smtClean="0">
                <a:latin typeface="Comic Sans MS" pitchFamily="66" charset="0"/>
              </a:rPr>
              <a:t> Partisi Ve TBMM’de Grubu Bulunan Diğer Partilerin İl Başkanları (Alfabetik Sıraya Göre)</a:t>
            </a:r>
            <a:endParaRPr lang="tr-TR" sz="1600" cap="none" dirty="0" smtClean="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767159" y="607781"/>
            <a:ext cx="10972800" cy="1143000"/>
          </a:xfrm>
        </p:spPr>
        <p:txBody>
          <a:bodyPr>
            <a:normAutofit/>
          </a:bodyPr>
          <a:lstStyle/>
          <a:p>
            <a:pPr algn="l" fontAlgn="auto">
              <a:lnSpc>
                <a:spcPct val="120000"/>
              </a:lnSpc>
              <a:spcBef>
                <a:spcPts val="600"/>
              </a:spcBef>
              <a:spcAft>
                <a:spcPts val="0"/>
              </a:spcAft>
              <a:defRPr/>
            </a:pPr>
            <a:r>
              <a:rPr lang="tr-TR" b="1" cap="none"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Askeri Protokol</a:t>
            </a:r>
            <a:endParaRPr lang="tr-TR" b="1" cap="none" dirty="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endParaRPr>
          </a:p>
        </p:txBody>
      </p:sp>
      <p:sp>
        <p:nvSpPr>
          <p:cNvPr id="24579" name="Rectangle 3"/>
          <p:cNvSpPr>
            <a:spLocks noGrp="1" noRot="1" noChangeArrowheads="1"/>
          </p:cNvSpPr>
          <p:nvPr>
            <p:ph idx="4294967295"/>
          </p:nvPr>
        </p:nvSpPr>
        <p:spPr>
          <a:xfrm>
            <a:off x="1123992" y="1716712"/>
            <a:ext cx="10972800" cy="4838735"/>
          </a:xfrm>
          <a:prstGeom prst="rect">
            <a:avLst/>
          </a:prstGeom>
        </p:spPr>
        <p:txBody>
          <a:bodyPr/>
          <a:lstStyle/>
          <a:p>
            <a:pPr marL="609600" indent="-609600">
              <a:spcBef>
                <a:spcPts val="600"/>
              </a:spcBef>
              <a:buSzPct val="100000"/>
              <a:buFont typeface="Wingdings" pitchFamily="2" charset="2"/>
              <a:buAutoNum type="arabicPeriod"/>
            </a:pPr>
            <a:r>
              <a:rPr lang="tr-TR" sz="2200" cap="none" dirty="0" smtClean="0">
                <a:latin typeface="Comic Sans MS" pitchFamily="66" charset="0"/>
              </a:rPr>
              <a:t>Genelkurmay Başkanı</a:t>
            </a:r>
          </a:p>
          <a:p>
            <a:pPr marL="609600" indent="-609600">
              <a:spcBef>
                <a:spcPts val="600"/>
              </a:spcBef>
              <a:buSzPct val="100000"/>
              <a:buFont typeface="Wingdings" pitchFamily="2" charset="2"/>
              <a:buAutoNum type="arabicPeriod"/>
            </a:pPr>
            <a:r>
              <a:rPr lang="tr-TR" sz="2200" cap="none" dirty="0" smtClean="0">
                <a:latin typeface="Comic Sans MS" pitchFamily="66" charset="0"/>
              </a:rPr>
              <a:t>Kara Kuvvetleri Komutanı</a:t>
            </a:r>
          </a:p>
          <a:p>
            <a:pPr marL="609600" indent="-609600">
              <a:spcBef>
                <a:spcPts val="600"/>
              </a:spcBef>
              <a:buSzPct val="100000"/>
              <a:buFont typeface="Wingdings" pitchFamily="2" charset="2"/>
              <a:buAutoNum type="arabicPeriod"/>
            </a:pPr>
            <a:r>
              <a:rPr lang="tr-TR" sz="2200" cap="none" dirty="0" smtClean="0">
                <a:latin typeface="Comic Sans MS" pitchFamily="66" charset="0"/>
              </a:rPr>
              <a:t>Deniz Kuvvetleri Komutanı</a:t>
            </a:r>
          </a:p>
          <a:p>
            <a:pPr marL="609600" indent="-609600">
              <a:spcBef>
                <a:spcPts val="600"/>
              </a:spcBef>
              <a:buSzPct val="100000"/>
              <a:buFont typeface="Wingdings" pitchFamily="2" charset="2"/>
              <a:buAutoNum type="arabicPeriod"/>
            </a:pPr>
            <a:r>
              <a:rPr lang="tr-TR" sz="2200" cap="none" dirty="0" smtClean="0">
                <a:latin typeface="Comic Sans MS" pitchFamily="66" charset="0"/>
              </a:rPr>
              <a:t>Hava Kuvvetleri Komutanı</a:t>
            </a:r>
          </a:p>
          <a:p>
            <a:pPr marL="609600" indent="-609600">
              <a:spcBef>
                <a:spcPts val="600"/>
              </a:spcBef>
              <a:buSzPct val="100000"/>
              <a:buFont typeface="Wingdings" pitchFamily="2" charset="2"/>
              <a:buAutoNum type="arabicPeriod"/>
            </a:pPr>
            <a:r>
              <a:rPr lang="tr-TR" sz="2200" cap="none" dirty="0" smtClean="0">
                <a:latin typeface="Comic Sans MS" pitchFamily="66" charset="0"/>
              </a:rPr>
              <a:t>Jandarma Genel Komutanı</a:t>
            </a:r>
          </a:p>
          <a:p>
            <a:pPr marL="609600" indent="-609600">
              <a:spcBef>
                <a:spcPts val="600"/>
              </a:spcBef>
              <a:buSzPct val="100000"/>
              <a:buFont typeface="Wingdings" pitchFamily="2" charset="2"/>
              <a:buAutoNum type="arabicPeriod"/>
            </a:pPr>
            <a:r>
              <a:rPr lang="tr-TR" sz="2200" cap="none" dirty="0" smtClean="0">
                <a:latin typeface="Comic Sans MS" pitchFamily="66" charset="0"/>
              </a:rPr>
              <a:t>Genelkurmay İkinci Başkanı</a:t>
            </a:r>
          </a:p>
          <a:p>
            <a:pPr marL="609600" indent="-609600">
              <a:spcBef>
                <a:spcPts val="600"/>
              </a:spcBef>
              <a:buSzPct val="100000"/>
              <a:buFont typeface="Wingdings" pitchFamily="2" charset="2"/>
              <a:buAutoNum type="arabicPeriod"/>
            </a:pPr>
            <a:r>
              <a:rPr lang="tr-TR" sz="2200" cap="none" dirty="0" smtClean="0">
                <a:latin typeface="Comic Sans MS" pitchFamily="66" charset="0"/>
              </a:rPr>
              <a:t>Kara Kuvvetleri Komutanları Kurmay Başkanı</a:t>
            </a:r>
            <a:endParaRPr lang="tr-TR" sz="2200" cap="none" dirty="0" smtClean="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744803" y="523115"/>
            <a:ext cx="9793088" cy="1143000"/>
          </a:xfrm>
        </p:spPr>
        <p:txBody>
          <a:bodyPr>
            <a:normAutofit/>
          </a:bodyPr>
          <a:lstStyle/>
          <a:p>
            <a:pPr algn="l" fontAlgn="auto">
              <a:spcAft>
                <a:spcPts val="0"/>
              </a:spcAft>
              <a:defRPr/>
            </a:pPr>
            <a:r>
              <a:rPr lang="tr-TR" sz="3400" b="1" cap="none"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Adli Protokol</a:t>
            </a:r>
            <a:endParaRPr lang="tr-TR" sz="3400" b="1" cap="none" dirty="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endParaRPr>
          </a:p>
        </p:txBody>
      </p:sp>
      <p:sp>
        <p:nvSpPr>
          <p:cNvPr id="25603" name="Rectangle 3"/>
          <p:cNvSpPr>
            <a:spLocks noGrp="1" noRot="1" noChangeArrowheads="1"/>
          </p:cNvSpPr>
          <p:nvPr>
            <p:ph idx="4294967295"/>
          </p:nvPr>
        </p:nvSpPr>
        <p:spPr>
          <a:xfrm>
            <a:off x="736501" y="1489224"/>
            <a:ext cx="10168467" cy="4648200"/>
          </a:xfrm>
          <a:prstGeom prst="rect">
            <a:avLst/>
          </a:prstGeom>
        </p:spPr>
        <p:txBody>
          <a:bodyPr/>
          <a:lstStyle/>
          <a:p>
            <a:pPr marL="609600" indent="-609600">
              <a:spcBef>
                <a:spcPts val="0"/>
              </a:spcBef>
              <a:buSzPct val="100000"/>
              <a:buFont typeface="Wingdings" pitchFamily="2" charset="2"/>
              <a:buAutoNum type="arabicPeriod"/>
            </a:pPr>
            <a:r>
              <a:rPr lang="tr-TR" sz="2400" cap="none" dirty="0" smtClean="0">
                <a:latin typeface="Comic Sans MS" pitchFamily="66" charset="0"/>
              </a:rPr>
              <a:t>Anayasa Mahkemesi Başkanı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Yargıtay 1. Başkanı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Danıştay Başkanı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Sayıştay Başkanı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Yargıtay Cumhuriyet Başsavcısı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Danıştay Başsavcısı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Anayasa Mahkemesi Başkanvekili</a:t>
            </a:r>
          </a:p>
          <a:p>
            <a:pPr marL="609600" indent="-609600">
              <a:spcBef>
                <a:spcPts val="0"/>
              </a:spcBef>
              <a:buSzPct val="100000"/>
              <a:buFont typeface="Wingdings" pitchFamily="2" charset="2"/>
              <a:buAutoNum type="arabicPeriod"/>
            </a:pPr>
            <a:r>
              <a:rPr lang="tr-TR" sz="2400" cap="none" dirty="0" smtClean="0">
                <a:latin typeface="Comic Sans MS" pitchFamily="66" charset="0"/>
              </a:rPr>
              <a:t>Uyuşmazlık Mahkemesi Başkanı</a:t>
            </a:r>
          </a:p>
          <a:p>
            <a:pPr marL="609600" indent="-609600">
              <a:spcBef>
                <a:spcPts val="0"/>
              </a:spcBef>
              <a:buSzPct val="100000"/>
              <a:buFont typeface="Wingdings" pitchFamily="2" charset="2"/>
              <a:buAutoNum type="arabicPeriod"/>
            </a:pPr>
            <a:r>
              <a:rPr lang="tr-TR" sz="2400" cap="none" dirty="0" smtClean="0">
                <a:latin typeface="Comic Sans MS" pitchFamily="66" charset="0"/>
              </a:rPr>
              <a:t>Anayasa Mahkemesi Üyeleri</a:t>
            </a:r>
          </a:p>
          <a:p>
            <a:pPr marL="609600" indent="-609600">
              <a:spcBef>
                <a:spcPts val="0"/>
              </a:spcBef>
              <a:buSzPct val="100000"/>
              <a:buFont typeface="Wingdings" pitchFamily="2" charset="2"/>
              <a:buAutoNum type="arabicPeriod"/>
            </a:pPr>
            <a:r>
              <a:rPr lang="tr-TR" sz="2400" cap="none" dirty="0" smtClean="0">
                <a:latin typeface="Comic Sans MS" pitchFamily="66" charset="0"/>
              </a:rPr>
              <a:t>Yargıtay Başkanvekili</a:t>
            </a:r>
            <a:endParaRPr lang="tr-TR" sz="2400" cap="none" dirty="0" smtClean="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911424" y="332656"/>
            <a:ext cx="9697077" cy="1143000"/>
          </a:xfrm>
        </p:spPr>
        <p:txBody>
          <a:bodyPr>
            <a:normAutofit/>
          </a:bodyPr>
          <a:lstStyle/>
          <a:p>
            <a:pPr algn="l" fontAlgn="auto">
              <a:lnSpc>
                <a:spcPct val="120000"/>
              </a:lnSpc>
              <a:spcAft>
                <a:spcPts val="0"/>
              </a:spcAft>
              <a:defRPr/>
            </a:pPr>
            <a:r>
              <a:rPr lang="tr-TR" sz="4000" b="1" cap="none"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Akademik Protokol</a:t>
            </a:r>
            <a:endParaRPr lang="tr-TR" sz="4000" b="1" cap="none" dirty="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endParaRPr>
          </a:p>
        </p:txBody>
      </p:sp>
      <p:sp>
        <p:nvSpPr>
          <p:cNvPr id="26627" name="Rectangle 3"/>
          <p:cNvSpPr>
            <a:spLocks noGrp="1" noRot="1" noChangeArrowheads="1"/>
          </p:cNvSpPr>
          <p:nvPr>
            <p:ph idx="4294967295"/>
          </p:nvPr>
        </p:nvSpPr>
        <p:spPr>
          <a:xfrm>
            <a:off x="888902" y="1303039"/>
            <a:ext cx="10676467" cy="5292493"/>
          </a:xfrm>
          <a:prstGeom prst="rect">
            <a:avLst/>
          </a:prstGeom>
        </p:spPr>
        <p:txBody>
          <a:bodyPr/>
          <a:lstStyle/>
          <a:p>
            <a:pPr marL="609600" indent="-609600">
              <a:buFont typeface="Wingdings" pitchFamily="2" charset="2"/>
              <a:buNone/>
            </a:pPr>
            <a:r>
              <a:rPr lang="tr-TR" sz="2400" b="1" cap="none" dirty="0" smtClean="0">
                <a:solidFill>
                  <a:schemeClr val="accent1">
                    <a:lumMod val="75000"/>
                  </a:schemeClr>
                </a:solidFill>
                <a:latin typeface="Comic Sans MS" pitchFamily="66" charset="0"/>
              </a:rPr>
              <a:t>Başkent Akademik Protokol Sıradüzeni</a:t>
            </a:r>
          </a:p>
          <a:p>
            <a:pPr marL="609600" indent="-609600">
              <a:buSzPct val="100000"/>
              <a:buFont typeface="Wingdings" pitchFamily="2" charset="2"/>
              <a:buAutoNum type="arabicPeriod"/>
            </a:pPr>
            <a:r>
              <a:rPr lang="tr-TR" sz="2400" cap="none" dirty="0" err="1" smtClean="0">
                <a:latin typeface="Comic Sans MS" pitchFamily="66" charset="0"/>
              </a:rPr>
              <a:t>Yök</a:t>
            </a:r>
            <a:r>
              <a:rPr lang="tr-TR" sz="2400" cap="none" dirty="0" smtClean="0">
                <a:latin typeface="Comic Sans MS" pitchFamily="66" charset="0"/>
              </a:rPr>
              <a:t> Başkanı</a:t>
            </a:r>
          </a:p>
          <a:p>
            <a:pPr marL="609600" indent="-609600">
              <a:buSzPct val="100000"/>
              <a:buFont typeface="Wingdings" pitchFamily="2" charset="2"/>
              <a:buAutoNum type="arabicPeriod"/>
            </a:pPr>
            <a:r>
              <a:rPr lang="tr-TR" sz="2400" cap="none" dirty="0" smtClean="0">
                <a:latin typeface="Comic Sans MS" pitchFamily="66" charset="0"/>
              </a:rPr>
              <a:t>Üniversitelerarası Kurul Başkanı</a:t>
            </a:r>
          </a:p>
          <a:p>
            <a:pPr marL="609600" indent="-609600">
              <a:buSzPct val="100000"/>
              <a:buFont typeface="Wingdings" pitchFamily="2" charset="2"/>
              <a:buAutoNum type="arabicPeriod"/>
            </a:pPr>
            <a:r>
              <a:rPr lang="tr-TR" sz="2400" cap="none" dirty="0" smtClean="0">
                <a:latin typeface="Comic Sans MS" pitchFamily="66" charset="0"/>
              </a:rPr>
              <a:t>YÖK Başkanvekili</a:t>
            </a:r>
          </a:p>
          <a:p>
            <a:pPr marL="609600" indent="-609600">
              <a:buSzPct val="100000"/>
              <a:buFont typeface="Wingdings" pitchFamily="2" charset="2"/>
              <a:buAutoNum type="arabicPeriod"/>
            </a:pPr>
            <a:r>
              <a:rPr lang="tr-TR" sz="2400" cap="none" dirty="0" smtClean="0">
                <a:latin typeface="Comic Sans MS" pitchFamily="66" charset="0"/>
              </a:rPr>
              <a:t>Yükseköğretim Kurulu Üyeleri</a:t>
            </a:r>
          </a:p>
          <a:p>
            <a:pPr marL="609600" indent="-609600">
              <a:buSzPct val="100000"/>
              <a:buFont typeface="Wingdings" pitchFamily="2" charset="2"/>
              <a:buAutoNum type="arabicPeriod"/>
            </a:pPr>
            <a:r>
              <a:rPr lang="tr-TR" sz="2400" cap="none" dirty="0" smtClean="0">
                <a:latin typeface="Comic Sans MS" pitchFamily="66" charset="0"/>
              </a:rPr>
              <a:t>Ankara’da Bulunan Üniversitelerin Rektörleri (Kuruluş Tarihine Göre)</a:t>
            </a:r>
          </a:p>
          <a:p>
            <a:pPr marL="609600" indent="-609600">
              <a:buSzPct val="100000"/>
              <a:buFont typeface="Wingdings" pitchFamily="2" charset="2"/>
              <a:buAutoNum type="arabicPeriod"/>
            </a:pPr>
            <a:r>
              <a:rPr lang="tr-TR" sz="2400" cap="none" dirty="0" smtClean="0">
                <a:latin typeface="Comic Sans MS" pitchFamily="66" charset="0"/>
              </a:rPr>
              <a:t>Rektör Yardımcıları (Üniversite Sırasına Göre)</a:t>
            </a:r>
          </a:p>
          <a:p>
            <a:pPr marL="609600" indent="-609600">
              <a:buSzPct val="100000"/>
              <a:buFont typeface="Wingdings" pitchFamily="2" charset="2"/>
              <a:buAutoNum type="arabicPeriod"/>
            </a:pPr>
            <a:r>
              <a:rPr lang="tr-TR" sz="2400" cap="none" dirty="0" smtClean="0">
                <a:latin typeface="Comic Sans MS" pitchFamily="66" charset="0"/>
              </a:rPr>
              <a:t>YÖK Genel Sekreteri</a:t>
            </a:r>
          </a:p>
          <a:p>
            <a:pPr marL="609600" indent="-609600">
              <a:buSzPct val="100000"/>
              <a:buFont typeface="Wingdings" pitchFamily="2" charset="2"/>
              <a:buAutoNum type="arabicPeriod"/>
            </a:pPr>
            <a:r>
              <a:rPr lang="tr-TR" sz="2400" cap="none" dirty="0" smtClean="0">
                <a:latin typeface="Comic Sans MS" pitchFamily="66" charset="0"/>
              </a:rPr>
              <a:t>Üniversitelerarası Kurul Genel Sekreteri</a:t>
            </a:r>
          </a:p>
          <a:p>
            <a:pPr marL="609600" indent="-609600">
              <a:buFont typeface="Wingdings" pitchFamily="2" charset="2"/>
              <a:buAutoNum type="arabicPeriod"/>
            </a:pPr>
            <a:endParaRPr lang="tr-TR" sz="2400" cap="none" dirty="0" smtClean="0">
              <a:latin typeface="Comic Sans MS" pitchFamily="66" charset="0"/>
            </a:endParaRPr>
          </a:p>
          <a:p>
            <a:pPr marL="609600" indent="-609600">
              <a:buFont typeface="Wingdings" pitchFamily="2" charset="2"/>
              <a:buAutoNum type="arabicPeriod"/>
            </a:pPr>
            <a:endParaRPr lang="tr-TR" sz="2400" cap="none" dirty="0" smtClean="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812867" y="485056"/>
            <a:ext cx="9293291" cy="1143000"/>
          </a:xfrm>
        </p:spPr>
        <p:txBody>
          <a:bodyPr/>
          <a:lstStyle/>
          <a:p>
            <a:pPr algn="l">
              <a:defRPr/>
            </a:pPr>
            <a:r>
              <a:rPr lang="tr-TR" b="1" cap="none"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itchFamily="66" charset="0"/>
              </a:rPr>
              <a:t>Akademik Protokol</a:t>
            </a:r>
            <a:endParaRPr lang="tr-TR" sz="3600" dirty="0">
              <a:solidFill>
                <a:schemeClr val="tx2">
                  <a:satMod val="200000"/>
                </a:schemeClr>
              </a:solidFill>
            </a:endParaRPr>
          </a:p>
        </p:txBody>
      </p:sp>
      <p:sp>
        <p:nvSpPr>
          <p:cNvPr id="27651" name="Rectangle 3"/>
          <p:cNvSpPr>
            <a:spLocks noGrp="1" noRot="1" noChangeArrowheads="1"/>
          </p:cNvSpPr>
          <p:nvPr>
            <p:ph idx="4294967295"/>
          </p:nvPr>
        </p:nvSpPr>
        <p:spPr>
          <a:xfrm>
            <a:off x="801357" y="1489224"/>
            <a:ext cx="10676467" cy="4648200"/>
          </a:xfrm>
          <a:prstGeom prst="rect">
            <a:avLst/>
          </a:prstGeom>
        </p:spPr>
        <p:txBody>
          <a:bodyPr>
            <a:normAutofit fontScale="77500" lnSpcReduction="20000"/>
          </a:bodyPr>
          <a:lstStyle/>
          <a:p>
            <a:pPr marL="609600" indent="-609600">
              <a:buFont typeface="Wingdings" pitchFamily="2" charset="2"/>
              <a:buNone/>
            </a:pPr>
            <a:r>
              <a:rPr lang="tr-TR" sz="2400" b="1" u="sng" cap="none" dirty="0" smtClean="0">
                <a:solidFill>
                  <a:schemeClr val="accent1">
                    <a:lumMod val="75000"/>
                  </a:schemeClr>
                </a:solidFill>
                <a:latin typeface="Comic Sans MS" pitchFamily="66" charset="0"/>
              </a:rPr>
              <a:t>Üniversite yönetimi protokol sıradüzeni</a:t>
            </a:r>
          </a:p>
          <a:p>
            <a:pPr marL="609600" indent="-609600">
              <a:buSzPct val="100000"/>
              <a:buFont typeface="Wingdings" pitchFamily="2" charset="2"/>
              <a:buAutoNum type="arabicPeriod"/>
            </a:pPr>
            <a:r>
              <a:rPr lang="tr-TR" sz="2400" cap="none" dirty="0" smtClean="0">
                <a:latin typeface="Comic Sans MS" pitchFamily="66" charset="0"/>
              </a:rPr>
              <a:t>Rektör</a:t>
            </a:r>
          </a:p>
          <a:p>
            <a:pPr marL="609600" indent="-609600">
              <a:buSzPct val="100000"/>
              <a:buFont typeface="Wingdings" pitchFamily="2" charset="2"/>
              <a:buAutoNum type="arabicPeriod"/>
            </a:pPr>
            <a:r>
              <a:rPr lang="tr-TR" sz="2400" cap="none" dirty="0" smtClean="0">
                <a:latin typeface="Comic Sans MS" pitchFamily="66" charset="0"/>
              </a:rPr>
              <a:t>Rektör yardımcıları (kıdeme göre)</a:t>
            </a:r>
          </a:p>
          <a:p>
            <a:pPr marL="609600" indent="-609600">
              <a:buSzPct val="100000"/>
              <a:buFont typeface="Wingdings" pitchFamily="2" charset="2"/>
              <a:buAutoNum type="arabicPeriod"/>
            </a:pPr>
            <a:r>
              <a:rPr lang="tr-TR" sz="2400" cap="none" dirty="0" smtClean="0">
                <a:latin typeface="Comic Sans MS" pitchFamily="66" charset="0"/>
              </a:rPr>
              <a:t>Genel sekreter (akademik)</a:t>
            </a:r>
          </a:p>
          <a:p>
            <a:pPr marL="609600" indent="-609600">
              <a:buSzPct val="100000"/>
              <a:buFont typeface="Wingdings" pitchFamily="2" charset="2"/>
              <a:buAutoNum type="arabicPeriod"/>
            </a:pPr>
            <a:r>
              <a:rPr lang="tr-TR" sz="2400" cap="none" dirty="0" smtClean="0">
                <a:latin typeface="Comic Sans MS" pitchFamily="66" charset="0"/>
              </a:rPr>
              <a:t>Dekanlar (fakülte kuruluş tarihlerine göre)</a:t>
            </a:r>
          </a:p>
          <a:p>
            <a:pPr marL="609600" indent="-609600">
              <a:buSzPct val="100000"/>
              <a:buFont typeface="Wingdings" pitchFamily="2" charset="2"/>
              <a:buAutoNum type="arabicPeriod"/>
            </a:pPr>
            <a:r>
              <a:rPr lang="tr-TR" sz="2400" cap="none" dirty="0" smtClean="0">
                <a:latin typeface="Comic Sans MS" pitchFamily="66" charset="0"/>
              </a:rPr>
              <a:t>Enstitü müdürleri (kuruluş tarihlerine göre)</a:t>
            </a:r>
          </a:p>
          <a:p>
            <a:pPr marL="609600" indent="-609600">
              <a:buSzPct val="100000"/>
              <a:buFont typeface="Wingdings" pitchFamily="2" charset="2"/>
              <a:buAutoNum type="arabicPeriod"/>
            </a:pPr>
            <a:r>
              <a:rPr lang="tr-TR" sz="2400" cap="none" dirty="0" smtClean="0">
                <a:latin typeface="Comic Sans MS" pitchFamily="66" charset="0"/>
              </a:rPr>
              <a:t>Yüksekokul müdürleri (kuruluş tarihlerine göre)</a:t>
            </a:r>
          </a:p>
          <a:p>
            <a:pPr marL="609600" indent="-609600">
              <a:buSzPct val="100000"/>
              <a:buFont typeface="Wingdings" pitchFamily="2" charset="2"/>
              <a:buAutoNum type="arabicPeriod"/>
            </a:pPr>
            <a:r>
              <a:rPr lang="tr-TR" sz="2400" cap="none" dirty="0" smtClean="0">
                <a:latin typeface="Comic Sans MS" pitchFamily="66" charset="0"/>
              </a:rPr>
              <a:t>Dekan yardımcıları (kıdeme göre)</a:t>
            </a:r>
          </a:p>
          <a:p>
            <a:pPr marL="609600" indent="-609600">
              <a:buSzPct val="100000"/>
              <a:buFont typeface="Wingdings" pitchFamily="2" charset="2"/>
              <a:buAutoNum type="arabicPeriod"/>
            </a:pPr>
            <a:r>
              <a:rPr lang="tr-TR" sz="2400" cap="none" dirty="0" smtClean="0">
                <a:latin typeface="Comic Sans MS" pitchFamily="66" charset="0"/>
              </a:rPr>
              <a:t>Enstitü müdür yardımcıları (kıdeme göre)</a:t>
            </a:r>
          </a:p>
          <a:p>
            <a:pPr marL="609600" indent="-609600">
              <a:buSzPct val="100000"/>
              <a:buFont typeface="Wingdings" pitchFamily="2" charset="2"/>
              <a:buAutoNum type="arabicPeriod"/>
            </a:pPr>
            <a:r>
              <a:rPr lang="tr-TR" sz="2400" cap="none" dirty="0" smtClean="0">
                <a:latin typeface="Comic Sans MS" pitchFamily="66" charset="0"/>
              </a:rPr>
              <a:t>Yüksekokul müdür yardımcıları (kıdeme göre)</a:t>
            </a:r>
          </a:p>
          <a:p>
            <a:pPr marL="609600" indent="-609600">
              <a:buSzPct val="100000"/>
              <a:buFont typeface="Wingdings" pitchFamily="2" charset="2"/>
              <a:buAutoNum type="arabicPeriod"/>
            </a:pPr>
            <a:r>
              <a:rPr lang="tr-TR" sz="2400" cap="none" dirty="0" smtClean="0">
                <a:latin typeface="Comic Sans MS" pitchFamily="66" charset="0"/>
              </a:rPr>
              <a:t>Genel sekreter (idari)</a:t>
            </a:r>
          </a:p>
          <a:p>
            <a:pPr marL="609600" indent="-609600">
              <a:buSzPct val="100000"/>
              <a:buFont typeface="Wingdings" pitchFamily="2" charset="2"/>
              <a:buAutoNum type="arabicPeriod"/>
            </a:pPr>
            <a:endParaRPr lang="tr-TR" sz="2400" cap="none" dirty="0" smtClean="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913774" y="643467"/>
            <a:ext cx="10363826" cy="5816599"/>
          </a:xfrm>
        </p:spPr>
        <p:txBody>
          <a:bodyPr>
            <a:normAutofit/>
          </a:bodyPr>
          <a:lstStyle/>
          <a:p>
            <a:pPr>
              <a:buNone/>
            </a:pPr>
            <a:r>
              <a:rPr lang="tr-TR" b="1" cap="none" dirty="0" smtClean="0">
                <a:latin typeface="Comic Sans MS" pitchFamily="66" charset="0"/>
              </a:rPr>
              <a:t>Yöneticilerin yaptığı bazı görevler;</a:t>
            </a:r>
          </a:p>
          <a:p>
            <a:pPr>
              <a:buFont typeface="Courier New" pitchFamily="49" charset="0"/>
              <a:buChar char="o"/>
            </a:pPr>
            <a:r>
              <a:rPr lang="tr-TR" cap="none" dirty="0" smtClean="0">
                <a:latin typeface="Comic Sans MS" pitchFamily="66" charset="0"/>
              </a:rPr>
              <a:t>Resmi yazışmalar yapmak, resmi yazıları imzalamak,</a:t>
            </a:r>
          </a:p>
          <a:p>
            <a:pPr>
              <a:buFont typeface="Courier New" pitchFamily="49" charset="0"/>
              <a:buChar char="o"/>
            </a:pPr>
            <a:r>
              <a:rPr lang="tr-TR" cap="none" dirty="0" smtClean="0">
                <a:latin typeface="Comic Sans MS" pitchFamily="66" charset="0"/>
              </a:rPr>
              <a:t>Teşekkür, tebrik ve taziye (baş sağlığı) mektubu göndermek, </a:t>
            </a:r>
          </a:p>
          <a:p>
            <a:pPr>
              <a:buFont typeface="Courier New" pitchFamily="49" charset="0"/>
              <a:buChar char="o"/>
            </a:pPr>
            <a:r>
              <a:rPr lang="tr-TR" cap="none" dirty="0" smtClean="0">
                <a:latin typeface="Comic Sans MS" pitchFamily="66" charset="0"/>
              </a:rPr>
              <a:t>Makamlarında resmi konukları kabul etmek, görüşme yapmak, </a:t>
            </a:r>
          </a:p>
          <a:p>
            <a:pPr>
              <a:buFont typeface="Courier New" pitchFamily="49" charset="0"/>
              <a:buChar char="o"/>
            </a:pPr>
            <a:r>
              <a:rPr lang="tr-TR" cap="none" dirty="0" smtClean="0">
                <a:latin typeface="Comic Sans MS" pitchFamily="66" charset="0"/>
              </a:rPr>
              <a:t>Kurumunu temsilen iş ve nezaket ziyaretlerinde bulunmak, </a:t>
            </a:r>
          </a:p>
          <a:p>
            <a:pPr>
              <a:buFont typeface="Courier New" pitchFamily="49" charset="0"/>
              <a:buChar char="o"/>
            </a:pPr>
            <a:r>
              <a:rPr lang="tr-TR" cap="none" dirty="0" smtClean="0">
                <a:latin typeface="Comic Sans MS" pitchFamily="66" charset="0"/>
              </a:rPr>
              <a:t>Toplantı ve törenler düzenlemek, resmi konuşma yapmak, </a:t>
            </a:r>
          </a:p>
          <a:p>
            <a:pPr>
              <a:buFont typeface="Courier New" pitchFamily="49" charset="0"/>
              <a:buChar char="o"/>
            </a:pPr>
            <a:r>
              <a:rPr lang="tr-TR" cap="none" dirty="0" smtClean="0">
                <a:latin typeface="Comic Sans MS" pitchFamily="66" charset="0"/>
              </a:rPr>
              <a:t>Kurumunu temsilen toplantılara, törenlere, kokteyl ve yemeklere katılmak, katıldığı toplantılarda  giyim, konuşma ve davranışlarıyla kurumunu temsil etmek. </a:t>
            </a:r>
          </a:p>
          <a:p>
            <a:pPr>
              <a:buFont typeface="Courier New" pitchFamily="49" charset="0"/>
              <a:buChar char="o"/>
            </a:pPr>
            <a:r>
              <a:rPr lang="tr-TR" cap="none" dirty="0" smtClean="0">
                <a:latin typeface="Comic Sans MS" pitchFamily="66" charset="0"/>
              </a:rPr>
              <a:t>Davetler vermek ve davetlerde konukları karşılamak, ağırlamak ve uğurlamak, </a:t>
            </a:r>
          </a:p>
          <a:p>
            <a:pPr>
              <a:buFont typeface="Courier New" pitchFamily="49" charset="0"/>
              <a:buChar char="o"/>
            </a:pPr>
            <a:r>
              <a:rPr lang="tr-TR" cap="none" dirty="0" smtClean="0">
                <a:latin typeface="Comic Sans MS" pitchFamily="66" charset="0"/>
              </a:rPr>
              <a:t>Duruma uygun çiçek ya da çelenk göndermek, </a:t>
            </a:r>
          </a:p>
          <a:p>
            <a:pPr>
              <a:buNone/>
            </a:pPr>
            <a:r>
              <a:rPr lang="tr-TR" b="1" cap="none" dirty="0" smtClean="0">
                <a:latin typeface="Comic Sans MS" pitchFamily="66" charset="0"/>
              </a:rPr>
              <a:t>Bir yöneticinin temsil niteliği en çok protokol kurallarını bilmesi ve bu kurallara uygulaması ile ölçülür.</a:t>
            </a:r>
            <a:endParaRPr lang="tr-TR" b="1" cap="none"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91134" y="743248"/>
            <a:ext cx="9121013" cy="1143000"/>
          </a:xfrm>
        </p:spPr>
        <p:txBody>
          <a:bodyPr>
            <a:normAutofit/>
          </a:bodyPr>
          <a:lstStyle/>
          <a:p>
            <a:pPr algn="l" fontAlgn="auto">
              <a:spcAft>
                <a:spcPts val="0"/>
              </a:spcAft>
              <a:defRPr/>
            </a:pPr>
            <a:r>
              <a:rPr lang="tr-TR" sz="2800" b="1" cap="none" dirty="0" smtClean="0">
                <a:solidFill>
                  <a:schemeClr val="tx2">
                    <a:satMod val="200000"/>
                  </a:schemeClr>
                </a:solidFill>
                <a:latin typeface="Comic Sans MS" pitchFamily="66" charset="0"/>
              </a:rPr>
              <a:t>Sosyal protokol sıradüzeni</a:t>
            </a:r>
            <a:endParaRPr lang="tr-TR" sz="2800" b="1" cap="none" dirty="0">
              <a:solidFill>
                <a:schemeClr val="tx2">
                  <a:satMod val="200000"/>
                </a:schemeClr>
              </a:solidFill>
              <a:latin typeface="Comic Sans MS" pitchFamily="66" charset="0"/>
            </a:endParaRPr>
          </a:p>
        </p:txBody>
      </p:sp>
      <p:sp>
        <p:nvSpPr>
          <p:cNvPr id="30723" name="Rectangle 3"/>
          <p:cNvSpPr>
            <a:spLocks noGrp="1" noRot="1" noChangeArrowheads="1"/>
          </p:cNvSpPr>
          <p:nvPr>
            <p:ph idx="4294967295"/>
          </p:nvPr>
        </p:nvSpPr>
        <p:spPr>
          <a:xfrm>
            <a:off x="1007435" y="1844825"/>
            <a:ext cx="10972800" cy="4838735"/>
          </a:xfrm>
          <a:prstGeom prst="rect">
            <a:avLst/>
          </a:prstGeom>
        </p:spPr>
        <p:txBody>
          <a:bodyPr/>
          <a:lstStyle/>
          <a:p>
            <a:pPr marL="609600" indent="-609600">
              <a:lnSpc>
                <a:spcPct val="90000"/>
              </a:lnSpc>
              <a:buSzPct val="100000"/>
              <a:buFont typeface="Wingdings" pitchFamily="2" charset="2"/>
              <a:buAutoNum type="arabicPeriod"/>
            </a:pPr>
            <a:r>
              <a:rPr lang="tr-TR" sz="2400" cap="none" dirty="0" smtClean="0">
                <a:latin typeface="Comic Sans MS" pitchFamily="66" charset="0"/>
              </a:rPr>
              <a:t>Onur konuğu</a:t>
            </a:r>
          </a:p>
          <a:p>
            <a:pPr marL="609600" indent="-609600">
              <a:lnSpc>
                <a:spcPct val="90000"/>
              </a:lnSpc>
              <a:buSzPct val="100000"/>
              <a:buFont typeface="Wingdings" pitchFamily="2" charset="2"/>
              <a:buAutoNum type="arabicPeriod"/>
            </a:pPr>
            <a:r>
              <a:rPr lang="tr-TR" sz="2400" cap="none" dirty="0" smtClean="0">
                <a:latin typeface="Comic Sans MS" pitchFamily="66" charset="0"/>
              </a:rPr>
              <a:t>Varsa yabancı konuğun beraberindeki kişi</a:t>
            </a:r>
          </a:p>
          <a:p>
            <a:pPr marL="609600" indent="-609600">
              <a:lnSpc>
                <a:spcPct val="90000"/>
              </a:lnSpc>
              <a:buSzPct val="100000"/>
              <a:buFont typeface="Wingdings" pitchFamily="2" charset="2"/>
              <a:buAutoNum type="arabicPeriod"/>
            </a:pPr>
            <a:r>
              <a:rPr lang="tr-TR" sz="2400" cap="none" dirty="0" smtClean="0">
                <a:latin typeface="Comic Sans MS" pitchFamily="66" charset="0"/>
              </a:rPr>
              <a:t>Geçmişte resmi makam işgal etmiş konuk</a:t>
            </a:r>
          </a:p>
          <a:p>
            <a:pPr marL="609600" indent="-609600">
              <a:lnSpc>
                <a:spcPct val="90000"/>
              </a:lnSpc>
              <a:buSzPct val="100000"/>
              <a:buFont typeface="Wingdings" pitchFamily="2" charset="2"/>
              <a:buAutoNum type="arabicPeriod"/>
            </a:pPr>
            <a:r>
              <a:rPr lang="tr-TR" sz="2400" cap="none" dirty="0" smtClean="0">
                <a:latin typeface="Comic Sans MS" pitchFamily="66" charset="0"/>
              </a:rPr>
              <a:t>İlk kez davet edilen konuk</a:t>
            </a:r>
          </a:p>
          <a:p>
            <a:pPr marL="609600" indent="-609600">
              <a:lnSpc>
                <a:spcPct val="90000"/>
              </a:lnSpc>
              <a:buSzPct val="100000"/>
              <a:buFont typeface="Wingdings" pitchFamily="2" charset="2"/>
              <a:buAutoNum type="arabicPeriod"/>
            </a:pPr>
            <a:r>
              <a:rPr lang="tr-TR" sz="2400" cap="none" dirty="0" smtClean="0">
                <a:latin typeface="Comic Sans MS" pitchFamily="66" charset="0"/>
              </a:rPr>
              <a:t>Daha önce birkaç kez davet edilmiş olan konuk</a:t>
            </a:r>
          </a:p>
          <a:p>
            <a:pPr marL="609600" indent="-609600">
              <a:lnSpc>
                <a:spcPct val="90000"/>
              </a:lnSpc>
              <a:buSzPct val="100000"/>
              <a:buFont typeface="Wingdings" pitchFamily="2" charset="2"/>
              <a:buAutoNum type="arabicPeriod"/>
            </a:pPr>
            <a:r>
              <a:rPr lang="tr-TR" sz="2400" cap="none" dirty="0" smtClean="0">
                <a:latin typeface="Comic Sans MS" pitchFamily="66" charset="0"/>
              </a:rPr>
              <a:t>Ev sahiplerinin arkadaşları ve akrabaları</a:t>
            </a:r>
          </a:p>
          <a:p>
            <a:pPr marL="609600" indent="-609600">
              <a:lnSpc>
                <a:spcPct val="90000"/>
              </a:lnSpc>
              <a:buSzPct val="100000"/>
              <a:buFont typeface="Wingdings" pitchFamily="2" charset="2"/>
              <a:buAutoNum type="arabicPeriod"/>
            </a:pPr>
            <a:r>
              <a:rPr lang="tr-TR" sz="2400" cap="none" dirty="0" smtClean="0">
                <a:latin typeface="Comic Sans MS" pitchFamily="66" charset="0"/>
              </a:rPr>
              <a:t>Ev sahiplerinin çocukları. </a:t>
            </a:r>
            <a:endParaRPr lang="tr-TR" sz="2400" cap="none" dirty="0" smtClean="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
            </a:r>
            <a:br>
              <a:rPr lang="tr-TR" dirty="0" smtClean="0"/>
            </a:br>
            <a:endParaRPr lang="tr-TR" dirty="0"/>
          </a:p>
        </p:txBody>
      </p:sp>
      <p:sp>
        <p:nvSpPr>
          <p:cNvPr id="3" name="2 Alt Başlık"/>
          <p:cNvSpPr>
            <a:spLocks noGrp="1"/>
          </p:cNvSpPr>
          <p:nvPr>
            <p:ph idx="4294967295"/>
          </p:nvPr>
        </p:nvSpPr>
        <p:spPr>
          <a:xfrm>
            <a:off x="1007436" y="1124744"/>
            <a:ext cx="9516632" cy="4392488"/>
          </a:xfrm>
          <a:prstGeom prst="rect">
            <a:avLst/>
          </a:prstGeom>
        </p:spPr>
        <p:txBody>
          <a:bodyPr>
            <a:normAutofit/>
          </a:bodyPr>
          <a:lstStyle/>
          <a:p>
            <a:pPr algn="ctr">
              <a:buNone/>
            </a:pPr>
            <a:endParaRPr lang="tr-TR" sz="2800" cap="none" dirty="0" smtClean="0">
              <a:latin typeface="Comic Sans MS" pitchFamily="66" charset="0"/>
            </a:endParaRPr>
          </a:p>
          <a:p>
            <a:pPr algn="ctr">
              <a:lnSpc>
                <a:spcPct val="140000"/>
              </a:lnSpc>
              <a:spcBef>
                <a:spcPts val="0"/>
              </a:spcBef>
              <a:buNone/>
            </a:pPr>
            <a:r>
              <a:rPr lang="tr-TR" sz="2800" cap="none" dirty="0" smtClean="0">
                <a:latin typeface="Comic Sans MS" pitchFamily="66" charset="0"/>
              </a:rPr>
              <a:t>Kamusal ve kurumsal alanda olduğu kadar, </a:t>
            </a:r>
          </a:p>
          <a:p>
            <a:pPr algn="ctr">
              <a:lnSpc>
                <a:spcPct val="140000"/>
              </a:lnSpc>
              <a:spcBef>
                <a:spcPts val="0"/>
              </a:spcBef>
              <a:buNone/>
            </a:pPr>
            <a:r>
              <a:rPr lang="tr-TR" sz="2800" cap="none" dirty="0" smtClean="0">
                <a:latin typeface="Comic Sans MS" pitchFamily="66" charset="0"/>
              </a:rPr>
              <a:t>sosyal yaşamda da protokol </a:t>
            </a:r>
            <a:r>
              <a:rPr lang="tr-TR" sz="2800" cap="none" dirty="0" smtClean="0">
                <a:latin typeface="Comic Sans MS" pitchFamily="66" charset="0"/>
              </a:rPr>
              <a:t>Kurallarını </a:t>
            </a:r>
            <a:r>
              <a:rPr lang="tr-TR" sz="2800" cap="none" dirty="0" smtClean="0">
                <a:solidFill>
                  <a:schemeClr val="tx2">
                    <a:lumMod val="75000"/>
                  </a:schemeClr>
                </a:solidFill>
                <a:latin typeface="Comic Sans MS" pitchFamily="66" charset="0"/>
              </a:rPr>
              <a:t>ve sıradüzenlerini bilmek her düzeyde </a:t>
            </a:r>
            <a:r>
              <a:rPr lang="tr-TR" sz="2800" cap="none" dirty="0" smtClean="0">
                <a:latin typeface="Comic Sans MS" pitchFamily="66" charset="0"/>
              </a:rPr>
              <a:t>çalışanlar </a:t>
            </a:r>
            <a:r>
              <a:rPr lang="tr-TR" sz="2800" cap="none" dirty="0" smtClean="0">
                <a:latin typeface="Comic Sans MS" pitchFamily="66" charset="0"/>
              </a:rPr>
              <a:t>ve </a:t>
            </a:r>
            <a:r>
              <a:rPr lang="tr-TR" sz="2800" b="1" cap="none" dirty="0" smtClean="0">
                <a:latin typeface="Comic Sans MS" pitchFamily="66" charset="0"/>
              </a:rPr>
              <a:t>özellikle yöneticiler ve yönetici sekreterleri</a:t>
            </a:r>
            <a:r>
              <a:rPr lang="tr-TR" sz="2800" cap="none" dirty="0" smtClean="0">
                <a:latin typeface="Comic Sans MS" pitchFamily="66" charset="0"/>
              </a:rPr>
              <a:t> için son derece önemlidir.</a:t>
            </a:r>
          </a:p>
          <a:p>
            <a:endParaRPr lang="tr-TR" cap="none" dirty="0">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71461" y="1214422"/>
            <a:ext cx="10364451" cy="59590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omic Sans MS" pitchFamily="66" charset="0"/>
                <a:ea typeface="+mj-ea"/>
                <a:cs typeface="+mj-cs"/>
              </a:rPr>
              <a:t>KAYNAKÇA</a:t>
            </a:r>
            <a:endParaRPr kumimoji="0" lang="tr-TR" sz="2400" b="0" i="0" u="none" strike="noStrike" kern="1200" cap="none" spc="0" normalizeH="0" baseline="0" noProof="0" dirty="0">
              <a:ln>
                <a:noFill/>
              </a:ln>
              <a:solidFill>
                <a:schemeClr val="tx2"/>
              </a:solidFill>
              <a:effectLst/>
              <a:uLnTx/>
              <a:uFillTx/>
              <a:latin typeface="Comic Sans MS" pitchFamily="66" charset="0"/>
              <a:ea typeface="+mj-ea"/>
              <a:cs typeface="+mj-cs"/>
            </a:endParaRPr>
          </a:p>
        </p:txBody>
      </p:sp>
      <p:sp>
        <p:nvSpPr>
          <p:cNvPr id="5" name="İçerik Yer Tutucusu 2"/>
          <p:cNvSpPr txBox="1">
            <a:spLocks/>
          </p:cNvSpPr>
          <p:nvPr/>
        </p:nvSpPr>
        <p:spPr>
          <a:xfrm>
            <a:off x="913773" y="2000241"/>
            <a:ext cx="10363827" cy="4290492"/>
          </a:xfrm>
          <a:prstGeom prst="rect">
            <a:avLst/>
          </a:prstGeom>
        </p:spPr>
        <p:txBody>
          <a:bodyPr>
            <a:noAutofit/>
          </a:bodyPr>
          <a:lstStyle/>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AYTÜRK, Nihat (2014). Protokol Yönetimi.</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AYTÜRK, Nihat (2007). Davranış Bilgisi</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DAFT, Richard (t.y.). Liderlik.</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URGANCI, Hakan (2008). Ben Kim Konuşmak Kim? </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URGANCI, Hakan (2009). Herkes İçin Karizma. </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Milli Eğitim Bakanlığı (2011). Protokol ve Görgü Kuralları.</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SEZER, Adem. Davet, Karşılama, Ağırlama ve Uğurlama…</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TECİMER, Yasemin (2016). Kamusal Alanda Protokol Kuralları.</a:t>
            </a:r>
          </a:p>
          <a:p>
            <a:pPr marL="274320" marR="0" lvl="0" indent="-274320" algn="l" defTabSz="914400" rtl="0" eaLnBrk="1" fontAlgn="auto" latinLnBrk="0" hangingPunct="1">
              <a:lnSpc>
                <a:spcPct val="120000"/>
              </a:lnSpc>
              <a:spcBef>
                <a:spcPct val="20000"/>
              </a:spcBef>
              <a:spcAft>
                <a:spcPts val="600"/>
              </a:spcAft>
              <a:buClr>
                <a:schemeClr val="bg1"/>
              </a:buClr>
              <a:buSzPct val="95000"/>
              <a:buFont typeface="Wingdings 2"/>
              <a:buChar char=""/>
              <a:tabLst/>
              <a:defRPr/>
            </a:pPr>
            <a:r>
              <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rPr>
              <a:t>TECİMER, Yasemin (2016). Adabı Muaşeret.</a:t>
            </a:r>
          </a:p>
          <a:p>
            <a:pPr marL="274320" indent="-274320" defTabSz="914400">
              <a:lnSpc>
                <a:spcPct val="120000"/>
              </a:lnSpc>
              <a:spcBef>
                <a:spcPct val="20000"/>
              </a:spcBef>
              <a:spcAft>
                <a:spcPts val="600"/>
              </a:spcAft>
              <a:buClr>
                <a:schemeClr val="bg1"/>
              </a:buClr>
              <a:buSzPct val="95000"/>
              <a:buFont typeface="Wingdings 2"/>
              <a:buChar char=""/>
              <a:defRPr/>
            </a:pPr>
            <a:r>
              <a:rPr lang="tr-TR" sz="1600" dirty="0" smtClean="0">
                <a:hlinkClick r:id="rId2"/>
              </a:rPr>
              <a:t>https://www.turleri.net/protokol-turleri.html</a:t>
            </a:r>
            <a:endParaRPr lang="tr-TR" sz="1600" dirty="0" smtClean="0"/>
          </a:p>
          <a:p>
            <a:pPr marL="274320" marR="0" lvl="0" indent="-274320" algn="l" defTabSz="914400" rtl="0" eaLnBrk="1" fontAlgn="auto" latinLnBrk="0" hangingPunct="1">
              <a:lnSpc>
                <a:spcPct val="120000"/>
              </a:lnSpc>
              <a:spcBef>
                <a:spcPct val="20000"/>
              </a:spcBef>
              <a:spcAft>
                <a:spcPts val="600"/>
              </a:spcAft>
              <a:buClr>
                <a:schemeClr val="bg1"/>
              </a:buClr>
              <a:buSzPct val="95000"/>
              <a:tabLst/>
              <a:defRPr/>
            </a:pPr>
            <a:endParaRPr kumimoji="0" lang="tr-TR" sz="1600" b="0" i="0" u="none" strike="noStrike" kern="1200" cap="none" spc="0" normalizeH="0" baseline="0" noProof="0" dirty="0" smtClean="0">
              <a:ln>
                <a:noFill/>
              </a:ln>
              <a:solidFill>
                <a:schemeClr val="accent1">
                  <a:lumMod val="50000"/>
                </a:schemeClr>
              </a:solidFill>
              <a:effectLst/>
              <a:uLnTx/>
              <a:uFillTx/>
              <a:latin typeface="Comic Sans MS" pitchFamily="66" charset="0"/>
            </a:endParaRPr>
          </a:p>
          <a:p>
            <a:pPr marL="274320" marR="0" lvl="0" indent="-274320" algn="l" defTabSz="914400" rtl="0" eaLnBrk="1" fontAlgn="auto" latinLnBrk="0" hangingPunct="1">
              <a:lnSpc>
                <a:spcPct val="120000"/>
              </a:lnSpc>
              <a:spcBef>
                <a:spcPct val="20000"/>
              </a:spcBef>
              <a:spcAft>
                <a:spcPts val="600"/>
              </a:spcAft>
              <a:buClr>
                <a:schemeClr val="accent3"/>
              </a:buClr>
              <a:buSzPct val="95000"/>
              <a:buFont typeface="Wingdings 2"/>
              <a:buChar char=""/>
              <a:tabLst/>
              <a:defRPr/>
            </a:pPr>
            <a:endParaRPr kumimoji="0" lang="tr-TR" sz="1600" b="0" i="0" u="none" strike="noStrike" kern="1200" cap="none" spc="0" normalizeH="0" baseline="0" noProof="0" dirty="0">
              <a:ln>
                <a:noFill/>
              </a:ln>
              <a:solidFill>
                <a:schemeClr val="tx1"/>
              </a:solidFill>
              <a:effectLst/>
              <a:uLnTx/>
              <a:uFillTx/>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879907" y="860025"/>
            <a:ext cx="10363826" cy="5083575"/>
          </a:xfrm>
        </p:spPr>
        <p:txBody>
          <a:bodyPr>
            <a:normAutofit/>
          </a:bodyPr>
          <a:lstStyle/>
          <a:p>
            <a:r>
              <a:rPr lang="tr-TR" b="1" cap="none" dirty="0" smtClean="0">
                <a:latin typeface="Comic Sans MS" pitchFamily="66" charset="0"/>
              </a:rPr>
              <a:t>Protokol türleri; </a:t>
            </a:r>
            <a:r>
              <a:rPr lang="tr-TR" cap="none" dirty="0" smtClean="0">
                <a:latin typeface="Comic Sans MS" pitchFamily="66" charset="0"/>
              </a:rPr>
              <a:t>protokol genel anlamda, resmi olarak görgü kurallarını kapsamaktadır. Resmi toplantılar, konferanslar, ikramlar, seminerler protokolün uygulandığı etkinliklerdir. Protokol kuralları sadece törenlerde değil aynı zamanda sözlü, yazılı ve yüz yüze olan konuşmalarda da uygulanmaktadır. Hiç bir toplumsal kural durup dururken ortaya çıkmaz, toplumda her düzenleyici kural, belli bir tarihte yaşanmışlıkların tecrübesi ile ortaya çıkmaktadır. </a:t>
            </a:r>
            <a:endParaRPr lang="tr-TR" cap="none" dirty="0" smtClean="0">
              <a:latin typeface="Comic Sans MS" pitchFamily="66" charset="0"/>
            </a:endParaRPr>
          </a:p>
          <a:p>
            <a:pPr algn="ctr">
              <a:buNone/>
            </a:pPr>
            <a:r>
              <a:rPr lang="tr-TR" sz="2400" b="1" cap="none" dirty="0" smtClean="0">
                <a:effectLst>
                  <a:outerShdw blurRad="38100" dist="38100" dir="2700000" algn="tl">
                    <a:srgbClr val="000000">
                      <a:alpha val="43137"/>
                    </a:srgbClr>
                  </a:outerShdw>
                </a:effectLst>
                <a:latin typeface="Comic Sans MS" pitchFamily="66" charset="0"/>
              </a:rPr>
              <a:t>Diplomasi </a:t>
            </a:r>
            <a:r>
              <a:rPr lang="tr-TR" sz="2400" b="1" cap="none" dirty="0" smtClean="0">
                <a:effectLst>
                  <a:outerShdw blurRad="38100" dist="38100" dir="2700000" algn="tl">
                    <a:srgbClr val="000000">
                      <a:alpha val="43137"/>
                    </a:srgbClr>
                  </a:outerShdw>
                </a:effectLst>
                <a:latin typeface="Comic Sans MS" pitchFamily="66" charset="0"/>
              </a:rPr>
              <a:t>tarihi kadar, protokol tarihi de eskidir.</a:t>
            </a:r>
          </a:p>
          <a:p>
            <a:r>
              <a:rPr lang="tr-TR" cap="none" dirty="0" smtClean="0">
                <a:latin typeface="Comic Sans MS" pitchFamily="66" charset="0"/>
              </a:rPr>
              <a:t>Protokolün amacı; eğer ortamda varsa düzensizlik buna son vererek toplumdaki ilişkilerin artmasını ve gelişmesini sağlayacak nezaket ve karşılıklı saygı ortamını yaratmak ve sürekliliğini sağlamaktır.</a:t>
            </a:r>
          </a:p>
          <a:p>
            <a:endParaRPr lang="tr-TR" cap="none"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913774" y="702734"/>
            <a:ext cx="10363826" cy="5088466"/>
          </a:xfrm>
        </p:spPr>
        <p:txBody>
          <a:bodyPr>
            <a:normAutofit lnSpcReduction="10000"/>
          </a:bodyPr>
          <a:lstStyle/>
          <a:p>
            <a:pPr>
              <a:buNone/>
            </a:pPr>
            <a:r>
              <a:rPr lang="tr-TR" sz="2200" b="1" cap="none" dirty="0" smtClean="0">
                <a:latin typeface="Comic Sans MS" pitchFamily="66" charset="0"/>
              </a:rPr>
              <a:t>Protokol Türleri </a:t>
            </a:r>
          </a:p>
          <a:p>
            <a:pPr lvl="1">
              <a:spcAft>
                <a:spcPts val="600"/>
              </a:spcAft>
              <a:buFont typeface="Wingdings" pitchFamily="2" charset="2"/>
              <a:buChar char="q"/>
            </a:pPr>
            <a:r>
              <a:rPr lang="tr-TR" cap="none" dirty="0" smtClean="0">
                <a:latin typeface="Comic Sans MS" pitchFamily="66" charset="0"/>
              </a:rPr>
              <a:t> Devlet protokolü  </a:t>
            </a:r>
          </a:p>
          <a:p>
            <a:pPr lvl="1">
              <a:spcAft>
                <a:spcPts val="600"/>
              </a:spcAft>
              <a:buFont typeface="Wingdings" pitchFamily="2" charset="2"/>
              <a:buChar char="q"/>
            </a:pPr>
            <a:r>
              <a:rPr lang="tr-TR" cap="none" dirty="0" smtClean="0">
                <a:latin typeface="Comic Sans MS" pitchFamily="66" charset="0"/>
              </a:rPr>
              <a:t> Diplomatik protokol </a:t>
            </a:r>
          </a:p>
          <a:p>
            <a:pPr lvl="1">
              <a:spcAft>
                <a:spcPts val="600"/>
              </a:spcAft>
              <a:buFont typeface="Wingdings" pitchFamily="2" charset="2"/>
              <a:buChar char="q"/>
            </a:pPr>
            <a:r>
              <a:rPr lang="tr-TR" cap="none" dirty="0" smtClean="0">
                <a:latin typeface="Comic Sans MS" pitchFamily="66" charset="0"/>
              </a:rPr>
              <a:t> Mülki protokol </a:t>
            </a:r>
          </a:p>
          <a:p>
            <a:pPr lvl="1">
              <a:spcAft>
                <a:spcPts val="600"/>
              </a:spcAft>
              <a:buFont typeface="Wingdings" pitchFamily="2" charset="2"/>
              <a:buChar char="q"/>
            </a:pPr>
            <a:r>
              <a:rPr lang="tr-TR" cap="none" dirty="0" smtClean="0">
                <a:latin typeface="Comic Sans MS" pitchFamily="66" charset="0"/>
              </a:rPr>
              <a:t> Askeri protokol </a:t>
            </a:r>
          </a:p>
          <a:p>
            <a:pPr lvl="1">
              <a:spcAft>
                <a:spcPts val="600"/>
              </a:spcAft>
              <a:buFont typeface="Wingdings" pitchFamily="2" charset="2"/>
              <a:buChar char="q"/>
            </a:pPr>
            <a:r>
              <a:rPr lang="tr-TR" cap="none" dirty="0" smtClean="0">
                <a:latin typeface="Comic Sans MS" pitchFamily="66" charset="0"/>
              </a:rPr>
              <a:t> Adli protokol </a:t>
            </a:r>
          </a:p>
          <a:p>
            <a:pPr lvl="1">
              <a:spcAft>
                <a:spcPts val="600"/>
              </a:spcAft>
              <a:buFont typeface="Wingdings" pitchFamily="2" charset="2"/>
              <a:buChar char="q"/>
            </a:pPr>
            <a:r>
              <a:rPr lang="tr-TR" cap="none" dirty="0" smtClean="0">
                <a:latin typeface="Comic Sans MS" pitchFamily="66" charset="0"/>
              </a:rPr>
              <a:t> Akademik protokol</a:t>
            </a:r>
          </a:p>
          <a:p>
            <a:pPr lvl="1">
              <a:spcAft>
                <a:spcPts val="600"/>
              </a:spcAft>
              <a:buFont typeface="Wingdings" pitchFamily="2" charset="2"/>
              <a:buChar char="q"/>
            </a:pPr>
            <a:r>
              <a:rPr lang="tr-TR" cap="none" dirty="0" smtClean="0">
                <a:latin typeface="Comic Sans MS" pitchFamily="66" charset="0"/>
              </a:rPr>
              <a:t> Kurumsal protokol </a:t>
            </a:r>
          </a:p>
          <a:p>
            <a:pPr lvl="1">
              <a:spcAft>
                <a:spcPts val="600"/>
              </a:spcAft>
              <a:buFont typeface="Wingdings" pitchFamily="2" charset="2"/>
              <a:buChar char="q"/>
            </a:pPr>
            <a:r>
              <a:rPr lang="tr-TR" cap="none" dirty="0" smtClean="0">
                <a:latin typeface="Comic Sans MS" pitchFamily="66" charset="0"/>
              </a:rPr>
              <a:t> Dini protokol </a:t>
            </a:r>
          </a:p>
          <a:p>
            <a:pPr lvl="1">
              <a:spcAft>
                <a:spcPts val="600"/>
              </a:spcAft>
              <a:buFont typeface="Wingdings" pitchFamily="2" charset="2"/>
              <a:buChar char="q"/>
            </a:pPr>
            <a:r>
              <a:rPr lang="tr-TR" cap="none" dirty="0" smtClean="0">
                <a:latin typeface="Comic Sans MS" pitchFamily="66" charset="0"/>
              </a:rPr>
              <a:t> Sosyal protokol</a:t>
            </a:r>
          </a:p>
          <a:p>
            <a:pPr lvl="1">
              <a:spcAft>
                <a:spcPts val="600"/>
              </a:spcAft>
              <a:buFont typeface="Wingdings" pitchFamily="2" charset="2"/>
              <a:buChar char="q"/>
            </a:pPr>
            <a:r>
              <a:rPr lang="tr-TR" cap="none" dirty="0" smtClean="0">
                <a:latin typeface="Comic Sans MS" pitchFamily="66" charset="0"/>
              </a:rPr>
              <a:t>Kurum Protokolü</a:t>
            </a:r>
            <a:endParaRPr lang="tr-TR" cap="none"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567267" y="601133"/>
            <a:ext cx="10710333" cy="5681133"/>
          </a:xfrm>
        </p:spPr>
        <p:txBody>
          <a:bodyPr>
            <a:normAutofit fontScale="92500" lnSpcReduction="20000"/>
          </a:bodyPr>
          <a:lstStyle/>
          <a:p>
            <a:pPr algn="just">
              <a:lnSpc>
                <a:spcPct val="130000"/>
              </a:lnSpc>
              <a:buNone/>
            </a:pPr>
            <a:r>
              <a:rPr lang="tr-TR" sz="2800" b="1" cap="none" dirty="0" smtClean="0">
                <a:latin typeface="Comic Sans MS" pitchFamily="66" charset="0"/>
              </a:rPr>
              <a:t>Protokol türleri nelerdir;</a:t>
            </a:r>
            <a:endParaRPr lang="tr-TR" sz="2800" cap="none" dirty="0" smtClean="0">
              <a:latin typeface="Comic Sans MS" pitchFamily="66" charset="0"/>
            </a:endParaRPr>
          </a:p>
          <a:p>
            <a:pPr algn="just">
              <a:lnSpc>
                <a:spcPct val="130000"/>
              </a:lnSpc>
            </a:pPr>
            <a:r>
              <a:rPr lang="tr-TR" b="1" cap="none" dirty="0" smtClean="0">
                <a:latin typeface="Comic Sans MS" pitchFamily="66" charset="0"/>
              </a:rPr>
              <a:t>Devlet protokolü: </a:t>
            </a:r>
            <a:r>
              <a:rPr lang="tr-TR" cap="none" dirty="0" smtClean="0">
                <a:latin typeface="Comic Sans MS" pitchFamily="66" charset="0"/>
              </a:rPr>
              <a:t>devlet törenleri ve devlet üst düzey ile ilgili olarak uygulanan uluslararası siyasi ve diplomatik kurallar bütününe denir.</a:t>
            </a:r>
          </a:p>
          <a:p>
            <a:pPr algn="just">
              <a:lnSpc>
                <a:spcPct val="130000"/>
              </a:lnSpc>
            </a:pPr>
            <a:r>
              <a:rPr lang="tr-TR" b="1" cap="none" dirty="0" smtClean="0">
                <a:latin typeface="Comic Sans MS" pitchFamily="66" charset="0"/>
              </a:rPr>
              <a:t>Diplomatik protokol:</a:t>
            </a:r>
            <a:r>
              <a:rPr lang="tr-TR" cap="none" dirty="0" smtClean="0">
                <a:latin typeface="Comic Sans MS" pitchFamily="66" charset="0"/>
              </a:rPr>
              <a:t> devletler ve uluslar arası ilişkilerde devlet üst düzey kişilerin, özellikle diplomatların uymak ve uygulamak zorunda oldukları törensel kurallar bütünüdür. Diplomatik protokol çoğunlukla büyükelçiliklerde ve uluslararası kuruluşlarda uygulanan bir protokoldür.</a:t>
            </a:r>
          </a:p>
          <a:p>
            <a:pPr algn="just">
              <a:lnSpc>
                <a:spcPct val="130000"/>
              </a:lnSpc>
            </a:pPr>
            <a:r>
              <a:rPr lang="tr-TR" b="1" cap="none" dirty="0" smtClean="0">
                <a:latin typeface="Comic Sans MS" pitchFamily="66" charset="0"/>
              </a:rPr>
              <a:t>Mülki protokol:</a:t>
            </a:r>
            <a:r>
              <a:rPr lang="tr-TR" cap="none" dirty="0" smtClean="0">
                <a:latin typeface="Comic Sans MS" pitchFamily="66" charset="0"/>
              </a:rPr>
              <a:t> başkanlık ve bakanlıklarda, il ve ilçelerde uymak ve uygulamak zorunda oldukları törensel kurallar bütünüdür.</a:t>
            </a:r>
          </a:p>
          <a:p>
            <a:pPr algn="just">
              <a:lnSpc>
                <a:spcPct val="130000"/>
              </a:lnSpc>
            </a:pPr>
            <a:r>
              <a:rPr lang="tr-TR" b="1" cap="none" dirty="0" smtClean="0">
                <a:latin typeface="Comic Sans MS" pitchFamily="66" charset="0"/>
              </a:rPr>
              <a:t>Askeri protokol:</a:t>
            </a:r>
            <a:r>
              <a:rPr lang="tr-TR" cap="none" dirty="0" smtClean="0">
                <a:latin typeface="Comic Sans MS" pitchFamily="66" charset="0"/>
              </a:rPr>
              <a:t> askeri törenlerde uygulanan ve uymak zorunda oldukları kurallar bütünüdür.</a:t>
            </a:r>
          </a:p>
          <a:p>
            <a:pPr algn="just">
              <a:lnSpc>
                <a:spcPct val="130000"/>
              </a:lnSpc>
            </a:pPr>
            <a:r>
              <a:rPr lang="tr-TR" b="1" cap="none" dirty="0" smtClean="0">
                <a:latin typeface="Comic Sans MS" pitchFamily="66" charset="0"/>
              </a:rPr>
              <a:t>Adli protokol:</a:t>
            </a:r>
            <a:r>
              <a:rPr lang="tr-TR" cap="none" dirty="0" smtClean="0">
                <a:latin typeface="Comic Sans MS" pitchFamily="66" charset="0"/>
              </a:rPr>
              <a:t> adli kuruluşlarda ve yargı organlarında uygulanan</a:t>
            </a:r>
            <a:r>
              <a:rPr lang="tr-TR" b="1" cap="none" dirty="0" smtClean="0">
                <a:latin typeface="Comic Sans MS" pitchFamily="66" charset="0"/>
              </a:rPr>
              <a:t> protokol türlerinden</a:t>
            </a:r>
            <a:r>
              <a:rPr lang="tr-TR" cap="none" dirty="0" smtClean="0">
                <a:latin typeface="Comic Sans MS" pitchFamily="66" charset="0"/>
              </a:rPr>
              <a:t> biridir. Yapılan törenlerde, toplantılarda ve duruşmalarda davranış kuralları ile yargıda çalışanların kıyafetleri, davalar ve yazışmalar için uygulanan kurallar bütünüdür.</a:t>
            </a:r>
          </a:p>
          <a:p>
            <a:pPr algn="just">
              <a:lnSpc>
                <a:spcPct val="130000"/>
              </a:lnSpc>
            </a:pPr>
            <a:endParaRPr lang="tr-TR" cap="none"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618067" y="508000"/>
            <a:ext cx="10659533" cy="5647267"/>
          </a:xfrm>
        </p:spPr>
        <p:txBody>
          <a:bodyPr>
            <a:normAutofit fontScale="92500" lnSpcReduction="20000"/>
          </a:bodyPr>
          <a:lstStyle/>
          <a:p>
            <a:pPr algn="just">
              <a:lnSpc>
                <a:spcPct val="130000"/>
              </a:lnSpc>
            </a:pPr>
            <a:r>
              <a:rPr lang="tr-TR" b="1" cap="none" dirty="0" smtClean="0">
                <a:latin typeface="Comic Sans MS" pitchFamily="66" charset="0"/>
              </a:rPr>
              <a:t>Akademik protokol:</a:t>
            </a:r>
            <a:r>
              <a:rPr lang="tr-TR" cap="none" dirty="0" smtClean="0">
                <a:latin typeface="Comic Sans MS" pitchFamily="66" charset="0"/>
              </a:rPr>
              <a:t> üniversitelerde ve bilim alanında düzenlenen tören, seminer ve etkinliklerde; kılık kıyafette, işlem ve iletişimde uygulanan kurallara ve aynı zamanda akademik kültüre dayanan kuralların bir bütünüdür.</a:t>
            </a:r>
          </a:p>
          <a:p>
            <a:pPr algn="just">
              <a:lnSpc>
                <a:spcPct val="130000"/>
              </a:lnSpc>
            </a:pPr>
            <a:r>
              <a:rPr lang="tr-TR" b="1" cap="none" dirty="0" smtClean="0">
                <a:latin typeface="Comic Sans MS" pitchFamily="66" charset="0"/>
              </a:rPr>
              <a:t>Kurumsal protokol:</a:t>
            </a:r>
            <a:r>
              <a:rPr lang="tr-TR" cap="none" dirty="0" smtClean="0">
                <a:latin typeface="Comic Sans MS" pitchFamily="66" charset="0"/>
              </a:rPr>
              <a:t> bakanlıklarda ve kamu kuruluşlarında uymak ve uygulamak zorunda oldukları törensel, davranış ve yönetsel kurallar bütünüdür.</a:t>
            </a:r>
          </a:p>
          <a:p>
            <a:pPr algn="just">
              <a:lnSpc>
                <a:spcPct val="130000"/>
              </a:lnSpc>
            </a:pPr>
            <a:r>
              <a:rPr lang="tr-TR" b="1" cap="none" dirty="0" smtClean="0">
                <a:latin typeface="Comic Sans MS" pitchFamily="66" charset="0"/>
              </a:rPr>
              <a:t>Dini protokol:</a:t>
            </a:r>
            <a:r>
              <a:rPr lang="tr-TR" cap="none" dirty="0" smtClean="0">
                <a:latin typeface="Comic Sans MS" pitchFamily="66" charset="0"/>
              </a:rPr>
              <a:t> din kurallarına göre yaşamsal alanda benimsenmiş olan örf ve adetler ile ortaya çıkan kurallar bütünüdür.</a:t>
            </a:r>
          </a:p>
          <a:p>
            <a:pPr algn="just">
              <a:lnSpc>
                <a:spcPct val="130000"/>
              </a:lnSpc>
            </a:pPr>
            <a:r>
              <a:rPr lang="tr-TR" b="1" cap="none" dirty="0" smtClean="0">
                <a:latin typeface="Comic Sans MS" pitchFamily="66" charset="0"/>
              </a:rPr>
              <a:t>Sosyal protokol:</a:t>
            </a:r>
            <a:r>
              <a:rPr lang="tr-TR" cap="none" dirty="0" smtClean="0">
                <a:latin typeface="Comic Sans MS" pitchFamily="66" charset="0"/>
              </a:rPr>
              <a:t> toplumda benimsenmiş olan saygı, görgü ve nezaket kurallarının bir bütünüdür. Bu uygulamalar, düğün, nişan, doğum, sünnet, nikah gibi etkinliklerde uygulanan kurallardır.</a:t>
            </a:r>
          </a:p>
          <a:p>
            <a:pPr algn="just">
              <a:lnSpc>
                <a:spcPct val="130000"/>
              </a:lnSpc>
            </a:pPr>
            <a:r>
              <a:rPr lang="tr-TR" b="1" cap="none" dirty="0" smtClean="0">
                <a:latin typeface="Comic Sans MS" pitchFamily="66" charset="0"/>
              </a:rPr>
              <a:t>Kurum protokolü:</a:t>
            </a:r>
            <a:r>
              <a:rPr lang="tr-TR" cap="none" dirty="0" smtClean="0">
                <a:latin typeface="Comic Sans MS" pitchFamily="66" charset="0"/>
              </a:rPr>
              <a:t> kurumlarda çalışan kişilerin hangi bölümlerde çalışırlarsa çalışsınlar protokol kurallarına uymaları gerekir. Kurumun kurallarını iyi bilmeleri ve diğer kurum ilişkilerinde bu kurallara uymaları gerekir. Protokol, resmi ilişkilerde yöntem, izlenecek yol ve görgü kuralları anlamına gelmektedir ve bu kurallara uyulması nezaket açısından bir gerekliliktir.</a:t>
            </a:r>
          </a:p>
          <a:p>
            <a:pPr algn="just">
              <a:lnSpc>
                <a:spcPct val="130000"/>
              </a:lnSpc>
            </a:pPr>
            <a:endParaRPr lang="tr-TR" cap="none"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913774" y="956733"/>
            <a:ext cx="10363826" cy="4834466"/>
          </a:xfrm>
        </p:spPr>
        <p:txBody>
          <a:bodyPr>
            <a:noAutofit/>
          </a:bodyPr>
          <a:lstStyle/>
          <a:p>
            <a:pPr>
              <a:lnSpc>
                <a:spcPct val="140000"/>
              </a:lnSpc>
              <a:buNone/>
            </a:pPr>
            <a:r>
              <a:rPr lang="tr-TR" sz="2200" cap="none" dirty="0" smtClean="0">
                <a:latin typeface="Comic Sans MS" pitchFamily="66" charset="0"/>
              </a:rPr>
              <a:t>Türkiye Cumhuriyeti Devlet Protokolü düzenleme ve yürütme görevi ilk kez 09.01.1927 tarihli ve 4511 sayılı Atatürk’ün imzaladığı kararname ile Dışişleri Bakanlığı’na verilmiştir. </a:t>
            </a:r>
          </a:p>
          <a:p>
            <a:pPr>
              <a:lnSpc>
                <a:spcPct val="140000"/>
              </a:lnSpc>
              <a:buNone/>
            </a:pPr>
            <a:r>
              <a:rPr lang="tr-TR" sz="2200" cap="none" dirty="0" smtClean="0">
                <a:latin typeface="Comic Sans MS" pitchFamily="66" charset="0"/>
              </a:rPr>
              <a:t>Türkiye’de uygulanmakta olan devlet protokol sıra düzeni (devlet protokol listesi) 4909 sayılı yasa gereğince Dışişleri Bakanlığı Protokol Genel Müdürlüğü’nce hazırlanmakta ve cumhurbaşkanının onayı ile yürürlüğe konmaktadır. </a:t>
            </a:r>
          </a:p>
          <a:p>
            <a:pPr>
              <a:lnSpc>
                <a:spcPct val="140000"/>
              </a:lnSpc>
              <a:buNone/>
            </a:pPr>
            <a:endParaRPr lang="tr-TR" sz="2200" cap="none"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9126" y="5840617"/>
            <a:ext cx="12107917" cy="832773"/>
          </a:xfrm>
        </p:spPr>
        <p:txBody>
          <a:bodyPr>
            <a:normAutofit/>
          </a:bodyPr>
          <a:lstStyle/>
          <a:p>
            <a:pPr algn="ctr"/>
            <a:r>
              <a:rPr lang="tr-TR" sz="2200" b="1" dirty="0" smtClean="0">
                <a:solidFill>
                  <a:srgbClr val="002060"/>
                </a:solidFill>
                <a:effectLst>
                  <a:outerShdw blurRad="38100" dist="38100" dir="2700000" algn="tl">
                    <a:srgbClr val="000000">
                      <a:alpha val="43137"/>
                    </a:srgbClr>
                  </a:outerShdw>
                </a:effectLst>
                <a:latin typeface="Comic Sans MS" pitchFamily="66" charset="0"/>
              </a:rPr>
              <a:t>Türkiye cumhuriyeti DEVLET PROTOKOLÜ…</a:t>
            </a:r>
            <a:endParaRPr lang="tr-TR" sz="22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İçerik Yer Tutucusu 2"/>
          <p:cNvSpPr>
            <a:spLocks noGrp="1"/>
          </p:cNvSpPr>
          <p:nvPr>
            <p:ph sz="quarter" idx="13"/>
          </p:nvPr>
        </p:nvSpPr>
        <p:spPr>
          <a:xfrm>
            <a:off x="736017" y="1484288"/>
            <a:ext cx="4547184" cy="4968552"/>
          </a:xfrm>
          <a:prstGeom prst="rect">
            <a:avLst/>
          </a:prstGeom>
        </p:spPr>
        <p:txBody>
          <a:bodyPr>
            <a:normAutofit/>
          </a:bodyPr>
          <a:lstStyle/>
          <a:p>
            <a:pPr marL="342900" indent="-342900">
              <a:buAutoNum type="arabicPeriod"/>
            </a:pPr>
            <a:r>
              <a:rPr lang="tr-TR" sz="1700" cap="none" dirty="0" smtClean="0">
                <a:latin typeface="Comic Sans MS" pitchFamily="66" charset="0"/>
              </a:rPr>
              <a:t>TBMM Başkanı </a:t>
            </a:r>
          </a:p>
          <a:p>
            <a:pPr marL="342900" indent="-342900">
              <a:buAutoNum type="arabicPeriod"/>
            </a:pPr>
            <a:r>
              <a:rPr lang="tr-TR" sz="1700" cap="none" dirty="0" smtClean="0">
                <a:latin typeface="Comic Sans MS" pitchFamily="66" charset="0"/>
              </a:rPr>
              <a:t>Başbakan</a:t>
            </a:r>
          </a:p>
          <a:p>
            <a:pPr marL="342900" indent="-342900">
              <a:buAutoNum type="arabicPeriod"/>
            </a:pPr>
            <a:r>
              <a:rPr lang="tr-TR" sz="1700" cap="none" dirty="0" smtClean="0">
                <a:latin typeface="Comic Sans MS" pitchFamily="66" charset="0"/>
              </a:rPr>
              <a:t>Genelkurmay Başkanı</a:t>
            </a:r>
          </a:p>
          <a:p>
            <a:pPr>
              <a:buNone/>
            </a:pPr>
            <a:r>
              <a:rPr lang="tr-TR" sz="1700" cap="none" dirty="0" smtClean="0">
                <a:latin typeface="Comic Sans MS" pitchFamily="66" charset="0"/>
              </a:rPr>
              <a:t>4. Ana Muhalefet Partisi Genel Başkanı</a:t>
            </a:r>
          </a:p>
          <a:p>
            <a:pPr>
              <a:buNone/>
            </a:pPr>
            <a:r>
              <a:rPr lang="tr-TR" sz="1700" cap="none" dirty="0" smtClean="0">
                <a:latin typeface="Comic Sans MS" pitchFamily="66" charset="0"/>
              </a:rPr>
              <a:t>5. Eski Cumhurbaşkanları</a:t>
            </a:r>
          </a:p>
          <a:p>
            <a:pPr>
              <a:buNone/>
            </a:pPr>
            <a:r>
              <a:rPr lang="tr-TR" sz="1700" cap="none" dirty="0" smtClean="0">
                <a:latin typeface="Comic Sans MS" pitchFamily="66" charset="0"/>
              </a:rPr>
              <a:t>6. Anayasa Mahkemesi Başkanı</a:t>
            </a:r>
          </a:p>
          <a:p>
            <a:pPr>
              <a:buNone/>
            </a:pPr>
            <a:r>
              <a:rPr lang="tr-TR" sz="1700" cap="none" dirty="0" smtClean="0">
                <a:latin typeface="Comic Sans MS" pitchFamily="66" charset="0"/>
              </a:rPr>
              <a:t>7. Yargıtay Birinci Başkanı</a:t>
            </a:r>
          </a:p>
          <a:p>
            <a:pPr>
              <a:buNone/>
            </a:pPr>
            <a:r>
              <a:rPr lang="tr-TR" sz="1700" cap="none" dirty="0" smtClean="0">
                <a:latin typeface="Comic Sans MS" pitchFamily="66" charset="0"/>
              </a:rPr>
              <a:t>8. Danıştay Başkanı</a:t>
            </a:r>
          </a:p>
          <a:p>
            <a:pPr>
              <a:buNone/>
            </a:pPr>
            <a:r>
              <a:rPr lang="tr-TR" sz="1700" cap="none" dirty="0" smtClean="0">
                <a:latin typeface="Comic Sans MS" pitchFamily="66" charset="0"/>
              </a:rPr>
              <a:t>9. Bakanlar Kurulu Üyeleri</a:t>
            </a:r>
          </a:p>
          <a:p>
            <a:pPr>
              <a:buNone/>
            </a:pPr>
            <a:r>
              <a:rPr lang="tr-TR" sz="1700" cap="none" dirty="0" smtClean="0">
                <a:latin typeface="Comic Sans MS" pitchFamily="66" charset="0"/>
              </a:rPr>
              <a:t>10. Kuvvet Komutanları</a:t>
            </a:r>
          </a:p>
          <a:p>
            <a:pPr>
              <a:buNone/>
            </a:pPr>
            <a:endParaRPr lang="tr-TR" sz="1700" cap="none" dirty="0">
              <a:latin typeface="Comic Sans MS" pitchFamily="66" charset="0"/>
            </a:endParaRPr>
          </a:p>
        </p:txBody>
      </p:sp>
      <p:sp>
        <p:nvSpPr>
          <p:cNvPr id="4" name="İçerik Yer Tutucusu 3"/>
          <p:cNvSpPr>
            <a:spLocks noGrp="1"/>
          </p:cNvSpPr>
          <p:nvPr>
            <p:ph sz="quarter" idx="14"/>
          </p:nvPr>
        </p:nvSpPr>
        <p:spPr>
          <a:xfrm>
            <a:off x="5386259" y="1391650"/>
            <a:ext cx="6204607" cy="4104457"/>
          </a:xfrm>
          <a:prstGeom prst="rect">
            <a:avLst/>
          </a:prstGeom>
        </p:spPr>
        <p:txBody>
          <a:bodyPr>
            <a:noAutofit/>
          </a:bodyPr>
          <a:lstStyle/>
          <a:p>
            <a:pPr>
              <a:buNone/>
            </a:pPr>
            <a:r>
              <a:rPr lang="tr-TR" sz="1600" cap="none" dirty="0" smtClean="0">
                <a:latin typeface="Comic Sans MS" pitchFamily="66" charset="0"/>
              </a:rPr>
              <a:t>11. Orgeneraller Ve Oramiraller</a:t>
            </a:r>
          </a:p>
          <a:p>
            <a:pPr>
              <a:buNone/>
            </a:pPr>
            <a:r>
              <a:rPr lang="tr-TR" sz="1600" cap="none" dirty="0" smtClean="0">
                <a:latin typeface="Comic Sans MS" pitchFamily="66" charset="0"/>
              </a:rPr>
              <a:t>12. YÖK Başkanı</a:t>
            </a:r>
          </a:p>
          <a:p>
            <a:pPr>
              <a:buNone/>
            </a:pPr>
            <a:r>
              <a:rPr lang="tr-TR" sz="1600" cap="none" dirty="0" smtClean="0">
                <a:latin typeface="Comic Sans MS" pitchFamily="66" charset="0"/>
              </a:rPr>
              <a:t>13. TBMM Başkan Vekilleri</a:t>
            </a:r>
          </a:p>
          <a:p>
            <a:pPr>
              <a:buNone/>
            </a:pPr>
            <a:r>
              <a:rPr lang="tr-TR" sz="1600" cap="none" dirty="0" smtClean="0">
                <a:latin typeface="Comic Sans MS" pitchFamily="66" charset="0"/>
              </a:rPr>
              <a:t>14. TBMM’de Grubu Bulunan Siyasi Partilerin Genel Başkanları</a:t>
            </a:r>
          </a:p>
          <a:p>
            <a:pPr>
              <a:buNone/>
            </a:pPr>
            <a:r>
              <a:rPr lang="tr-TR" sz="1600" cap="none" dirty="0" smtClean="0">
                <a:latin typeface="Comic Sans MS" pitchFamily="66" charset="0"/>
              </a:rPr>
              <a:t>15. TBMM Katip Üyeleri Ve İdare Amirleri</a:t>
            </a:r>
          </a:p>
          <a:p>
            <a:pPr>
              <a:buNone/>
            </a:pPr>
            <a:r>
              <a:rPr lang="tr-TR" sz="1600" cap="none" dirty="0" smtClean="0">
                <a:latin typeface="Comic Sans MS" pitchFamily="66" charset="0"/>
              </a:rPr>
              <a:t>16. TBMM’de Temsil Edilen Siyasi Partilerin Genel Başkanları</a:t>
            </a:r>
          </a:p>
          <a:p>
            <a:pPr>
              <a:buNone/>
            </a:pPr>
            <a:r>
              <a:rPr lang="tr-TR" sz="1600" cap="none" dirty="0" smtClean="0">
                <a:latin typeface="Comic Sans MS" pitchFamily="66" charset="0"/>
              </a:rPr>
              <a:t>17. TBMM Siyasi Partiler Grup Başkanları Ve Başkan Vekilleri</a:t>
            </a:r>
          </a:p>
          <a:p>
            <a:pPr>
              <a:buNone/>
            </a:pPr>
            <a:r>
              <a:rPr lang="tr-TR" sz="1600" cap="none" dirty="0" smtClean="0">
                <a:latin typeface="Comic Sans MS" pitchFamily="66" charset="0"/>
              </a:rPr>
              <a:t>18. TBMM’de Grubu Bulunan Siyasi Partilerin Genel Başkan Yardımcıları</a:t>
            </a:r>
          </a:p>
          <a:p>
            <a:pPr>
              <a:buNone/>
            </a:pPr>
            <a:r>
              <a:rPr lang="tr-TR" sz="1600" cap="none" dirty="0" smtClean="0">
                <a:latin typeface="Comic Sans MS" pitchFamily="66" charset="0"/>
              </a:rPr>
              <a:t>19. TBMM’de Grubu Bulunan Siyasi Partilerin Genel Sekreterleri</a:t>
            </a:r>
          </a:p>
          <a:p>
            <a:pPr>
              <a:buNone/>
            </a:pPr>
            <a:r>
              <a:rPr lang="tr-TR" sz="1600" cap="none" dirty="0" smtClean="0">
                <a:latin typeface="Comic Sans MS" pitchFamily="66" charset="0"/>
              </a:rPr>
              <a:t>20. TBMM Üyeleri </a:t>
            </a:r>
          </a:p>
          <a:p>
            <a:pPr>
              <a:buNone/>
            </a:pPr>
            <a:endParaRPr lang="tr-TR" sz="1600" cap="none" dirty="0">
              <a:latin typeface="Comic Sans MS" pitchFamily="66" charset="0"/>
            </a:endParaRPr>
          </a:p>
        </p:txBody>
      </p:sp>
      <p:sp>
        <p:nvSpPr>
          <p:cNvPr id="5" name="4 Dikdörtgen"/>
          <p:cNvSpPr/>
          <p:nvPr/>
        </p:nvSpPr>
        <p:spPr>
          <a:xfrm>
            <a:off x="507999" y="332295"/>
            <a:ext cx="10989733" cy="931281"/>
          </a:xfrm>
          <a:prstGeom prst="rect">
            <a:avLst/>
          </a:prstGeom>
        </p:spPr>
        <p:txBody>
          <a:bodyPr wrap="square">
            <a:spAutoFit/>
          </a:bodyPr>
          <a:lstStyle/>
          <a:p>
            <a:pPr marL="228600" lvl="0" indent="-228600" algn="just" defTabSz="914400">
              <a:lnSpc>
                <a:spcPct val="120000"/>
              </a:lnSpc>
              <a:spcBef>
                <a:spcPts val="1000"/>
              </a:spcBef>
              <a:buClr>
                <a:prstClr val="black"/>
              </a:buClr>
            </a:pPr>
            <a:r>
              <a:rPr lang="tr-TR" sz="2000" b="1" dirty="0" smtClean="0">
                <a:solidFill>
                  <a:srgbClr val="2FA3EE">
                    <a:lumMod val="50000"/>
                  </a:srgbClr>
                </a:solidFill>
                <a:latin typeface="Comic Sans MS" pitchFamily="66" charset="0"/>
              </a:rPr>
              <a:t>Protokol Listesinde Türkiye Cumhuriyeti Cumhurbaşkanı'nın İsmi Yer Almaz. </a:t>
            </a:r>
          </a:p>
          <a:p>
            <a:pPr marL="228600" lvl="0" indent="-228600" algn="just" defTabSz="914400">
              <a:lnSpc>
                <a:spcPct val="120000"/>
              </a:lnSpc>
              <a:spcBef>
                <a:spcPts val="1000"/>
              </a:spcBef>
              <a:buClr>
                <a:prstClr val="black"/>
              </a:buClr>
            </a:pPr>
            <a:r>
              <a:rPr lang="tr-TR" sz="2000" b="1" dirty="0" smtClean="0">
                <a:solidFill>
                  <a:srgbClr val="2FA3EE">
                    <a:lumMod val="50000"/>
                  </a:srgbClr>
                </a:solidFill>
                <a:latin typeface="Comic Sans MS" pitchFamily="66" charset="0"/>
              </a:rPr>
              <a:t>Çünkü Cumhurbaşkanı Doğal Olarak Protokolün İlk İsmidir.</a:t>
            </a:r>
          </a:p>
        </p:txBody>
      </p:sp>
    </p:spTree>
    <p:extLst>
      <p:ext uri="{BB962C8B-B14F-4D97-AF65-F5344CB8AC3E}">
        <p14:creationId xmlns:p14="http://schemas.microsoft.com/office/powerpoint/2010/main" xmlns="" val="33713318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146" y="5373216"/>
            <a:ext cx="11950263" cy="1080120"/>
          </a:xfrm>
        </p:spPr>
        <p:txBody>
          <a:bodyPr>
            <a:normAutofit/>
          </a:bodyPr>
          <a:lstStyle/>
          <a:p>
            <a:pPr algn="ctr"/>
            <a:r>
              <a:rPr lang="tr-TR" sz="3200" b="1" cap="none" dirty="0" smtClean="0">
                <a:solidFill>
                  <a:srgbClr val="002060"/>
                </a:solidFill>
                <a:effectLst>
                  <a:outerShdw blurRad="38100" dist="38100" dir="2700000" algn="tl">
                    <a:srgbClr val="000000">
                      <a:alpha val="43137"/>
                    </a:srgbClr>
                  </a:outerShdw>
                </a:effectLst>
                <a:latin typeface="Comic Sans MS" pitchFamily="66" charset="0"/>
              </a:rPr>
              <a:t>Türkiye Cumhuriyeti DEVLET PROTOKOLÜ…</a:t>
            </a:r>
            <a:endParaRPr lang="tr-TR" sz="3200" b="1" cap="none" dirty="0">
              <a:effectLst>
                <a:outerShdw blurRad="38100" dist="38100" dir="2700000" algn="tl">
                  <a:srgbClr val="000000">
                    <a:alpha val="43137"/>
                  </a:srgbClr>
                </a:outerShdw>
              </a:effectLst>
              <a:latin typeface="Comic Sans MS" pitchFamily="66" charset="0"/>
            </a:endParaRPr>
          </a:p>
        </p:txBody>
      </p:sp>
      <p:sp>
        <p:nvSpPr>
          <p:cNvPr id="3" name="İçerik Yer Tutucusu 2"/>
          <p:cNvSpPr>
            <a:spLocks noGrp="1"/>
          </p:cNvSpPr>
          <p:nvPr>
            <p:ph sz="quarter" idx="13"/>
          </p:nvPr>
        </p:nvSpPr>
        <p:spPr>
          <a:xfrm>
            <a:off x="435013" y="1047020"/>
            <a:ext cx="5559972" cy="4334663"/>
          </a:xfrm>
          <a:prstGeom prst="rect">
            <a:avLst/>
          </a:prstGeom>
        </p:spPr>
        <p:txBody>
          <a:bodyPr>
            <a:normAutofit fontScale="77500" lnSpcReduction="20000"/>
          </a:bodyPr>
          <a:lstStyle/>
          <a:p>
            <a:r>
              <a:rPr lang="tr-TR" cap="none" dirty="0" smtClean="0">
                <a:solidFill>
                  <a:schemeClr val="tx2">
                    <a:lumMod val="75000"/>
                  </a:schemeClr>
                </a:solidFill>
                <a:latin typeface="Comic Sans MS" pitchFamily="66" charset="0"/>
              </a:rPr>
              <a:t>21. Sayıştay Başkanı</a:t>
            </a:r>
          </a:p>
          <a:p>
            <a:r>
              <a:rPr lang="tr-TR" cap="none" dirty="0" smtClean="0">
                <a:solidFill>
                  <a:schemeClr val="tx2">
                    <a:lumMod val="75000"/>
                  </a:schemeClr>
                </a:solidFill>
                <a:latin typeface="Comic Sans MS" pitchFamily="66" charset="0"/>
              </a:rPr>
              <a:t>22. Yargıtay Cumhuriyet Başsavcısı, Türkiye Barolar Birliği Başkanı</a:t>
            </a:r>
          </a:p>
          <a:p>
            <a:r>
              <a:rPr lang="tr-TR" cap="none" dirty="0" smtClean="0">
                <a:solidFill>
                  <a:schemeClr val="tx2">
                    <a:lumMod val="75000"/>
                  </a:schemeClr>
                </a:solidFill>
                <a:latin typeface="Comic Sans MS" pitchFamily="66" charset="0"/>
              </a:rPr>
              <a:t>23. Danıştay Başsavcısı</a:t>
            </a:r>
          </a:p>
          <a:p>
            <a:r>
              <a:rPr lang="tr-TR" cap="none" dirty="0" smtClean="0">
                <a:solidFill>
                  <a:schemeClr val="tx2">
                    <a:lumMod val="75000"/>
                  </a:schemeClr>
                </a:solidFill>
                <a:latin typeface="Comic Sans MS" pitchFamily="66" charset="0"/>
              </a:rPr>
              <a:t>24. Anayasa Mahkemesi Başkan Vekili</a:t>
            </a:r>
          </a:p>
          <a:p>
            <a:r>
              <a:rPr lang="tr-TR" cap="none" dirty="0" smtClean="0">
                <a:solidFill>
                  <a:schemeClr val="tx2">
                    <a:lumMod val="75000"/>
                  </a:schemeClr>
                </a:solidFill>
                <a:latin typeface="Comic Sans MS" pitchFamily="66" charset="0"/>
              </a:rPr>
              <a:t>25. Uyuşmazlık Mahkemesi Başkanı</a:t>
            </a:r>
          </a:p>
          <a:p>
            <a:r>
              <a:rPr lang="tr-TR" cap="none" dirty="0" smtClean="0">
                <a:solidFill>
                  <a:schemeClr val="tx2">
                    <a:lumMod val="75000"/>
                  </a:schemeClr>
                </a:solidFill>
                <a:latin typeface="Comic Sans MS" pitchFamily="66" charset="0"/>
              </a:rPr>
              <a:t>26. Anayasa Mahkemesi Üyeleri</a:t>
            </a:r>
          </a:p>
          <a:p>
            <a:r>
              <a:rPr lang="tr-TR" cap="none" dirty="0" smtClean="0">
                <a:solidFill>
                  <a:schemeClr val="tx2">
                    <a:lumMod val="75000"/>
                  </a:schemeClr>
                </a:solidFill>
                <a:latin typeface="Comic Sans MS" pitchFamily="66" charset="0"/>
              </a:rPr>
              <a:t>27. Yargıtay Birinci Başkan Vekilleri</a:t>
            </a:r>
          </a:p>
          <a:p>
            <a:r>
              <a:rPr lang="tr-TR" cap="none" dirty="0" smtClean="0">
                <a:solidFill>
                  <a:schemeClr val="tx2">
                    <a:lumMod val="75000"/>
                  </a:schemeClr>
                </a:solidFill>
                <a:latin typeface="Comic Sans MS" pitchFamily="66" charset="0"/>
              </a:rPr>
              <a:t>28. Danıştay Başkan Vekilleri</a:t>
            </a:r>
          </a:p>
          <a:p>
            <a:r>
              <a:rPr lang="tr-TR" cap="none" dirty="0" smtClean="0">
                <a:solidFill>
                  <a:schemeClr val="tx2">
                    <a:lumMod val="75000"/>
                  </a:schemeClr>
                </a:solidFill>
                <a:latin typeface="Comic Sans MS" pitchFamily="66" charset="0"/>
              </a:rPr>
              <a:t>29. Hakimler Ve Savcılar Yüksek Kurulu Başkan Vekili</a:t>
            </a:r>
          </a:p>
          <a:p>
            <a:r>
              <a:rPr lang="tr-TR" cap="none" dirty="0" smtClean="0">
                <a:solidFill>
                  <a:schemeClr val="tx2">
                    <a:lumMod val="75000"/>
                  </a:schemeClr>
                </a:solidFill>
                <a:latin typeface="Comic Sans MS" pitchFamily="66" charset="0"/>
              </a:rPr>
              <a:t>30. Yargıtay Cumhuriyet Başsavcı Vekili</a:t>
            </a:r>
          </a:p>
          <a:p>
            <a:endParaRPr lang="tr-TR" cap="none" dirty="0">
              <a:solidFill>
                <a:schemeClr val="tx2">
                  <a:lumMod val="75000"/>
                </a:schemeClr>
              </a:solidFill>
              <a:latin typeface="Comic Sans MS" pitchFamily="66" charset="0"/>
            </a:endParaRPr>
          </a:p>
        </p:txBody>
      </p:sp>
      <p:sp>
        <p:nvSpPr>
          <p:cNvPr id="4" name="İçerik Yer Tutucusu 3"/>
          <p:cNvSpPr>
            <a:spLocks noGrp="1"/>
          </p:cNvSpPr>
          <p:nvPr>
            <p:ph sz="quarter" idx="14"/>
          </p:nvPr>
        </p:nvSpPr>
        <p:spPr>
          <a:xfrm>
            <a:off x="5787113" y="1038554"/>
            <a:ext cx="5364363" cy="4190646"/>
          </a:xfrm>
          <a:prstGeom prst="rect">
            <a:avLst/>
          </a:prstGeom>
        </p:spPr>
        <p:txBody>
          <a:bodyPr>
            <a:normAutofit fontScale="92500" lnSpcReduction="20000"/>
          </a:bodyPr>
          <a:lstStyle/>
          <a:p>
            <a:r>
              <a:rPr lang="tr-TR" cap="none" dirty="0" smtClean="0">
                <a:solidFill>
                  <a:schemeClr val="tx2">
                    <a:lumMod val="75000"/>
                  </a:schemeClr>
                </a:solidFill>
                <a:latin typeface="Comic Sans MS" pitchFamily="66" charset="0"/>
              </a:rPr>
              <a:t>31. Yüksek Seçim Kurulu Başkanı</a:t>
            </a:r>
          </a:p>
          <a:p>
            <a:r>
              <a:rPr lang="tr-TR" cap="none" dirty="0" smtClean="0">
                <a:solidFill>
                  <a:schemeClr val="tx2">
                    <a:lumMod val="75000"/>
                  </a:schemeClr>
                </a:solidFill>
                <a:latin typeface="Comic Sans MS" pitchFamily="66" charset="0"/>
              </a:rPr>
              <a:t>32. Yüksek Hakem Kurulu Başkanı</a:t>
            </a:r>
          </a:p>
          <a:p>
            <a:r>
              <a:rPr lang="tr-TR" cap="none" dirty="0" smtClean="0">
                <a:solidFill>
                  <a:schemeClr val="tx2">
                    <a:lumMod val="75000"/>
                  </a:schemeClr>
                </a:solidFill>
                <a:latin typeface="Comic Sans MS" pitchFamily="66" charset="0"/>
              </a:rPr>
              <a:t>33. Cumhurbaşkanlığı Genel Sekreteri</a:t>
            </a:r>
          </a:p>
          <a:p>
            <a:r>
              <a:rPr lang="tr-TR" cap="none" dirty="0" smtClean="0">
                <a:solidFill>
                  <a:schemeClr val="tx2">
                    <a:lumMod val="75000"/>
                  </a:schemeClr>
                </a:solidFill>
                <a:latin typeface="Comic Sans MS" pitchFamily="66" charset="0"/>
              </a:rPr>
              <a:t>34. TBMM Genel Sekreteri</a:t>
            </a:r>
          </a:p>
          <a:p>
            <a:r>
              <a:rPr lang="tr-TR" cap="none" dirty="0" smtClean="0">
                <a:solidFill>
                  <a:schemeClr val="tx2">
                    <a:lumMod val="75000"/>
                  </a:schemeClr>
                </a:solidFill>
                <a:latin typeface="Comic Sans MS" pitchFamily="66" charset="0"/>
              </a:rPr>
              <a:t>35. Başbakanlık Müsteşarı</a:t>
            </a:r>
          </a:p>
          <a:p>
            <a:r>
              <a:rPr lang="tr-TR" cap="none" dirty="0" smtClean="0">
                <a:solidFill>
                  <a:schemeClr val="tx2">
                    <a:lumMod val="75000"/>
                  </a:schemeClr>
                </a:solidFill>
                <a:latin typeface="Comic Sans MS" pitchFamily="66" charset="0"/>
              </a:rPr>
              <a:t>36. Devlet Denetleme Kurulu Başkanı</a:t>
            </a:r>
          </a:p>
          <a:p>
            <a:r>
              <a:rPr lang="tr-TR" cap="none" dirty="0" smtClean="0">
                <a:solidFill>
                  <a:schemeClr val="tx2">
                    <a:lumMod val="75000"/>
                  </a:schemeClr>
                </a:solidFill>
                <a:latin typeface="Comic Sans MS" pitchFamily="66" charset="0"/>
              </a:rPr>
              <a:t>37. Ankara Valisi</a:t>
            </a:r>
          </a:p>
          <a:p>
            <a:r>
              <a:rPr lang="tr-TR" cap="none" dirty="0" smtClean="0">
                <a:solidFill>
                  <a:schemeClr val="tx2">
                    <a:lumMod val="75000"/>
                  </a:schemeClr>
                </a:solidFill>
                <a:latin typeface="Comic Sans MS" pitchFamily="66" charset="0"/>
              </a:rPr>
              <a:t>38. Yükseköğretim Kurulu Üyeleri</a:t>
            </a:r>
          </a:p>
          <a:p>
            <a:r>
              <a:rPr lang="tr-TR" cap="none" dirty="0" smtClean="0">
                <a:solidFill>
                  <a:schemeClr val="tx2">
                    <a:lumMod val="75000"/>
                  </a:schemeClr>
                </a:solidFill>
                <a:latin typeface="Comic Sans MS" pitchFamily="66" charset="0"/>
              </a:rPr>
              <a:t>39. Ankara’daki Üniversitelerin Rektörleri</a:t>
            </a:r>
          </a:p>
          <a:p>
            <a:r>
              <a:rPr lang="tr-TR" cap="none" dirty="0" smtClean="0">
                <a:solidFill>
                  <a:schemeClr val="tx2">
                    <a:lumMod val="75000"/>
                  </a:schemeClr>
                </a:solidFill>
                <a:latin typeface="Comic Sans MS" pitchFamily="66" charset="0"/>
              </a:rPr>
              <a:t>40. Ankara Garnizon Komutanı</a:t>
            </a:r>
          </a:p>
          <a:p>
            <a:endParaRPr lang="tr-TR" cap="none"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xmlns="" val="32817484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f34316244">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Office_36807301_TF34316244.potx" id="{F8BBB03F-00B0-4112-AA57-211D078A0F11}" vid="{7FAC0621-AE91-47A5-AFB6-43EAE191C124}"/>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1E252AE-1687-4F4A-AAAD-EE8304DE9099}">
  <ds:schemaRefs>
    <ds:schemaRef ds:uri="http://schemas.microsoft.com/sharepoint/v3/contenttype/forms"/>
  </ds:schemaRefs>
</ds:datastoreItem>
</file>

<file path=customXml/itemProps2.xml><?xml version="1.0" encoding="utf-8"?>
<ds:datastoreItem xmlns:ds="http://schemas.openxmlformats.org/officeDocument/2006/customXml" ds:itemID="{ABA78EF8-E824-4C87-A4FF-3288A5E91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99C30C-D4EF-40A1-90A6-0C807702411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tf34316244</Template>
  <TotalTime>0</TotalTime>
  <Words>1199</Words>
  <Application>Microsoft Office PowerPoint</Application>
  <PresentationFormat>Özel</PresentationFormat>
  <Paragraphs>241</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tf34316244</vt:lpstr>
      <vt:lpstr>PROTOKOL TÜRLERİ VE SIRADÜZENLERİ </vt:lpstr>
      <vt:lpstr>Slayt 2</vt:lpstr>
      <vt:lpstr>Slayt 3</vt:lpstr>
      <vt:lpstr>Slayt 4</vt:lpstr>
      <vt:lpstr>Slayt 5</vt:lpstr>
      <vt:lpstr>Slayt 6</vt:lpstr>
      <vt:lpstr>Slayt 7</vt:lpstr>
      <vt:lpstr>Türkiye cumhuriyeti DEVLET PROTOKOLÜ…</vt:lpstr>
      <vt:lpstr>Türkiye Cumhuriyeti DEVLET PROTOKOLÜ…</vt:lpstr>
      <vt:lpstr>Türkiye cumhuriyeti DEVLET PROTOKOLÜ…</vt:lpstr>
      <vt:lpstr>Türkiye cumhuriyeti DEVLET PROTOKOLÜ…</vt:lpstr>
      <vt:lpstr>Büyükelçilik protokol sıradüzeni</vt:lpstr>
      <vt:lpstr>Başbakan ve Bakanlar Protokol Sıradüzeni</vt:lpstr>
      <vt:lpstr>Kamu Kurum Ve Kuruluşları  (Müsteşarlıklar, Başbakanlıklar ve Genel Müdürlükler)  Protokol Sıradüzeni</vt:lpstr>
      <vt:lpstr>İL PROTOKOL LİSTESİ</vt:lpstr>
      <vt:lpstr>Askeri Protokol</vt:lpstr>
      <vt:lpstr>Adli Protokol</vt:lpstr>
      <vt:lpstr>Akademik Protokol</vt:lpstr>
      <vt:lpstr>Akademik Protokol</vt:lpstr>
      <vt:lpstr>Sosyal protokol sıradüzeni</vt:lpstr>
      <vt:lpstr> </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Damlacık 2</dc:title>
  <dc:creator/>
  <cp:lastModifiedBy/>
  <cp:revision>1</cp:revision>
  <dcterms:created xsi:type="dcterms:W3CDTF">2020-04-26T13:50:42Z</dcterms:created>
  <dcterms:modified xsi:type="dcterms:W3CDTF">2020-04-26T22:34:37Z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