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82" r:id="rId4"/>
    <p:sldId id="259" r:id="rId5"/>
    <p:sldId id="283" r:id="rId6"/>
    <p:sldId id="284" r:id="rId7"/>
    <p:sldId id="286" r:id="rId8"/>
    <p:sldId id="287" r:id="rId9"/>
    <p:sldId id="288" r:id="rId10"/>
    <p:sldId id="280" r:id="rId11"/>
    <p:sldId id="279" r:id="rId12"/>
    <p:sldId id="261" r:id="rId13"/>
    <p:sldId id="262" r:id="rId14"/>
    <p:sldId id="263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B788130-E7BF-D442-B9D8-CAED11A350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CD7DE1B-0FF7-EB49-8DF7-4BDC6CBD7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2A3D083-471F-A943-86ED-7B0ADF0D5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86A4-95EE-DA47-A1EB-76B73E62EF1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9121EA5-1195-2140-AA3F-BF9F48F9C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E258D2E-5053-C645-AFC9-68B3F1AFB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F4295-DB8F-484F-BBE0-D3864A8C72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895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BB7D461-654A-EA4F-A940-3DEFB1701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12B7677-439D-BB4B-9749-39D228D3F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FF6373E-C6F7-B34D-A046-3E091CB6A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86A4-95EE-DA47-A1EB-76B73E62EF1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0C34078-7814-314F-BD95-FE81C8D13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E9E5F93-F168-1B40-80D3-145D0FB86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F4295-DB8F-484F-BBE0-D3864A8C72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561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FF95A62-D0BD-DF44-A253-27D2897443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71DF0FE-0451-2241-89F3-88823AE97D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3EE57A9-A5F6-3049-A26A-7E1BA3FEA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86A4-95EE-DA47-A1EB-76B73E62EF1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4B74683-D3A2-4B42-BBA9-EBD5957E8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00CA729-A82D-9741-BA2C-3FEB8FD69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F4295-DB8F-484F-BBE0-D3864A8C72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427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FA4812B-138F-974C-8E20-FC47C8231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A87B854-7DB7-784D-8960-54A288EA6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233B6CC-39B0-A144-91E9-C44350AFC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86A4-95EE-DA47-A1EB-76B73E62EF1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54987F2-DF71-6048-BB9A-D2CBA8BA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60615D8-96A4-1346-B5E1-2315DF69A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F4295-DB8F-484F-BBE0-D3864A8C72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277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4611198-0DEA-CF4C-8776-AEC1B0CDA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F2CD536-E5CC-1E45-A9B0-69B4DB65D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730A3F8-2F82-E849-AB01-E916D423B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86A4-95EE-DA47-A1EB-76B73E62EF1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187BC2F-C8C0-0943-A62E-F4ED6EF93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38FDDAC-CC4B-9C4F-B527-099DE1E4C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F4295-DB8F-484F-BBE0-D3864A8C72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9298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071554-D85F-2D4F-A962-EE83020AE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628587-11AB-4945-B46A-442062673C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D2F1FDE-3E7F-6846-A646-3A6F55B90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985348E-5B1B-224E-A7DA-824E711C3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86A4-95EE-DA47-A1EB-76B73E62EF1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489A45E-F6B4-534B-B8C5-261FE1F3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9D59011-AFF5-A949-AD24-23A1BB2DA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F4295-DB8F-484F-BBE0-D3864A8C72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536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66172C-CD45-8345-9977-6C4FCBA16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2278426-6866-9A48-BA46-99FD734693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E2006FF-C057-1D45-A317-52B323AE4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ED9C943-5614-024D-A7BD-E8F040A7A2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504A747-5357-E947-BAEB-F43CFFA8D9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DDCB5F5-507B-644F-980F-38B79F503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86A4-95EE-DA47-A1EB-76B73E62EF1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97039151-8344-3746-8533-02CDF98FA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563716C-436F-DF4D-8515-44C8D63FA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F4295-DB8F-484F-BBE0-D3864A8C72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882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5718426-3EF0-3F4C-A7B5-FD674E1F4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0A1343E-23A0-DB4E-8CE9-30565A802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86A4-95EE-DA47-A1EB-76B73E62EF1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9D00C69-2939-9F40-8B6E-984D30042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1245BBE-6501-8741-B431-121EFC729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F4295-DB8F-484F-BBE0-D3864A8C72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886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16115124-9E38-B043-9A37-1E5318E0C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86A4-95EE-DA47-A1EB-76B73E62EF1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F0148232-E8C7-2143-97A7-113D802B2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CAA24A6-CC43-F645-BB05-71773BCE7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F4295-DB8F-484F-BBE0-D3864A8C72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529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6EFA886-6379-4249-A9A6-953732C5B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BE9111-0A84-2048-AEEA-3E7936995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733F7EA-5AB8-5747-9DD7-03552DEE4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8ADF307-75D1-6F4A-A317-CA655D94E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86A4-95EE-DA47-A1EB-76B73E62EF1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7728FA4-A638-2D42-A119-0C31F3B17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6A242F4-97E0-1647-95BD-4D7C12183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F4295-DB8F-484F-BBE0-D3864A8C72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5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A82F789-41C9-4A4B-A53F-D3680E416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2E205B7A-FE21-FB41-A63C-D2712BC1BE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CA0B847-BCCC-7F43-9590-3A153CB8B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96046EF-D8B5-1148-BF8E-F9802A113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86A4-95EE-DA47-A1EB-76B73E62EF1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3C6A3D3-7D5A-5441-A79C-2E8E492DD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118F2E8-11A4-4B4E-B5B8-38856C11F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F4295-DB8F-484F-BBE0-D3864A8C72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317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CB00959-5314-8345-ADFE-5720AE5E0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186A12D-29A9-474C-966C-71C08F929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FF7E040-F333-1E4E-A7C5-9916454208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E86A4-95EE-DA47-A1EB-76B73E62EF12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8028338-E3D7-C14E-BA65-EF115A9EE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A6C065B-3044-114E-B2CC-7B563FD83D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F4295-DB8F-484F-BBE0-D3864A8C72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1538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E2F032D-2A07-EA4A-BBBB-8EF57E839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11711"/>
            <a:ext cx="9144000" cy="2387600"/>
          </a:xfrm>
        </p:spPr>
        <p:txBody>
          <a:bodyPr>
            <a:normAutofit/>
          </a:bodyPr>
          <a:lstStyle/>
          <a:p>
            <a:r>
              <a:rPr lang="tr-TR" sz="8000" b="1" dirty="0">
                <a:solidFill>
                  <a:srgbClr val="FF0000"/>
                </a:solidFill>
              </a:rPr>
              <a:t>EĞİTİMDE PROGRAM DIŞI ETKİNLİKLER </a:t>
            </a:r>
          </a:p>
        </p:txBody>
      </p:sp>
    </p:spTree>
    <p:extLst>
      <p:ext uri="{BB962C8B-B14F-4D97-AF65-F5344CB8AC3E}">
        <p14:creationId xmlns:p14="http://schemas.microsoft.com/office/powerpoint/2010/main" val="2872241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702296-4017-CE43-A122-55E2D15F4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F52A24B-4385-354A-94E9-7BE227D01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dirty="0"/>
              <a:t>ÖRTÜK PROGRAM?</a:t>
            </a:r>
          </a:p>
        </p:txBody>
      </p:sp>
    </p:spTree>
    <p:extLst>
      <p:ext uri="{BB962C8B-B14F-4D97-AF65-F5344CB8AC3E}">
        <p14:creationId xmlns:p14="http://schemas.microsoft.com/office/powerpoint/2010/main" val="1576081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>
                <a:solidFill>
                  <a:srgbClr val="FF0000"/>
                </a:solidFill>
              </a:rPr>
              <a:t>Örtük program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Genellikle okul yetkilileri tarafından kabul edilmeyen ancak </a:t>
            </a:r>
            <a:r>
              <a:rPr lang="tr-TR" dirty="0" err="1"/>
              <a:t>öğrenciler</a:t>
            </a:r>
            <a:r>
              <a:rPr lang="tr-TR" dirty="0"/>
              <a:t> </a:t>
            </a:r>
            <a:r>
              <a:rPr lang="tr-TR" dirty="0" err="1"/>
              <a:t>üzerinde</a:t>
            </a:r>
            <a:r>
              <a:rPr lang="tr-TR" dirty="0"/>
              <a:t> resmi ya da </a:t>
            </a:r>
            <a:r>
              <a:rPr lang="tr-TR" dirty="0" err="1"/>
              <a:t>işe</a:t>
            </a:r>
            <a:r>
              <a:rPr lang="tr-TR" dirty="0"/>
              <a:t> </a:t>
            </a:r>
            <a:r>
              <a:rPr lang="tr-TR" dirty="0" err="1"/>
              <a:t>koşulan</a:t>
            </a:r>
            <a:r>
              <a:rPr lang="tr-TR" dirty="0"/>
              <a:t> programdan daha derin ve daha kalıcı etkileri olan program </a:t>
            </a:r>
            <a:r>
              <a:rPr lang="tr-TR" dirty="0" err="1"/>
              <a:t>türu</a:t>
            </a:r>
            <a:r>
              <a:rPr lang="tr-TR" dirty="0"/>
              <a:t>̈ olarak kabul edilmektedir.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3503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E464D0F-61DF-BD42-A66E-BB155A71E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6E75B2-D257-004C-9E1F-5819231A8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Örtük program yoluyla verilen mesajlar cinsiyet rolleri, sınıf bilinci, otoriteye uyum, oyun ve iş ayırımı, toplumda </a:t>
            </a:r>
            <a:r>
              <a:rPr lang="tr-TR" dirty="0" err="1"/>
              <a:t>gençler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onaylanabilir davranışlar, kimlerin toplumda hangi rolleri </a:t>
            </a:r>
            <a:r>
              <a:rPr lang="tr-TR" dirty="0" err="1"/>
              <a:t>gerçekleştireceği</a:t>
            </a:r>
            <a:r>
              <a:rPr lang="tr-TR" dirty="0"/>
              <a:t>, kimin kimler için karar verebileceği, hangi </a:t>
            </a:r>
            <a:r>
              <a:rPr lang="tr-TR" dirty="0" err="1"/>
              <a:t>tür</a:t>
            </a:r>
            <a:r>
              <a:rPr lang="tr-TR" dirty="0"/>
              <a:t> bil- </a:t>
            </a:r>
            <a:r>
              <a:rPr lang="tr-TR" dirty="0" err="1"/>
              <a:t>ginin</a:t>
            </a:r>
            <a:r>
              <a:rPr lang="tr-TR" dirty="0"/>
              <a:t> meşru olduğu gibi birçok konuda olabilir (</a:t>
            </a:r>
            <a:r>
              <a:rPr lang="tr-TR" dirty="0" err="1"/>
              <a:t>Giroux</a:t>
            </a:r>
            <a:r>
              <a:rPr lang="tr-TR" dirty="0"/>
              <a:t> ve </a:t>
            </a:r>
            <a:r>
              <a:rPr lang="tr-TR" dirty="0" err="1"/>
              <a:t>Purpell</a:t>
            </a:r>
            <a:r>
              <a:rPr lang="tr-TR" dirty="0"/>
              <a:t>, 1983). Böylece öğrenciler toplumsal işleyiş̧ için gerekli bilgi, beceri, değer ve tutumları dolaylı (</a:t>
            </a:r>
            <a:r>
              <a:rPr lang="tr-TR" dirty="0" err="1"/>
              <a:t>örtük</a:t>
            </a:r>
            <a:r>
              <a:rPr lang="tr-TR" dirty="0"/>
              <a:t>) olarak öğrenirler.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9281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F044DBC-7724-BD49-989C-380C4EF56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>
                <a:solidFill>
                  <a:srgbClr val="FF0000"/>
                </a:solidFill>
              </a:rPr>
              <a:t>Göz</a:t>
            </a:r>
            <a:r>
              <a:rPr lang="tr-TR" b="1" i="1" dirty="0">
                <a:solidFill>
                  <a:srgbClr val="FF0000"/>
                </a:solidFill>
              </a:rPr>
              <a:t> ardı edilen program</a:t>
            </a:r>
            <a:r>
              <a:rPr lang="tr-TR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31CD61F-9091-8A43-BAA5-DB7E423A4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err="1"/>
              <a:t>Eisner</a:t>
            </a:r>
            <a:r>
              <a:rPr lang="tr-TR" dirty="0"/>
              <a:t> (1985) </a:t>
            </a:r>
            <a:r>
              <a:rPr lang="tr-TR" dirty="0" err="1"/>
              <a:t>göz</a:t>
            </a:r>
            <a:r>
              <a:rPr lang="tr-TR" dirty="0"/>
              <a:t> ardı edilen programı öğretilmeyen konulardan </a:t>
            </a:r>
            <a:r>
              <a:rPr lang="tr-TR" dirty="0" err="1"/>
              <a:t>oluşan</a:t>
            </a:r>
            <a:r>
              <a:rPr lang="tr-TR" dirty="0"/>
              <a:t> program olarak </a:t>
            </a:r>
            <a:r>
              <a:rPr lang="tr-TR" dirty="0" err="1"/>
              <a:t>tanımlamıştır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5465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66D7224-29D4-F44E-8DB9-2683BA242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>
                <a:solidFill>
                  <a:srgbClr val="FF0000"/>
                </a:solidFill>
              </a:rPr>
              <a:t>Ders </a:t>
            </a:r>
            <a:r>
              <a:rPr lang="tr-TR" b="1" i="1" dirty="0" err="1">
                <a:solidFill>
                  <a:srgbClr val="FF0000"/>
                </a:solidFill>
              </a:rPr>
              <a:t>dışı</a:t>
            </a:r>
            <a:r>
              <a:rPr lang="tr-TR" b="1" i="1" dirty="0">
                <a:solidFill>
                  <a:srgbClr val="FF0000"/>
                </a:solidFill>
              </a:rPr>
              <a:t> program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7B716A-5D37-9D4D-9CE4-BC784CEEA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Okul ders saatleri dışında gerçeklesen planlı etkinliklerden </a:t>
            </a:r>
            <a:r>
              <a:rPr lang="tr-TR" dirty="0" err="1"/>
              <a:t>oluşan</a:t>
            </a:r>
            <a:r>
              <a:rPr lang="tr-TR" dirty="0"/>
              <a:t> program </a:t>
            </a:r>
            <a:r>
              <a:rPr lang="tr-TR" dirty="0" err="1"/>
              <a:t>türüdür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17912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F4E7E2-098C-F945-BF9C-16CF7F93D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b="1" dirty="0"/>
              <a:t>PROGRAM TÜRLERİ ?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0276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5C6E1AA-B0EE-2C43-AE53-94DBD2C56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80BDC8-F97D-4747-9C38-B34653D97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tr-TR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tr-TR" dirty="0">
                <a:solidFill>
                  <a:srgbClr val="FF0000"/>
                </a:solidFill>
              </a:rPr>
              <a:t>RESMİ PROGRAM?</a:t>
            </a:r>
          </a:p>
        </p:txBody>
      </p:sp>
    </p:spTree>
    <p:extLst>
      <p:ext uri="{BB962C8B-B14F-4D97-AF65-F5344CB8AC3E}">
        <p14:creationId xmlns:p14="http://schemas.microsoft.com/office/powerpoint/2010/main" val="133835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35DECD6-5834-3C42-9FCD-85183973B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Resmi program</a:t>
            </a:r>
            <a:endParaRPr lang="tr-T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8BA20E-DB97-894D-85F9-5A934BFE7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Genel olarak </a:t>
            </a:r>
            <a:r>
              <a:rPr lang="tr-TR" dirty="0" err="1"/>
              <a:t>amaçlar</a:t>
            </a:r>
            <a:r>
              <a:rPr lang="tr-TR" dirty="0"/>
              <a:t>, </a:t>
            </a:r>
            <a:r>
              <a:rPr lang="tr-TR" dirty="0" err="1"/>
              <a:t>içerik</a:t>
            </a:r>
            <a:r>
              <a:rPr lang="tr-TR" dirty="0"/>
              <a:t> </a:t>
            </a:r>
            <a:r>
              <a:rPr lang="tr-TR" dirty="0" err="1"/>
              <a:t>öğrenme</a:t>
            </a:r>
            <a:r>
              <a:rPr lang="tr-TR" dirty="0"/>
              <a:t> </a:t>
            </a:r>
            <a:r>
              <a:rPr lang="tr-TR" dirty="0" err="1"/>
              <a:t>öğretme</a:t>
            </a:r>
            <a:r>
              <a:rPr lang="tr-TR" dirty="0"/>
              <a:t> </a:t>
            </a:r>
            <a:r>
              <a:rPr lang="tr-TR" dirty="0" err="1"/>
              <a:t>süreci</a:t>
            </a:r>
            <a:r>
              <a:rPr lang="tr-TR" dirty="0"/>
              <a:t> ve </a:t>
            </a:r>
            <a:r>
              <a:rPr lang="tr-TR" dirty="0" err="1"/>
              <a:t>değerlendirme</a:t>
            </a:r>
            <a:r>
              <a:rPr lang="tr-TR" dirty="0"/>
              <a:t> </a:t>
            </a:r>
            <a:r>
              <a:rPr lang="tr-TR" dirty="0" err="1"/>
              <a:t>öğelerinden</a:t>
            </a:r>
            <a:r>
              <a:rPr lang="tr-TR" dirty="0"/>
              <a:t> </a:t>
            </a:r>
            <a:r>
              <a:rPr lang="tr-TR" dirty="0" err="1"/>
              <a:t>oluşan</a:t>
            </a:r>
            <a:r>
              <a:rPr lang="tr-TR" dirty="0"/>
              <a:t> </a:t>
            </a:r>
            <a:r>
              <a:rPr lang="tr-TR" dirty="0" err="1"/>
              <a:t>onaylanmıs</a:t>
            </a:r>
            <a:r>
              <a:rPr lang="tr-TR" dirty="0"/>
              <a:t>̧ yazılı programdır. Bu programın amacı </a:t>
            </a:r>
            <a:r>
              <a:rPr lang="tr-TR" dirty="0" err="1"/>
              <a:t>öğretmenlere</a:t>
            </a:r>
            <a:r>
              <a:rPr lang="tr-TR" dirty="0"/>
              <a:t> dersleri belirli hedefler/kazanımlar </a:t>
            </a:r>
            <a:r>
              <a:rPr lang="tr-TR" dirty="0" err="1"/>
              <a:t>çerçevesinde</a:t>
            </a:r>
            <a:r>
              <a:rPr lang="tr-TR" dirty="0"/>
              <a:t> planlama, uygulama ve </a:t>
            </a:r>
            <a:r>
              <a:rPr lang="tr-TR" dirty="0" err="1"/>
              <a:t>değerlendirme</a:t>
            </a:r>
            <a:r>
              <a:rPr lang="tr-TR" dirty="0"/>
              <a:t> konularında yol </a:t>
            </a:r>
            <a:r>
              <a:rPr lang="tr-TR" dirty="0" err="1"/>
              <a:t>gösterici</a:t>
            </a:r>
            <a:r>
              <a:rPr lang="tr-TR" dirty="0"/>
              <a:t> bir </a:t>
            </a:r>
            <a:r>
              <a:rPr lang="tr-TR" dirty="0" err="1"/>
              <a:t>çerçeve</a:t>
            </a:r>
            <a:r>
              <a:rPr lang="tr-TR" dirty="0"/>
              <a:t> olarak </a:t>
            </a:r>
            <a:r>
              <a:rPr lang="tr-TR" dirty="0" err="1"/>
              <a:t>işlev</a:t>
            </a:r>
            <a:r>
              <a:rPr lang="tr-TR" dirty="0"/>
              <a:t> </a:t>
            </a:r>
            <a:r>
              <a:rPr lang="tr-TR" dirty="0" err="1"/>
              <a:t>görmektedir</a:t>
            </a:r>
            <a:r>
              <a:rPr lang="tr-TR" dirty="0"/>
              <a:t>. Bu program aynı zamanda </a:t>
            </a:r>
            <a:r>
              <a:rPr lang="tr-TR" dirty="0" err="1"/>
              <a:t>yöneticilere</a:t>
            </a:r>
            <a:r>
              <a:rPr lang="tr-TR" dirty="0"/>
              <a:t> </a:t>
            </a:r>
            <a:r>
              <a:rPr lang="tr-TR" dirty="0" err="1"/>
              <a:t>öğretmenleri</a:t>
            </a:r>
            <a:r>
              <a:rPr lang="tr-TR" dirty="0"/>
              <a:t> izleme ve </a:t>
            </a:r>
            <a:r>
              <a:rPr lang="tr-TR" dirty="0" err="1"/>
              <a:t>değerlendirme</a:t>
            </a:r>
            <a:r>
              <a:rPr lang="tr-TR" dirty="0"/>
              <a:t> aracı olarak da </a:t>
            </a:r>
            <a:r>
              <a:rPr lang="tr-TR" dirty="0" err="1"/>
              <a:t>işlev</a:t>
            </a:r>
            <a:r>
              <a:rPr lang="tr-TR" dirty="0"/>
              <a:t> </a:t>
            </a:r>
            <a:r>
              <a:rPr lang="tr-TR" dirty="0" err="1"/>
              <a:t>görür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0401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91DFD30-3232-964C-8ACC-5855E2D36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FDA542-A56A-E244-8696-E484B29D8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Her ülkede ulusal ya da bölgesel düzeyde resmi bir program vardır. </a:t>
            </a:r>
          </a:p>
        </p:txBody>
      </p:sp>
    </p:spTree>
    <p:extLst>
      <p:ext uri="{BB962C8B-B14F-4D97-AF65-F5344CB8AC3E}">
        <p14:creationId xmlns:p14="http://schemas.microsoft.com/office/powerpoint/2010/main" val="916836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E850CDD-A1C9-E049-B0E6-422BC944B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496E68-9D73-B245-A66E-ED8AD7A10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dirty="0"/>
          </a:p>
          <a:p>
            <a:pPr algn="ctr"/>
            <a:endParaRPr lang="tr-TR" dirty="0"/>
          </a:p>
          <a:p>
            <a:pPr algn="ctr"/>
            <a:r>
              <a:rPr lang="tr-TR" dirty="0"/>
              <a:t>Ülkemizde resmi programın sorumluluğu kimdedir?</a:t>
            </a:r>
          </a:p>
        </p:txBody>
      </p:sp>
    </p:spTree>
    <p:extLst>
      <p:ext uri="{BB962C8B-B14F-4D97-AF65-F5344CB8AC3E}">
        <p14:creationId xmlns:p14="http://schemas.microsoft.com/office/powerpoint/2010/main" val="2977748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BB636F1-9386-634B-9DC4-EC825521C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Resmi programlar ülkelerin eğitimi ele alış biçimlerinden etkilenmektedir. </a:t>
            </a:r>
          </a:p>
        </p:txBody>
      </p:sp>
    </p:spTree>
    <p:extLst>
      <p:ext uri="{BB962C8B-B14F-4D97-AF65-F5344CB8AC3E}">
        <p14:creationId xmlns:p14="http://schemas.microsoft.com/office/powerpoint/2010/main" val="2984825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1CC4DAC-2CB2-D046-B4FA-EBBBEB539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İşlevsel (</a:t>
            </a:r>
            <a:r>
              <a:rPr lang="tr-TR" b="1" dirty="0" err="1">
                <a:solidFill>
                  <a:srgbClr val="FF0000"/>
                </a:solidFill>
              </a:rPr>
              <a:t>işe</a:t>
            </a:r>
            <a:r>
              <a:rPr lang="tr-TR" b="1" dirty="0">
                <a:solidFill>
                  <a:srgbClr val="FF0000"/>
                </a:solidFill>
              </a:rPr>
              <a:t> koşulan) program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DD3F688-4A2C-F348-8BE7-E3DA59A9B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6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97167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BC349D-9B14-2C41-B2E1-18CD0FFFB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A1FE6F-DCF3-E948-B4BC-9DEDED01A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İşlevsel program resmi programın sınıf ortamında uygulamaya dönmüş şekli olarak görülebilir. </a:t>
            </a:r>
          </a:p>
        </p:txBody>
      </p:sp>
    </p:spTree>
    <p:extLst>
      <p:ext uri="{BB962C8B-B14F-4D97-AF65-F5344CB8AC3E}">
        <p14:creationId xmlns:p14="http://schemas.microsoft.com/office/powerpoint/2010/main" val="1524052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361</Words>
  <Application>Microsoft Macintosh PowerPoint</Application>
  <PresentationFormat>Geniş ekran</PresentationFormat>
  <Paragraphs>26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EĞİTİMDE PROGRAM DIŞI ETKİNLİKLER </vt:lpstr>
      <vt:lpstr>PowerPoint Sunusu</vt:lpstr>
      <vt:lpstr>PowerPoint Sunusu</vt:lpstr>
      <vt:lpstr>Resmi program</vt:lpstr>
      <vt:lpstr>PowerPoint Sunusu</vt:lpstr>
      <vt:lpstr>PowerPoint Sunusu</vt:lpstr>
      <vt:lpstr>PowerPoint Sunusu</vt:lpstr>
      <vt:lpstr>İşlevsel (işe koşulan) program</vt:lpstr>
      <vt:lpstr>PowerPoint Sunusu</vt:lpstr>
      <vt:lpstr>PowerPoint Sunusu</vt:lpstr>
      <vt:lpstr>Örtük program</vt:lpstr>
      <vt:lpstr>PowerPoint Sunusu</vt:lpstr>
      <vt:lpstr>Göz ardı edilen program </vt:lpstr>
      <vt:lpstr>Ders dışı program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PROGRAM DIŞI ETKİNLİKLER </dc:title>
  <dc:creator>Microsoft Office User</dc:creator>
  <cp:lastModifiedBy>Ece Özdoğan</cp:lastModifiedBy>
  <cp:revision>11</cp:revision>
  <dcterms:created xsi:type="dcterms:W3CDTF">2019-10-02T21:00:20Z</dcterms:created>
  <dcterms:modified xsi:type="dcterms:W3CDTF">2020-05-05T22:07:49Z</dcterms:modified>
</cp:coreProperties>
</file>