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2" r:id="rId4"/>
    <p:sldId id="1103" r:id="rId5"/>
    <p:sldId id="1104" r:id="rId6"/>
    <p:sldId id="1105" r:id="rId7"/>
    <p:sldId id="1106" r:id="rId8"/>
    <p:sldId id="1107" r:id="rId9"/>
    <p:sldId id="1108" r:id="rId10"/>
    <p:sldId id="1109" r:id="rId11"/>
    <p:sldId id="1110" r:id="rId12"/>
    <p:sldId id="111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1010</Words>
  <Application>Microsoft Office PowerPoint</Application>
  <PresentationFormat>Ekran Gösterisi 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834</cp:revision>
  <cp:lastPrinted>2016-10-24T07:53:35Z</cp:lastPrinted>
  <dcterms:created xsi:type="dcterms:W3CDTF">2016-09-18T09:35:24Z</dcterms:created>
  <dcterms:modified xsi:type="dcterms:W3CDTF">2020-03-04T09:23:48Z</dcterms:modified>
</cp:coreProperties>
</file>