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28" r:id="rId2"/>
    <p:sldId id="329" r:id="rId3"/>
    <p:sldId id="330" r:id="rId4"/>
    <p:sldId id="331" r:id="rId5"/>
    <p:sldId id="332" r:id="rId6"/>
    <p:sldId id="33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>
        <p:scale>
          <a:sx n="107" d="100"/>
          <a:sy n="107" d="100"/>
        </p:scale>
        <p:origin x="-1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>
                <a:latin typeface="Century" pitchFamily="18" charset="0"/>
              </a:rPr>
              <a:t>Aleksandros Dönemi Sonrası Tarihçiler ve Eserleri</a:t>
            </a:r>
          </a:p>
          <a:p>
            <a:r>
              <a:rPr lang="tr-TR" dirty="0" smtClean="0">
                <a:latin typeface="Century" pitchFamily="18" charset="0"/>
              </a:rPr>
              <a:t>MÖ 323 yılında III. Aleksandros’un Babil’de ölümünden sonra, taht kavgası başlamıştır.</a:t>
            </a:r>
          </a:p>
          <a:p>
            <a:r>
              <a:rPr lang="tr-TR" dirty="0" smtClean="0">
                <a:latin typeface="Century" pitchFamily="18" charset="0"/>
              </a:rPr>
              <a:t>İmparatorluk yönetiminde III. Aleksandros’un komutanları olan Diadokhlar arasında egemenlik mücadeleleri olmuştur.</a:t>
            </a:r>
          </a:p>
          <a:p>
            <a:r>
              <a:rPr lang="tr-TR" dirty="0" smtClean="0">
                <a:latin typeface="Century" pitchFamily="18" charset="0"/>
              </a:rPr>
              <a:t>III. Aleksandros’un üniter devlet politikası tamamen ortadan kalkmıştır.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Bu dönemde edebi ağırlığı ön planda olan bir tarih yazımı görülmektedir. Tarih yazımının yarı bilim, yarı edebiyat olarak devam ettiğini söyleyebiliriz.</a:t>
            </a:r>
          </a:p>
          <a:p>
            <a:r>
              <a:rPr lang="tr-TR" dirty="0" smtClean="0">
                <a:latin typeface="Century" pitchFamily="18" charset="0"/>
              </a:rPr>
              <a:t>Bu dönem tarihçilerinden hem Hellenler, hem de doğu halklarının yakın ve uzak geçmişini öğrenmekteyiz.</a:t>
            </a:r>
          </a:p>
          <a:p>
            <a:r>
              <a:rPr lang="tr-TR" dirty="0" smtClean="0">
                <a:latin typeface="Century" pitchFamily="18" charset="0"/>
              </a:rPr>
              <a:t>Aynı zamanda çağdaş olaylar üzerinde de durulmuştur.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Duris MÖ IV. yüzyıl tarihçisidir.</a:t>
            </a:r>
          </a:p>
          <a:p>
            <a:r>
              <a:rPr lang="tr-TR" dirty="0" smtClean="0">
                <a:latin typeface="Century" pitchFamily="18" charset="0"/>
              </a:rPr>
              <a:t>Kronolojiye  dikkat etmemiştir.</a:t>
            </a:r>
          </a:p>
          <a:p>
            <a:r>
              <a:rPr lang="tr-TR" dirty="0" smtClean="0">
                <a:latin typeface="Century" pitchFamily="18" charset="0"/>
              </a:rPr>
              <a:t>Kahramanlarını dramatik konuşmalarla canlandırmıştır.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Aratos MÖ 315-240 yılları arasında yaşamıştır.</a:t>
            </a:r>
          </a:p>
          <a:p>
            <a:r>
              <a:rPr lang="tr-TR" dirty="0" smtClean="0">
                <a:latin typeface="Century" pitchFamily="18" charset="0"/>
              </a:rPr>
              <a:t>Phainomena (Gökte Görünenler) adlı eseri heksametron vezninde 1154 dizeden oluşmuştur.</a:t>
            </a:r>
          </a:p>
          <a:p>
            <a:r>
              <a:rPr lang="tr-TR" dirty="0" smtClean="0">
                <a:latin typeface="Century" pitchFamily="18" charset="0"/>
              </a:rPr>
              <a:t>Yıldızların konumlarını, doğuşlarını, batışlarını, mitoloji karıştırarak açıklamıştır.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Phylarkhos MÖ III. yüzyılda yaşamış bir tarihçidir.</a:t>
            </a:r>
          </a:p>
          <a:p>
            <a:r>
              <a:rPr lang="tr-TR" dirty="0" smtClean="0">
                <a:latin typeface="Century" pitchFamily="18" charset="0"/>
              </a:rPr>
              <a:t>Anılarını yazmıştır, ancak günümüze ulaşmamıştır.</a:t>
            </a:r>
          </a:p>
          <a:p>
            <a:r>
              <a:rPr lang="tr-TR" dirty="0" smtClean="0">
                <a:latin typeface="Century" pitchFamily="18" charset="0"/>
              </a:rPr>
              <a:t>Eserini tarihçiden çok edebiyatçı gibi kaleme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Manetho MÖ III. yüzyıl tarihçisidir.</a:t>
            </a:r>
          </a:p>
          <a:p>
            <a:r>
              <a:rPr lang="tr-TR" dirty="0" smtClean="0">
                <a:latin typeface="Century" pitchFamily="18" charset="0"/>
              </a:rPr>
              <a:t>Babylonia (Babil)’da II. Antiokhos zamanında yaşamış bir rahiptir.</a:t>
            </a:r>
          </a:p>
          <a:p>
            <a:r>
              <a:rPr lang="tr-TR" dirty="0" smtClean="0">
                <a:latin typeface="Century" pitchFamily="18" charset="0"/>
              </a:rPr>
              <a:t>Babylonika (Babil Tarihi) adlı eseri üç kitaptan oluşmaktadır.</a:t>
            </a:r>
          </a:p>
          <a:p>
            <a:r>
              <a:rPr lang="tr-TR" dirty="0" smtClean="0">
                <a:latin typeface="Century" pitchFamily="18" charset="0"/>
              </a:rPr>
              <a:t>Astronomi konusunda O’na mal edilen yapıtı da vardır.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262</Words>
  <Application>Microsoft Office PowerPoint</Application>
  <PresentationFormat>Ekran Gösterisi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Akış</vt:lpstr>
      <vt:lpstr>TAR 345 GREK TARİH YAZARLARI VE ESERLERİ 11. HAFTA</vt:lpstr>
      <vt:lpstr>TAR 345 GREK TARİH YAZARLARI VE ESERLERİ 11. HAFTA</vt:lpstr>
      <vt:lpstr>TAR 345 GREK TARİH YAZARLARI VE ESERLERİ 11. HAFTA</vt:lpstr>
      <vt:lpstr>TAR 345 GREK TARİH YAZARLARI VE ESERLERİ 11. HAFTA</vt:lpstr>
      <vt:lpstr>TAR 345 GREK TARİH YAZARLARI VE ESERLERİ 11. HAFTA</vt:lpstr>
      <vt:lpstr>TAR 345 GREK TARİH YAZARLARI VE ESERLERİ 11.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2019-05-31T12:19:34Z</dcterms:modified>
</cp:coreProperties>
</file>