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69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15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57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9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3537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10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214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59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15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01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7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24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5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32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271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82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527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5E4BFB-7BFC-4187-AFCF-6141450FFE71}" type="datetimeFigureOut">
              <a:rPr lang="tr-TR" smtClean="0"/>
              <a:t>25.03.2021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3ADFD4-682F-4DC9-A33E-FD2E5DEF7F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78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İSLAMCILIK</a:t>
            </a:r>
            <a:br>
              <a:rPr lang="tr-TR" dirty="0" smtClean="0"/>
            </a:br>
            <a:r>
              <a:rPr lang="tr-TR" dirty="0" smtClean="0"/>
              <a:t>CEDİTÇİLİK AKIMI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306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CEDİTÇİLİK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İdil Ural bölgesindeki alimlerin, 18. asrın sonları ve 19.asrın başlarından itibaren 1920’li yıllara kadar ortaya koydukları dinde ve eğitimde yenileşme düşüncesine “</a:t>
            </a:r>
            <a:r>
              <a:rPr lang="tr-TR" dirty="0" err="1" smtClean="0"/>
              <a:t>ceditçilik</a:t>
            </a:r>
            <a:r>
              <a:rPr lang="tr-TR" dirty="0" smtClean="0"/>
              <a:t>”, takipçilerine de “</a:t>
            </a:r>
            <a:r>
              <a:rPr lang="tr-TR" dirty="0" err="1" smtClean="0"/>
              <a:t>ceditçiler</a:t>
            </a:r>
            <a:r>
              <a:rPr lang="tr-TR" dirty="0" smtClean="0"/>
              <a:t>” denmektedir. </a:t>
            </a:r>
          </a:p>
          <a:p>
            <a:r>
              <a:rPr lang="tr-TR" dirty="0" smtClean="0"/>
              <a:t>İdil </a:t>
            </a:r>
            <a:r>
              <a:rPr lang="tr-TR" dirty="0"/>
              <a:t>Ural bölgesi, bugünkü Rusya Federasyonu içerisinde yer alan Tataristan, Başkurdistan, </a:t>
            </a:r>
            <a:r>
              <a:rPr lang="tr-TR" dirty="0" err="1"/>
              <a:t>Çuvaşistan</a:t>
            </a:r>
            <a:r>
              <a:rPr lang="tr-TR" dirty="0"/>
              <a:t> ve </a:t>
            </a:r>
            <a:r>
              <a:rPr lang="tr-TR" dirty="0" err="1"/>
              <a:t>Mari</a:t>
            </a:r>
            <a:r>
              <a:rPr lang="tr-TR" dirty="0"/>
              <a:t>-El Özerk Cumhuriyetleri ile Orenburg, </a:t>
            </a:r>
            <a:r>
              <a:rPr lang="tr-TR" dirty="0" err="1"/>
              <a:t>Troitsk</a:t>
            </a:r>
            <a:r>
              <a:rPr lang="tr-TR" dirty="0"/>
              <a:t>, </a:t>
            </a:r>
            <a:r>
              <a:rPr lang="tr-TR" dirty="0" err="1"/>
              <a:t>Penza</a:t>
            </a:r>
            <a:r>
              <a:rPr lang="tr-TR" dirty="0"/>
              <a:t> gibi büyük şehirleri kapsayan geniş bir alanı içine almaktadır.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93304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Ceditçilik</a:t>
            </a:r>
            <a:r>
              <a:rPr lang="tr-TR" dirty="0" smtClean="0"/>
              <a:t>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Ceditçi</a:t>
            </a:r>
            <a:r>
              <a:rPr lang="tr-TR" dirty="0" smtClean="0"/>
              <a:t> düşünürler 1880’li yıllara kadar dinde ve eğitimde yenileşme düşüncesi için ıslah, ihya ve tecdit kavramlarını kullanmışlardır. </a:t>
            </a:r>
          </a:p>
          <a:p>
            <a:r>
              <a:rPr lang="tr-TR" dirty="0" smtClean="0"/>
              <a:t>1880’li yıllardan sonra Kırımlı İsmail Bey </a:t>
            </a:r>
            <a:r>
              <a:rPr lang="tr-TR" dirty="0" err="1" smtClean="0"/>
              <a:t>Gaspıralı’nın</a:t>
            </a:r>
            <a:r>
              <a:rPr lang="tr-TR" dirty="0" smtClean="0"/>
              <a:t> çabalarıyla tüm Rusya’da iyice gelişen eğitimde yenileşme düşüncesi “</a:t>
            </a:r>
            <a:r>
              <a:rPr lang="tr-TR" dirty="0" err="1" smtClean="0"/>
              <a:t>usûl</a:t>
            </a:r>
            <a:r>
              <a:rPr lang="tr-TR" dirty="0" smtClean="0"/>
              <a:t>-i cedit” adıyla anılmış ve bu düşünce sadece bölgede değil bütün Türkistan’da, Kırım’da ve Doğu Türkistan’da topluma mal olmuştur. </a:t>
            </a:r>
          </a:p>
          <a:p>
            <a:r>
              <a:rPr lang="tr-TR" dirty="0" smtClean="0"/>
              <a:t>Ancak bir isim olarak </a:t>
            </a:r>
            <a:r>
              <a:rPr lang="tr-TR" dirty="0" err="1" smtClean="0"/>
              <a:t>ceditçilik</a:t>
            </a:r>
            <a:r>
              <a:rPr lang="tr-TR" dirty="0" smtClean="0"/>
              <a:t>, ağırlıklı olarak, Kazan bölgesinde doğan ve oradan yayılan dinde ve eğitimde yenileşme düşüncesi için kullanıla gelmiştir.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127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CEDİTÇİLİK AKIMININ ÖNEMLİ İSİMLERİ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3096125"/>
            <a:ext cx="10824411" cy="3400927"/>
          </a:xfrm>
        </p:spPr>
        <p:txBody>
          <a:bodyPr>
            <a:normAutofit/>
          </a:bodyPr>
          <a:lstStyle/>
          <a:p>
            <a:r>
              <a:rPr lang="tr-TR" dirty="0" err="1" smtClean="0"/>
              <a:t>Abdünnasîr</a:t>
            </a:r>
            <a:r>
              <a:rPr lang="tr-TR" dirty="0" smtClean="0"/>
              <a:t> </a:t>
            </a:r>
            <a:r>
              <a:rPr lang="tr-TR" dirty="0" err="1" smtClean="0"/>
              <a:t>Kursavî</a:t>
            </a:r>
            <a:r>
              <a:rPr lang="tr-TR" dirty="0" smtClean="0"/>
              <a:t> (ö.1812</a:t>
            </a:r>
            <a:r>
              <a:rPr lang="tr-TR" dirty="0"/>
              <a:t>) ile başlayan Kazan bölgesindeki </a:t>
            </a:r>
            <a:r>
              <a:rPr lang="tr-TR" dirty="0" err="1"/>
              <a:t>ceditçilik</a:t>
            </a:r>
            <a:r>
              <a:rPr lang="tr-TR" dirty="0"/>
              <a:t> düşüncesi; </a:t>
            </a:r>
            <a:r>
              <a:rPr lang="tr-TR" dirty="0" err="1"/>
              <a:t>Ahmetcan</a:t>
            </a:r>
            <a:r>
              <a:rPr lang="tr-TR" dirty="0"/>
              <a:t> b. </a:t>
            </a:r>
            <a:r>
              <a:rPr lang="tr-TR" dirty="0" smtClean="0"/>
              <a:t>Emirhan (ö.1813</a:t>
            </a:r>
            <a:r>
              <a:rPr lang="tr-TR" dirty="0"/>
              <a:t>), </a:t>
            </a:r>
            <a:r>
              <a:rPr lang="tr-TR" dirty="0" err="1"/>
              <a:t>Şehabüddin</a:t>
            </a:r>
            <a:r>
              <a:rPr lang="tr-TR" dirty="0"/>
              <a:t> </a:t>
            </a:r>
            <a:r>
              <a:rPr lang="tr-TR" dirty="0" err="1" smtClean="0"/>
              <a:t>Mercânî</a:t>
            </a:r>
            <a:r>
              <a:rPr lang="tr-TR" dirty="0" smtClean="0"/>
              <a:t> (ö.1889</a:t>
            </a:r>
            <a:r>
              <a:rPr lang="tr-TR" dirty="0"/>
              <a:t>), Hüseyin </a:t>
            </a:r>
            <a:r>
              <a:rPr lang="tr-TR" dirty="0" err="1" smtClean="0"/>
              <a:t>Feyizhânî</a:t>
            </a:r>
            <a:r>
              <a:rPr lang="tr-TR" dirty="0" smtClean="0"/>
              <a:t> (ö.1866</a:t>
            </a:r>
            <a:r>
              <a:rPr lang="tr-TR" dirty="0"/>
              <a:t>), Musa </a:t>
            </a:r>
            <a:r>
              <a:rPr lang="tr-TR" dirty="0" err="1"/>
              <a:t>Carullah</a:t>
            </a:r>
            <a:r>
              <a:rPr lang="tr-TR" dirty="0"/>
              <a:t> </a:t>
            </a:r>
            <a:r>
              <a:rPr lang="tr-TR" dirty="0" err="1" smtClean="0"/>
              <a:t>Bigi</a:t>
            </a:r>
            <a:r>
              <a:rPr lang="tr-TR" dirty="0" smtClean="0"/>
              <a:t> (ö.1949</a:t>
            </a:r>
            <a:r>
              <a:rPr lang="tr-TR" dirty="0"/>
              <a:t>), </a:t>
            </a:r>
            <a:r>
              <a:rPr lang="tr-TR" dirty="0" err="1"/>
              <a:t>Rızâeddin</a:t>
            </a:r>
            <a:r>
              <a:rPr lang="tr-TR" dirty="0"/>
              <a:t> b. </a:t>
            </a:r>
            <a:r>
              <a:rPr lang="tr-TR" dirty="0" smtClean="0"/>
              <a:t>Fahreddin (ö.1936</a:t>
            </a:r>
            <a:r>
              <a:rPr lang="tr-TR" dirty="0"/>
              <a:t>), </a:t>
            </a:r>
            <a:r>
              <a:rPr lang="tr-TR" dirty="0" err="1"/>
              <a:t>Ziyâeddin</a:t>
            </a:r>
            <a:r>
              <a:rPr lang="tr-TR" dirty="0"/>
              <a:t> </a:t>
            </a:r>
            <a:r>
              <a:rPr lang="tr-TR" dirty="0" err="1" smtClean="0"/>
              <a:t>Kemâlî</a:t>
            </a:r>
            <a:r>
              <a:rPr lang="tr-TR" dirty="0" smtClean="0"/>
              <a:t> (ö.1942</a:t>
            </a:r>
            <a:r>
              <a:rPr lang="tr-TR" dirty="0"/>
              <a:t>), Muhammed Necip </a:t>
            </a:r>
            <a:r>
              <a:rPr lang="tr-TR" dirty="0" err="1" smtClean="0"/>
              <a:t>Tünterî</a:t>
            </a:r>
            <a:r>
              <a:rPr lang="tr-TR" dirty="0" smtClean="0"/>
              <a:t> (ö.1930</a:t>
            </a:r>
            <a:r>
              <a:rPr lang="tr-TR" dirty="0"/>
              <a:t>), </a:t>
            </a:r>
            <a:r>
              <a:rPr lang="tr-TR" dirty="0" err="1"/>
              <a:t>Âlimcan</a:t>
            </a:r>
            <a:r>
              <a:rPr lang="tr-TR" dirty="0"/>
              <a:t> </a:t>
            </a:r>
            <a:r>
              <a:rPr lang="tr-TR" dirty="0" err="1"/>
              <a:t>Barûdi</a:t>
            </a:r>
            <a:r>
              <a:rPr lang="tr-TR" dirty="0"/>
              <a:t> (</a:t>
            </a:r>
            <a:r>
              <a:rPr lang="tr-TR" dirty="0" smtClean="0"/>
              <a:t>ö.1921</a:t>
            </a:r>
            <a:r>
              <a:rPr lang="tr-TR" dirty="0"/>
              <a:t>), </a:t>
            </a:r>
            <a:r>
              <a:rPr lang="tr-TR" dirty="0" err="1"/>
              <a:t>Abdürreşid</a:t>
            </a:r>
            <a:r>
              <a:rPr lang="tr-TR" dirty="0"/>
              <a:t> </a:t>
            </a:r>
            <a:r>
              <a:rPr lang="tr-TR" dirty="0" smtClean="0"/>
              <a:t>İbrahim (ö.1944</a:t>
            </a:r>
            <a:r>
              <a:rPr lang="tr-TR" dirty="0"/>
              <a:t>), Abdullah </a:t>
            </a:r>
            <a:r>
              <a:rPr lang="tr-TR" dirty="0" err="1" smtClean="0"/>
              <a:t>Bûbî</a:t>
            </a:r>
            <a:r>
              <a:rPr lang="tr-TR" dirty="0" smtClean="0"/>
              <a:t> (ö.1922</a:t>
            </a:r>
            <a:r>
              <a:rPr lang="tr-TR" dirty="0"/>
              <a:t>), Zeynullah </a:t>
            </a:r>
            <a:r>
              <a:rPr lang="tr-TR" dirty="0" err="1" smtClean="0"/>
              <a:t>Rasûlî</a:t>
            </a:r>
            <a:r>
              <a:rPr lang="tr-TR" dirty="0" smtClean="0"/>
              <a:t> (ö.1833-1917</a:t>
            </a:r>
            <a:r>
              <a:rPr lang="tr-TR" dirty="0"/>
              <a:t>) gibi daha geniş bir ulema grubu tarafından temsil </a:t>
            </a:r>
            <a:r>
              <a:rPr lang="tr-TR" dirty="0" smtClean="0"/>
              <a:t>edilmiştir.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723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CEDİTÇİLERİN TEMEL GÖRÜŞLERİ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0" y="2556932"/>
            <a:ext cx="10238873" cy="360323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Kelam ilmi ve </a:t>
            </a:r>
            <a:r>
              <a:rPr lang="tr-TR" dirty="0" err="1" smtClean="0"/>
              <a:t>tevhid</a:t>
            </a:r>
            <a:r>
              <a:rPr lang="tr-TR" dirty="0" smtClean="0"/>
              <a:t> ilmi birbirinden ayrı ilimlerdir.</a:t>
            </a:r>
          </a:p>
          <a:p>
            <a:r>
              <a:rPr lang="tr-TR" dirty="0" err="1" smtClean="0"/>
              <a:t>Ehl</a:t>
            </a:r>
            <a:r>
              <a:rPr lang="tr-TR" dirty="0" smtClean="0"/>
              <a:t>-i Sünnet kavramının çerçevesi oldukça geniştir. </a:t>
            </a:r>
          </a:p>
          <a:p>
            <a:r>
              <a:rPr lang="tr-TR" dirty="0" smtClean="0"/>
              <a:t>Akıl ve Vahiy ikiz kardeştir. </a:t>
            </a:r>
          </a:p>
          <a:p>
            <a:r>
              <a:rPr lang="tr-TR" dirty="0" smtClean="0"/>
              <a:t>Tasavvuf, bir ilimdir ve bu haliyle kabul edilebilirdir. </a:t>
            </a:r>
          </a:p>
          <a:p>
            <a:r>
              <a:rPr lang="tr-TR" dirty="0" smtClean="0"/>
              <a:t>İçtihat kapısı her zaman açıktır. </a:t>
            </a:r>
          </a:p>
          <a:p>
            <a:r>
              <a:rPr lang="tr-TR" dirty="0" smtClean="0"/>
              <a:t>İçtihatta gerektiğinde </a:t>
            </a:r>
            <a:r>
              <a:rPr lang="tr-TR" dirty="0" err="1" smtClean="0"/>
              <a:t>telfikten</a:t>
            </a:r>
            <a:r>
              <a:rPr lang="tr-TR" dirty="0" smtClean="0"/>
              <a:t> de faydalanılmalıdır. </a:t>
            </a:r>
          </a:p>
          <a:p>
            <a:r>
              <a:rPr lang="tr-TR" dirty="0" smtClean="0"/>
              <a:t>Cuma ve Bayram hutbeleri Türkçe okunmalı, öğretim dili ve ders kitapları Türkçeleştirilmelidir. </a:t>
            </a:r>
          </a:p>
          <a:p>
            <a:r>
              <a:rPr lang="tr-TR" dirty="0" smtClean="0"/>
              <a:t>Akli ve riyazi ilimler medrese müfredatına dahil edilmelidir.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169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Ceditçilik</a:t>
            </a:r>
            <a:r>
              <a:rPr lang="tr-TR" dirty="0" smtClean="0"/>
              <a:t> Akımının Sonu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Ceditçilik</a:t>
            </a:r>
            <a:r>
              <a:rPr lang="tr-TR" dirty="0" smtClean="0"/>
              <a:t> hareketi,1917’de Rusya’da gerçekleşen Bolşevik devrimi ile büyük bir kesintiye uğramıştır. </a:t>
            </a:r>
            <a:endParaRPr lang="tr-TR" dirty="0"/>
          </a:p>
          <a:p>
            <a:r>
              <a:rPr lang="tr-TR" dirty="0" smtClean="0"/>
              <a:t>Bolşeviklerin din karşıtı tutumları ve birçok Müslüman aydını öldürüp ortadan kaldırmalarından sonra </a:t>
            </a:r>
            <a:r>
              <a:rPr lang="tr-TR" dirty="0" err="1" smtClean="0"/>
              <a:t>ceditçilik</a:t>
            </a:r>
            <a:r>
              <a:rPr lang="tr-TR" dirty="0" smtClean="0"/>
              <a:t> hareketi kısa zamanda kaybolmaya yüz tutmuştur. </a:t>
            </a:r>
          </a:p>
          <a:p>
            <a:r>
              <a:rPr lang="tr-TR" dirty="0" smtClean="0"/>
              <a:t>Sadece bölgeden kaçabilen Musa </a:t>
            </a:r>
            <a:r>
              <a:rPr lang="tr-TR" dirty="0" err="1" smtClean="0"/>
              <a:t>Carullah</a:t>
            </a:r>
            <a:r>
              <a:rPr lang="tr-TR" dirty="0" smtClean="0"/>
              <a:t> gibi bazı aydınlar İslam dünyasının çeşitli bölgelerinde ve Türkiye’deki yayım organlarında </a:t>
            </a:r>
            <a:r>
              <a:rPr lang="tr-TR" dirty="0" err="1" smtClean="0"/>
              <a:t>ceditçi</a:t>
            </a:r>
            <a:r>
              <a:rPr lang="tr-TR" dirty="0" smtClean="0"/>
              <a:t> görüşlerini dillendirmeye devam etmişlerdir.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5592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370</Words>
  <Application>Microsoft Office PowerPoint</Application>
  <PresentationFormat>Geniş ekran</PresentationFormat>
  <Paragraphs>23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Organik</vt:lpstr>
      <vt:lpstr>İSLAMCILIK CEDİTÇİLİK AKIMI </vt:lpstr>
      <vt:lpstr>CEDİTÇİLİK NEDİR?</vt:lpstr>
      <vt:lpstr>Ceditçilik Nedir?</vt:lpstr>
      <vt:lpstr>CEDİTÇİLİK AKIMININ ÖNEMLİ İSİMLERİ</vt:lpstr>
      <vt:lpstr>CEDİTÇİLERİN TEMEL GÖRÜŞLERİ</vt:lpstr>
      <vt:lpstr>Ceditçilik Akımının Sonu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İSLAMCILIK CEDİTÇİLİK AKIMI </dc:title>
  <dc:creator>user</dc:creator>
  <cp:lastModifiedBy>user</cp:lastModifiedBy>
  <cp:revision>3</cp:revision>
  <dcterms:created xsi:type="dcterms:W3CDTF">2021-03-25T06:15:41Z</dcterms:created>
  <dcterms:modified xsi:type="dcterms:W3CDTF">2021-03-25T06:41:44Z</dcterms:modified>
</cp:coreProperties>
</file>