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4/9/2018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Matematik Öğretimi 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6248" y="4754880"/>
            <a:ext cx="7891272" cy="1767840"/>
          </a:xfrm>
        </p:spPr>
        <p:txBody>
          <a:bodyPr>
            <a:normAutofit fontScale="92500"/>
          </a:bodyPr>
          <a:lstStyle/>
          <a:p>
            <a:pPr algn="r"/>
            <a:r>
              <a:rPr lang="tr-TR" sz="3200" dirty="0"/>
              <a:t>Matematik Eğitiminde </a:t>
            </a:r>
            <a:r>
              <a:rPr lang="tr-TR" sz="3200" dirty="0" smtClean="0"/>
              <a:t>Değerlendirme</a:t>
            </a:r>
          </a:p>
          <a:p>
            <a:pPr algn="r"/>
            <a:r>
              <a:rPr lang="tr-TR" dirty="0" smtClean="0"/>
              <a:t>Kaynak: </a:t>
            </a:r>
            <a:r>
              <a:rPr lang="tr-TR" dirty="0"/>
              <a:t>Van De </a:t>
            </a:r>
            <a:r>
              <a:rPr lang="tr-TR" dirty="0" err="1"/>
              <a:t>Wale</a:t>
            </a:r>
            <a:r>
              <a:rPr lang="tr-TR" dirty="0"/>
              <a:t> (2012). İlkokul ve Ortaokul Matematiği Gelişimsel Yaklaşımla Öğretim (Çev. Ed. Soner Durmuş), Nobel Akademik Yayıncılık, Ankara</a:t>
            </a:r>
            <a:r>
              <a:rPr lang="tr-TR" sz="3200" dirty="0"/>
              <a:t>. 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750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47675"/>
            <a:ext cx="7010400" cy="5993765"/>
          </a:xfrm>
        </p:spPr>
      </p:pic>
    </p:spTree>
    <p:extLst>
      <p:ext uri="{BB962C8B-B14F-4D97-AF65-F5344CB8AC3E}">
        <p14:creationId xmlns:p14="http://schemas.microsoft.com/office/powerpoint/2010/main" val="409542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84632"/>
            <a:ext cx="10058400" cy="5855208"/>
          </a:xfrm>
        </p:spPr>
      </p:pic>
    </p:spTree>
    <p:extLst>
      <p:ext uri="{BB962C8B-B14F-4D97-AF65-F5344CB8AC3E}">
        <p14:creationId xmlns:p14="http://schemas.microsoft.com/office/powerpoint/2010/main" val="301561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975" y="6172200"/>
            <a:ext cx="10058400" cy="409448"/>
          </a:xfrm>
        </p:spPr>
        <p:txBody>
          <a:bodyPr>
            <a:normAutofit/>
          </a:bodyPr>
          <a:lstStyle/>
          <a:p>
            <a:r>
              <a:rPr lang="tr-TR" sz="1600" dirty="0"/>
              <a:t>Umay, A. (2007). Eski Arkadaşımız Okul Matematiğinin Yeni Yüzü, Ankara: Aydan Web Tesisleri.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0" y="633202"/>
            <a:ext cx="7071360" cy="4848118"/>
          </a:xfrm>
        </p:spPr>
      </p:pic>
    </p:spTree>
    <p:extLst>
      <p:ext uri="{BB962C8B-B14F-4D97-AF65-F5344CB8AC3E}">
        <p14:creationId xmlns:p14="http://schemas.microsoft.com/office/powerpoint/2010/main" val="247074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5048" y="5897372"/>
            <a:ext cx="10058400" cy="549656"/>
          </a:xfrm>
        </p:spPr>
        <p:txBody>
          <a:bodyPr>
            <a:normAutofit/>
          </a:bodyPr>
          <a:lstStyle/>
          <a:p>
            <a:r>
              <a:rPr lang="tr-TR" sz="1600" dirty="0"/>
              <a:t>Umay, A. (2007). Eski Arkadaşımız Okul Matematiğinin Yeni Yüzü, Ankara: Aydan Web Tesisleri.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527494"/>
            <a:ext cx="7274560" cy="5035106"/>
          </a:xfrm>
        </p:spPr>
      </p:pic>
    </p:spTree>
    <p:extLst>
      <p:ext uri="{BB962C8B-B14F-4D97-AF65-F5344CB8AC3E}">
        <p14:creationId xmlns:p14="http://schemas.microsoft.com/office/powerpoint/2010/main" val="2143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709803"/>
          </a:xfrm>
        </p:spPr>
        <p:txBody>
          <a:bodyPr>
            <a:normAutofit fontScale="90000"/>
          </a:bodyPr>
          <a:lstStyle/>
          <a:p>
            <a:r>
              <a:rPr lang="tr-TR" sz="2200" dirty="0" smtClean="0">
                <a:solidFill>
                  <a:srgbClr val="C00000"/>
                </a:solidFill>
              </a:rPr>
              <a:t>Doğrudan ispat yöntemine dair…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1800" i="1" dirty="0"/>
              <a:t>Çift bir sayı tutun, daha sonra bu sayıya yarısını </a:t>
            </a:r>
            <a:r>
              <a:rPr lang="tr-TR" sz="1800" i="1" dirty="0" smtClean="0"/>
              <a:t>ekleyin. Bulduğunuz </a:t>
            </a:r>
            <a:r>
              <a:rPr lang="tr-TR" sz="1800" i="1" dirty="0"/>
              <a:t>sayı her zaman 3’e bölünen bir </a:t>
            </a:r>
            <a:r>
              <a:rPr lang="tr-TR" sz="1800" i="1" dirty="0" smtClean="0"/>
              <a:t>sayıdır.</a:t>
            </a:r>
            <a:endParaRPr lang="tr-TR" sz="2000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975" y="1727200"/>
            <a:ext cx="4754563" cy="3576320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9048" y="1583466"/>
            <a:ext cx="5584952" cy="176638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3738880"/>
            <a:ext cx="5798161" cy="23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15848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Gözleme yönelik değerlendirmede kullanılabilecek araçlar</a:t>
            </a:r>
            <a:endParaRPr lang="tr-TR" sz="2800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300480"/>
            <a:ext cx="5059679" cy="5161279"/>
          </a:xfrm>
        </p:spPr>
      </p:pic>
    </p:spTree>
    <p:extLst>
      <p:ext uri="{BB962C8B-B14F-4D97-AF65-F5344CB8AC3E}">
        <p14:creationId xmlns:p14="http://schemas.microsoft.com/office/powerpoint/2010/main" val="342715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1" y="406400"/>
            <a:ext cx="6624320" cy="5765800"/>
          </a:xfrm>
        </p:spPr>
      </p:pic>
    </p:spTree>
    <p:extLst>
      <p:ext uri="{BB962C8B-B14F-4D97-AF65-F5344CB8AC3E}">
        <p14:creationId xmlns:p14="http://schemas.microsoft.com/office/powerpoint/2010/main" val="128935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447675"/>
            <a:ext cx="6441439" cy="5973445"/>
          </a:xfrm>
        </p:spPr>
      </p:pic>
    </p:spTree>
    <p:extLst>
      <p:ext uri="{BB962C8B-B14F-4D97-AF65-F5344CB8AC3E}">
        <p14:creationId xmlns:p14="http://schemas.microsoft.com/office/powerpoint/2010/main" val="181326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804342"/>
            <a:ext cx="10058400" cy="5071516"/>
          </a:xfrm>
        </p:spPr>
      </p:pic>
    </p:spTree>
    <p:extLst>
      <p:ext uri="{BB962C8B-B14F-4D97-AF65-F5344CB8AC3E}">
        <p14:creationId xmlns:p14="http://schemas.microsoft.com/office/powerpoint/2010/main" val="39473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TM03090434[[fn=Ahşap Türü]]</Template>
  <TotalTime>36</TotalTime>
  <Words>85</Words>
  <Application>Microsoft Office PowerPoint</Application>
  <PresentationFormat>Geniş ekran</PresentationFormat>
  <Paragraphs>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Bookman Old Style</vt:lpstr>
      <vt:lpstr>Century Gothic</vt:lpstr>
      <vt:lpstr>Wingdings</vt:lpstr>
      <vt:lpstr>Wood Type Yazı Tipi</vt:lpstr>
      <vt:lpstr>Matematik Öğretimi I</vt:lpstr>
      <vt:lpstr>PowerPoint Sunusu</vt:lpstr>
      <vt:lpstr>Umay, A. (2007). Eski Arkadaşımız Okul Matematiğinin Yeni Yüzü, Ankara: Aydan Web Tesisleri. </vt:lpstr>
      <vt:lpstr>Umay, A. (2007). Eski Arkadaşımız Okul Matematiğinin Yeni Yüzü, Ankara: Aydan Web Tesisleri. </vt:lpstr>
      <vt:lpstr>Doğrudan ispat yöntemine dair… Çift bir sayı tutun, daha sonra bu sayıya yarısını ekleyin. Bulduğunuz sayı her zaman 3’e bölünen bir sayıdır.</vt:lpstr>
      <vt:lpstr>Gözleme yönelik değerlendirmede kullanılabilecek araçlar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 Öğretimi I</dc:title>
  <dc:creator>ea</dc:creator>
  <cp:lastModifiedBy>ea</cp:lastModifiedBy>
  <cp:revision>6</cp:revision>
  <dcterms:created xsi:type="dcterms:W3CDTF">2016-11-17T13:49:04Z</dcterms:created>
  <dcterms:modified xsi:type="dcterms:W3CDTF">2018-04-09T13:00:51Z</dcterms:modified>
</cp:coreProperties>
</file>