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8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66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78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77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62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3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25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8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8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7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7579A-D02E-40A2-BF02-BAF193EB651F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7B33-5F69-4D92-81C6-D649C8B62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7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187" y="1134709"/>
            <a:ext cx="8754604" cy="395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1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683" y="1357931"/>
            <a:ext cx="9118535" cy="389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7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961" y="1384829"/>
            <a:ext cx="7789231" cy="375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8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89" y="279213"/>
            <a:ext cx="1087120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13079"/>
            <a:ext cx="10871200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692" y="804062"/>
            <a:ext cx="7988298" cy="507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7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3</cp:revision>
  <dcterms:created xsi:type="dcterms:W3CDTF">2020-05-14T21:39:55Z</dcterms:created>
  <dcterms:modified xsi:type="dcterms:W3CDTF">2020-05-14T22:00:03Z</dcterms:modified>
</cp:coreProperties>
</file>