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89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662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78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77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62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3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25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8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8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89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78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74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89" y="279213"/>
            <a:ext cx="10871200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9187" y="1134709"/>
            <a:ext cx="8754604" cy="395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515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89" y="279213"/>
            <a:ext cx="10871200" cy="615545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8683" y="1357931"/>
            <a:ext cx="9118535" cy="389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175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89" y="279213"/>
            <a:ext cx="10871200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6961" y="1384829"/>
            <a:ext cx="7789231" cy="375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680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89" y="279213"/>
            <a:ext cx="10871200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13079"/>
            <a:ext cx="10871200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5692" y="804062"/>
            <a:ext cx="7988298" cy="507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374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3</cp:revision>
  <dcterms:created xsi:type="dcterms:W3CDTF">2020-05-14T21:39:55Z</dcterms:created>
  <dcterms:modified xsi:type="dcterms:W3CDTF">2020-05-14T22:00:03Z</dcterms:modified>
</cp:coreProperties>
</file>