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8" r:id="rId3"/>
    <p:sldId id="289" r:id="rId4"/>
    <p:sldId id="290" r:id="rId5"/>
    <p:sldId id="291" r:id="rId6"/>
    <p:sldId id="292" r:id="rId7"/>
    <p:sldId id="28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ÇEVRE</a:t>
            </a:r>
            <a:r>
              <a:rPr lang="tr-TR" dirty="0" smtClean="0"/>
              <a:t> POLİTİKALARI</a:t>
            </a:r>
            <a:r>
              <a:rPr lang="tr-TR" smtClean="0"/>
              <a:t/>
            </a:r>
            <a:br>
              <a:rPr lang="tr-TR" smtClean="0"/>
            </a:br>
            <a:r>
              <a:rPr lang="tr-TR"/>
              <a:t>3</a:t>
            </a:r>
            <a:r>
              <a:rPr lang="tr-TR" smtClean="0"/>
              <a:t>. </a:t>
            </a:r>
            <a:r>
              <a:rPr lang="tr-TR" dirty="0" smtClean="0"/>
              <a:t>Hafta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Prof.Dr.Kıvılcım</a:t>
            </a:r>
            <a:r>
              <a:rPr lang="tr-TR" dirty="0" smtClean="0"/>
              <a:t> ERTAN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018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ÇEVRE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None/>
              <a:defRPr/>
            </a:pPr>
            <a:r>
              <a:rPr lang="tr-TR" b="1" dirty="0"/>
              <a:t>İnsanların, kurumların ve devletlerin çevrenin önemi, çevre kirlenmesinin olumsuz etkileri ve kirlenmeye çözüm bulmaya dönük çalışmalarla ilgili duyarlılık göstermeleri ve çevre korumaya yönelik olarak gerekli bilince sahip olmalarıdır.</a:t>
            </a:r>
          </a:p>
          <a:p>
            <a:pPr marL="274320" indent="-274320">
              <a:spcAft>
                <a:spcPts val="0"/>
              </a:spcAft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5480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ÇEVRE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Çevre bilinçlenmesi, Dünyada </a:t>
            </a:r>
            <a:r>
              <a:rPr lang="tr-TR" b="1" dirty="0"/>
              <a:t>ve ulusal düzeyde çevre korumaya dönük düşüncelerin, davranışların ve eylemlerin gelişmesidir</a:t>
            </a:r>
            <a:r>
              <a:rPr lang="tr-TR" b="1" dirty="0" smtClean="0"/>
              <a:t>.</a:t>
            </a:r>
          </a:p>
          <a:p>
            <a:pPr marL="0" indent="0">
              <a:spcAft>
                <a:spcPts val="0"/>
              </a:spcAft>
              <a:buNone/>
              <a:defRPr/>
            </a:pPr>
            <a:endParaRPr lang="tr-TR" dirty="0"/>
          </a:p>
          <a:p>
            <a:pPr marL="0" indent="0">
              <a:spcAft>
                <a:spcPts val="0"/>
              </a:spcAft>
              <a:buNone/>
              <a:defRPr/>
            </a:pPr>
            <a:r>
              <a:rPr lang="tr-TR" dirty="0"/>
              <a:t>Kitlesel ölümlere neden olan çevre sorunları, ilk kez 1952 yılında Londra’da görülse de </a:t>
            </a:r>
            <a:r>
              <a:rPr lang="tr-TR" b="1" dirty="0"/>
              <a:t>Sanayi Devrimi sonrasında ve özellikle 19. yüzyılda </a:t>
            </a:r>
            <a:r>
              <a:rPr lang="tr-TR" dirty="0"/>
              <a:t>çevre sorunları yoğun olarak görülmekteydi.</a:t>
            </a:r>
          </a:p>
          <a:p>
            <a:endParaRPr lang="tr-TR" b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5811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ÇEVRE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>
                <a:latin typeface="Times New Roman" pitchFamily="18" charset="0"/>
                <a:cs typeface="Times New Roman" pitchFamily="18" charset="0"/>
              </a:rPr>
              <a:t>1952 yılının Aralık ayında Londra’da hava kirliliği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nedeniyle bir hafta içinde 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yaklaşık 4000 kişinin yaşamını yitirmesi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, çevre sorunlarının boyutlarını uluslararası topluma gösteren ilk örneklerden birisi olmuştur. </a:t>
            </a:r>
            <a:endParaRPr lang="tr-TR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2542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03 Aralık 1984 tarihinde </a:t>
            </a:r>
            <a:r>
              <a:rPr lang="tr-TR" b="1" dirty="0"/>
              <a:t>Hindistan’ın</a:t>
            </a:r>
            <a:r>
              <a:rPr lang="tr-TR" dirty="0"/>
              <a:t> </a:t>
            </a:r>
            <a:r>
              <a:rPr lang="tr-TR" b="1" dirty="0"/>
              <a:t>BHOPAL </a:t>
            </a:r>
            <a:r>
              <a:rPr lang="tr-TR" dirty="0"/>
              <a:t>kentindeki böcek ilacı üreten bir fabrikadan yanlışlıkla 40 ton metil </a:t>
            </a:r>
            <a:r>
              <a:rPr lang="tr-TR" dirty="0" err="1"/>
              <a:t>isosiyanat</a:t>
            </a:r>
            <a:r>
              <a:rPr lang="tr-TR" dirty="0"/>
              <a:t> gazının dışarı atılması sonucunda </a:t>
            </a:r>
            <a:r>
              <a:rPr lang="tr-TR" b="1" dirty="0"/>
              <a:t>18.000 kişinin ölmüş</a:t>
            </a:r>
            <a:r>
              <a:rPr lang="tr-TR" dirty="0"/>
              <a:t>, </a:t>
            </a:r>
            <a:r>
              <a:rPr lang="tr-TR" b="1" dirty="0"/>
              <a:t>150.000'den fazla insan</a:t>
            </a:r>
            <a:r>
              <a:rPr lang="tr-TR" dirty="0"/>
              <a:t> zehirlenmiştir.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9758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>
              <a:spcAft>
                <a:spcPts val="0"/>
              </a:spcAft>
              <a:defRPr/>
            </a:pPr>
            <a:r>
              <a:rPr lang="tr-TR" dirty="0"/>
              <a:t>20.yüzyılın ikinci yarısı, yeryüzündeki hızlı kentleşme, sanayileşme ve düzensiz yerleşmeler sonucunda çevre kirlenmesi yaygınlaşmış, giderek artan bir sorun noktasına gelmiştir.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93796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Keleş, Ruşen (2013), 100 Soruda Çevre, Yakın Kitabevi Yayınları, İzmir</a:t>
            </a:r>
            <a:r>
              <a:rPr lang="tr-TR" dirty="0" smtClean="0"/>
              <a:t>.</a:t>
            </a:r>
          </a:p>
          <a:p>
            <a:r>
              <a:rPr lang="tr-TR"/>
              <a:t>Keleş, Ruşen, Can Hamamcı ve Aykut Çoban (2016), Çevre Politikası, İmge Kitabevi Yayınları, </a:t>
            </a:r>
            <a:r>
              <a:rPr lang="tr-TR"/>
              <a:t>Ankara</a:t>
            </a:r>
            <a:r>
              <a:rPr lang="tr-TR" smtClean="0"/>
              <a:t>.</a:t>
            </a:r>
            <a:endParaRPr lang="tr-TR" dirty="0"/>
          </a:p>
          <a:p>
            <a:r>
              <a:rPr lang="tr-TR" dirty="0"/>
              <a:t>Kraft, Michael E. (2011), </a:t>
            </a:r>
            <a:r>
              <a:rPr lang="tr-TR" dirty="0" err="1"/>
              <a:t>Environmental</a:t>
            </a:r>
            <a:r>
              <a:rPr lang="tr-TR" dirty="0"/>
              <a:t> </a:t>
            </a:r>
            <a:r>
              <a:rPr lang="tr-TR" dirty="0" err="1"/>
              <a:t>Policy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Politics</a:t>
            </a:r>
            <a:r>
              <a:rPr lang="tr-TR" dirty="0"/>
              <a:t>, </a:t>
            </a:r>
            <a:r>
              <a:rPr lang="tr-TR" dirty="0" err="1"/>
              <a:t>Longman</a:t>
            </a:r>
            <a:r>
              <a:rPr lang="tr-TR" dirty="0"/>
              <a:t>, </a:t>
            </a:r>
            <a:r>
              <a:rPr lang="tr-TR" dirty="0" err="1"/>
              <a:t>Person</a:t>
            </a:r>
            <a:r>
              <a:rPr lang="tr-TR" dirty="0"/>
              <a:t>, </a:t>
            </a:r>
            <a:r>
              <a:rPr lang="tr-TR" dirty="0" err="1"/>
              <a:t>London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50907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87</TotalTime>
  <Words>221</Words>
  <Application>Microsoft Office PowerPoint</Application>
  <PresentationFormat>Ekran Gösterisi (4:3)</PresentationFormat>
  <Paragraphs>16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Calisto MT</vt:lpstr>
      <vt:lpstr>Mistral</vt:lpstr>
      <vt:lpstr>Times New Roman</vt:lpstr>
      <vt:lpstr>Wingdings 2</vt:lpstr>
      <vt:lpstr>Travelogue</vt:lpstr>
      <vt:lpstr>ÇEVRE POLİTİKALARI 3. Hafta</vt:lpstr>
      <vt:lpstr>ÇEVRE</vt:lpstr>
      <vt:lpstr>ÇEVRE</vt:lpstr>
      <vt:lpstr>ÇEVRE</vt:lpstr>
      <vt:lpstr>PowerPoint Sunusu</vt:lpstr>
      <vt:lpstr>PowerPoint Sunusu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 VE YURTTAŞLIK</dc:title>
  <dc:creator>Apple</dc:creator>
  <cp:lastModifiedBy>KIVILCIM ERTAN</cp:lastModifiedBy>
  <cp:revision>22</cp:revision>
  <dcterms:created xsi:type="dcterms:W3CDTF">2014-03-19T06:29:54Z</dcterms:created>
  <dcterms:modified xsi:type="dcterms:W3CDTF">2019-11-29T12:15:54Z</dcterms:modified>
</cp:coreProperties>
</file>