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59" r:id="rId24"/>
    <p:sldId id="360" r:id="rId25"/>
    <p:sldId id="361" r:id="rId26"/>
    <p:sldId id="362" r:id="rId27"/>
    <p:sldId id="363" r:id="rId28"/>
    <p:sldId id="364" r:id="rId29"/>
    <p:sldId id="365" r:id="rId30"/>
    <p:sldId id="366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19148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828836"/>
            <a:ext cx="7128792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At </a:t>
            </a:r>
            <a:r>
              <a:rPr lang="tr-TR" dirty="0" err="1" smtClean="0"/>
              <a:t>çalyşmalarynyň</a:t>
            </a:r>
            <a:r>
              <a:rPr lang="tr-TR" dirty="0" smtClean="0"/>
              <a:t> </a:t>
            </a:r>
            <a:r>
              <a:rPr lang="tr-TR" dirty="0" err="1" smtClean="0"/>
              <a:t>ulanylyşy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smtClean="0"/>
              <a:t>At </a:t>
            </a:r>
            <a:r>
              <a:rPr lang="tr-TR" b="1" dirty="0" err="1" smtClean="0"/>
              <a:t>çalyşmalary</a:t>
            </a:r>
            <a:endParaRPr lang="tr-TR" b="1" dirty="0" smtClean="0"/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belli bir </a:t>
            </a:r>
            <a:r>
              <a:rPr lang="tr-TR" b="1" dirty="0" err="1" smtClean="0">
                <a:solidFill>
                  <a:srgbClr val="FF0000"/>
                </a:solidFill>
              </a:rPr>
              <a:t>şahsy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ýöňkeme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arkaly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tr-TR" b="1" dirty="0" err="1" smtClean="0"/>
              <a:t>aňladýarlar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Ýöňkeme</a:t>
            </a:r>
            <a:r>
              <a:rPr lang="tr-TR" dirty="0" smtClean="0"/>
              <a:t> </a:t>
            </a:r>
            <a:r>
              <a:rPr lang="tr-TR" dirty="0" err="1" smtClean="0"/>
              <a:t>gepleşige</a:t>
            </a:r>
            <a:r>
              <a:rPr lang="tr-TR" dirty="0" smtClean="0"/>
              <a:t> </a:t>
            </a:r>
            <a:r>
              <a:rPr lang="tr-TR" dirty="0" err="1" smtClean="0"/>
              <a:t>gatnaşýanlaryň</a:t>
            </a:r>
            <a:r>
              <a:rPr lang="tr-TR" dirty="0" smtClean="0"/>
              <a:t> </a:t>
            </a:r>
            <a:r>
              <a:rPr lang="tr-TR" dirty="0" err="1" smtClean="0"/>
              <a:t>sözleýjä</a:t>
            </a:r>
            <a:r>
              <a:rPr lang="tr-TR" dirty="0" smtClean="0"/>
              <a:t> bolan </a:t>
            </a:r>
            <a:r>
              <a:rPr lang="tr-TR" dirty="0" err="1" smtClean="0"/>
              <a:t>gatnaşygy</a:t>
            </a:r>
            <a:r>
              <a:rPr lang="tr-TR" dirty="0" smtClean="0"/>
              <a:t> bilen </a:t>
            </a:r>
            <a:r>
              <a:rPr lang="tr-TR" dirty="0" err="1" smtClean="0"/>
              <a:t>kesgitlenýär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19148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92896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Türkmen dilinde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biz,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siz 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birinji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ikinji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ýöňkämäniň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err="1" smtClean="0"/>
              <a:t>köplügini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bolsa-da, </a:t>
            </a:r>
            <a:r>
              <a:rPr lang="tr-TR" dirty="0" err="1" smtClean="0"/>
              <a:t>käte</a:t>
            </a:r>
            <a:r>
              <a:rPr lang="tr-TR" dirty="0" smtClean="0"/>
              <a:t> </a:t>
            </a:r>
            <a:r>
              <a:rPr lang="tr-TR" dirty="0" err="1" smtClean="0"/>
              <a:t>olaryň</a:t>
            </a:r>
            <a:r>
              <a:rPr lang="tr-TR" dirty="0" smtClean="0"/>
              <a:t> </a:t>
            </a:r>
            <a:r>
              <a:rPr lang="tr-TR" dirty="0" err="1" smtClean="0"/>
              <a:t>hut</a:t>
            </a:r>
            <a:r>
              <a:rPr lang="tr-TR" dirty="0" smtClean="0"/>
              <a:t> şol </a:t>
            </a:r>
            <a:r>
              <a:rPr lang="tr-TR" dirty="0" err="1" smtClean="0"/>
              <a:t>ýöňkemeleriň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err="1" smtClean="0"/>
              <a:t>birligi</a:t>
            </a:r>
            <a:r>
              <a:rPr lang="tr-TR" b="1" dirty="0" smtClean="0"/>
              <a:t> üçin </a:t>
            </a:r>
            <a:r>
              <a:rPr lang="tr-TR" b="1" dirty="0" err="1" smtClean="0"/>
              <a:t>ulanylmagy</a:t>
            </a:r>
            <a:r>
              <a:rPr lang="tr-TR" b="1" dirty="0" smtClean="0"/>
              <a:t>-da </a:t>
            </a:r>
            <a:r>
              <a:rPr lang="tr-TR" dirty="0" err="1" smtClean="0"/>
              <a:t>mümkindir</a:t>
            </a:r>
            <a:r>
              <a:rPr lang="tr-TR" dirty="0" smtClean="0"/>
              <a:t>. 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err="1" smtClean="0"/>
              <a:t>Wiý</a:t>
            </a:r>
            <a:r>
              <a:rPr lang="tr-TR" dirty="0" smtClean="0"/>
              <a:t>, bu </a:t>
            </a:r>
            <a:r>
              <a:rPr lang="tr-TR" b="1" dirty="0" smtClean="0"/>
              <a:t>biziň </a:t>
            </a:r>
            <a:r>
              <a:rPr lang="tr-TR" b="1" dirty="0" err="1" smtClean="0"/>
              <a:t>külämiz</a:t>
            </a:r>
            <a:r>
              <a:rPr lang="tr-TR" b="1" dirty="0" smtClean="0"/>
              <a:t> </a:t>
            </a:r>
            <a:r>
              <a:rPr lang="tr-TR" dirty="0" smtClean="0"/>
              <a:t>ýaly-la?- diýip ony </a:t>
            </a:r>
            <a:r>
              <a:rPr lang="tr-TR" dirty="0" err="1" smtClean="0"/>
              <a:t>aýyrdy</a:t>
            </a:r>
            <a:r>
              <a:rPr lang="tr-TR" dirty="0" smtClean="0"/>
              <a:t>. </a:t>
            </a:r>
          </a:p>
          <a:p>
            <a:pPr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19148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348880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At </a:t>
            </a:r>
            <a:r>
              <a:rPr lang="tr-TR" b="1" dirty="0" err="1" smtClean="0">
                <a:solidFill>
                  <a:srgbClr val="FF0000"/>
                </a:solidFill>
              </a:rPr>
              <a:t>çalyşmalarynyň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üýtgeýşi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r>
              <a:rPr lang="tr-TR" b="1" dirty="0" err="1" smtClean="0"/>
              <a:t>çalşyrylyp</a:t>
            </a:r>
            <a:r>
              <a:rPr lang="tr-TR" b="1" dirty="0" smtClean="0"/>
              <a:t> </a:t>
            </a:r>
            <a:r>
              <a:rPr lang="tr-TR" b="1" dirty="0" err="1" smtClean="0"/>
              <a:t>ulanylýany</a:t>
            </a:r>
            <a:r>
              <a:rPr lang="tr-TR" b="1" dirty="0" smtClean="0"/>
              <a:t> üçin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üýtgeýşi</a:t>
            </a:r>
            <a:r>
              <a:rPr lang="tr-TR" b="1" dirty="0" smtClean="0">
                <a:solidFill>
                  <a:srgbClr val="FF0000"/>
                </a:solidFill>
              </a:rPr>
              <a:t> ýaly </a:t>
            </a:r>
            <a:r>
              <a:rPr lang="tr-TR" b="1" dirty="0" err="1" smtClean="0">
                <a:solidFill>
                  <a:srgbClr val="FF0000"/>
                </a:solidFill>
              </a:rPr>
              <a:t>üýtgeýärler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/>
            <a:r>
              <a:rPr lang="tr-TR" dirty="0" smtClean="0"/>
              <a:t>At </a:t>
            </a:r>
            <a:r>
              <a:rPr lang="tr-TR" dirty="0" err="1" smtClean="0"/>
              <a:t>çalyşmalaryny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birinji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ikinji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ýöňkeme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üçin </a:t>
            </a:r>
            <a:r>
              <a:rPr lang="tr-TR" dirty="0" err="1" smtClean="0"/>
              <a:t>ulanylýanlaryna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köplük</a:t>
            </a:r>
            <a:r>
              <a:rPr lang="tr-TR" b="1" dirty="0" smtClean="0">
                <a:solidFill>
                  <a:srgbClr val="FF0000"/>
                </a:solidFill>
              </a:rPr>
              <a:t> san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goşulmaýar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At </a:t>
            </a:r>
            <a:r>
              <a:rPr lang="tr-TR" dirty="0" err="1" smtClean="0"/>
              <a:t>çalyşmalarynda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köplük</a:t>
            </a:r>
            <a:r>
              <a:rPr lang="tr-TR" b="1" dirty="0" smtClean="0">
                <a:solidFill>
                  <a:srgbClr val="FF0000"/>
                </a:solidFill>
              </a:rPr>
              <a:t> we birlik </a:t>
            </a:r>
            <a:r>
              <a:rPr lang="tr-TR" dirty="0" smtClean="0"/>
              <a:t>sözüň leksik </a:t>
            </a:r>
            <a:r>
              <a:rPr lang="tr-TR" dirty="0" err="1" smtClean="0"/>
              <a:t>manysyndan</a:t>
            </a:r>
            <a:r>
              <a:rPr lang="tr-TR" dirty="0" smtClean="0"/>
              <a:t> </a:t>
            </a:r>
            <a:r>
              <a:rPr lang="tr-TR" dirty="0" err="1" smtClean="0"/>
              <a:t>aňlanylýar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 </a:t>
            </a:r>
            <a:r>
              <a:rPr lang="tr-TR" b="1" dirty="0" err="1" smtClean="0">
                <a:solidFill>
                  <a:srgbClr val="FF0000"/>
                </a:solidFill>
              </a:rPr>
              <a:t>köplük</a:t>
            </a:r>
            <a:r>
              <a:rPr lang="tr-TR" b="1" dirty="0" smtClean="0">
                <a:solidFill>
                  <a:srgbClr val="FF0000"/>
                </a:solidFill>
              </a:rPr>
              <a:t> san </a:t>
            </a:r>
            <a:r>
              <a:rPr lang="tr-TR" b="1" dirty="0" err="1" smtClean="0">
                <a:solidFill>
                  <a:srgbClr val="FF0000"/>
                </a:solidFill>
              </a:rPr>
              <a:t>goşulmasyny</a:t>
            </a:r>
            <a:r>
              <a:rPr lang="tr-TR" b="1" dirty="0" smtClean="0">
                <a:solidFill>
                  <a:srgbClr val="FF0000"/>
                </a:solidFill>
              </a:rPr>
              <a:t> kabul </a:t>
            </a:r>
            <a:r>
              <a:rPr lang="tr-TR" b="1" dirty="0" err="1" smtClean="0">
                <a:solidFill>
                  <a:srgbClr val="FF0000"/>
                </a:solidFill>
              </a:rPr>
              <a:t>etmeýär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19148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259632" y="2413338"/>
            <a:ext cx="684076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“Biz” </a:t>
            </a:r>
            <a:r>
              <a:rPr lang="tr-TR" dirty="0" smtClean="0"/>
              <a:t>sözi </a:t>
            </a:r>
            <a:r>
              <a:rPr lang="tr-TR" dirty="0" err="1" smtClean="0"/>
              <a:t>ylmy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sypaýylyk</a:t>
            </a:r>
            <a:r>
              <a:rPr lang="tr-TR" b="1" dirty="0" smtClean="0">
                <a:solidFill>
                  <a:srgbClr val="FF0000"/>
                </a:solidFill>
              </a:rPr>
              <a:t> üçin</a:t>
            </a:r>
            <a:r>
              <a:rPr lang="tr-TR" dirty="0" smtClean="0"/>
              <a:t>, </a:t>
            </a:r>
            <a:r>
              <a:rPr lang="tr-TR" dirty="0" err="1" smtClean="0"/>
              <a:t>makalalarda</a:t>
            </a:r>
            <a:r>
              <a:rPr lang="tr-TR" dirty="0" smtClean="0"/>
              <a:t> </a:t>
            </a:r>
            <a:r>
              <a:rPr lang="tr-TR" dirty="0" err="1" smtClean="0"/>
              <a:t>awtor</a:t>
            </a:r>
            <a:r>
              <a:rPr lang="tr-TR" dirty="0" smtClean="0"/>
              <a:t> </a:t>
            </a:r>
            <a:r>
              <a:rPr lang="tr-TR" dirty="0" err="1" smtClean="0"/>
              <a:t>barada</a:t>
            </a:r>
            <a:r>
              <a:rPr lang="tr-TR" dirty="0" smtClean="0"/>
              <a:t> </a:t>
            </a:r>
            <a:r>
              <a:rPr lang="tr-TR" b="1" dirty="0" smtClean="0"/>
              <a:t>“men” </a:t>
            </a:r>
            <a:r>
              <a:rPr lang="tr-TR" dirty="0" err="1" smtClean="0"/>
              <a:t>deregine</a:t>
            </a:r>
            <a:r>
              <a:rPr lang="tr-TR" dirty="0" smtClean="0"/>
              <a:t>, </a:t>
            </a:r>
            <a:r>
              <a:rPr lang="tr-TR" dirty="0" err="1" smtClean="0"/>
              <a:t>kiçeltmek</a:t>
            </a:r>
            <a:r>
              <a:rPr lang="tr-TR" dirty="0" smtClean="0"/>
              <a:t>, </a:t>
            </a:r>
            <a:r>
              <a:rPr lang="tr-TR" b="1" dirty="0" smtClean="0"/>
              <a:t>“siz” </a:t>
            </a:r>
            <a:r>
              <a:rPr lang="tr-TR" dirty="0" err="1" smtClean="0"/>
              <a:t>hormat</a:t>
            </a:r>
            <a:r>
              <a:rPr lang="tr-TR" dirty="0" smtClean="0"/>
              <a:t>-</a:t>
            </a:r>
            <a:r>
              <a:rPr lang="tr-TR" dirty="0" err="1" smtClean="0"/>
              <a:t>sylag</a:t>
            </a:r>
            <a:r>
              <a:rPr lang="tr-TR" dirty="0" smtClean="0"/>
              <a:t> bilen </a:t>
            </a:r>
            <a:r>
              <a:rPr lang="tr-TR" dirty="0" err="1" smtClean="0"/>
              <a:t>bagly</a:t>
            </a:r>
            <a:r>
              <a:rPr lang="tr-TR" dirty="0" smtClean="0"/>
              <a:t> </a:t>
            </a:r>
            <a:r>
              <a:rPr lang="tr-TR" b="1" dirty="0" smtClean="0"/>
              <a:t>“sen”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At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degişlilik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goşulmalary</a:t>
            </a:r>
            <a:r>
              <a:rPr lang="tr-TR" b="1" dirty="0" smtClean="0">
                <a:solidFill>
                  <a:srgbClr val="FF0000"/>
                </a:solidFill>
              </a:rPr>
              <a:t> bilen </a:t>
            </a:r>
            <a:r>
              <a:rPr lang="tr-TR" b="1" dirty="0" err="1" smtClean="0">
                <a:solidFill>
                  <a:srgbClr val="FF0000"/>
                </a:solidFill>
              </a:rPr>
              <a:t>üýtgemeýärler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Sebäbi</a:t>
            </a:r>
            <a:r>
              <a:rPr lang="tr-TR" dirty="0" smtClean="0"/>
              <a:t> </a:t>
            </a:r>
            <a:r>
              <a:rPr lang="tr-TR" b="1" dirty="0" err="1" smtClean="0"/>
              <a:t>degişlilik</a:t>
            </a:r>
            <a:r>
              <a:rPr lang="tr-TR" b="1" dirty="0" smtClean="0"/>
              <a:t> </a:t>
            </a:r>
            <a:r>
              <a:rPr lang="tr-TR" b="1" dirty="0" err="1" smtClean="0"/>
              <a:t>goşulmalarynyň</a:t>
            </a:r>
            <a:r>
              <a:rPr lang="tr-TR" b="1" dirty="0" smtClean="0"/>
              <a:t> gelip </a:t>
            </a:r>
            <a:r>
              <a:rPr lang="tr-TR" b="1" dirty="0" err="1" smtClean="0"/>
              <a:t>çykyşy</a:t>
            </a:r>
            <a:r>
              <a:rPr lang="tr-TR" b="1" dirty="0" smtClean="0"/>
              <a:t> olar bilen </a:t>
            </a:r>
            <a:r>
              <a:rPr lang="tr-TR" b="1" dirty="0" err="1" smtClean="0"/>
              <a:t>baglydyr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Olar </a:t>
            </a:r>
            <a:r>
              <a:rPr lang="tr-TR" b="1" dirty="0" smtClean="0">
                <a:solidFill>
                  <a:srgbClr val="FF0000"/>
                </a:solidFill>
              </a:rPr>
              <a:t>düşüm bilen doly </a:t>
            </a:r>
            <a:r>
              <a:rPr lang="tr-TR" b="1" dirty="0" err="1" smtClean="0">
                <a:solidFill>
                  <a:srgbClr val="FF0000"/>
                </a:solidFill>
              </a:rPr>
              <a:t>üýtgeýärler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277486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GÖRKEZME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276872"/>
            <a:ext cx="727280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/>
              <a:t>Bulara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bu,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şu,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ol,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şol,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hol  </a:t>
            </a:r>
            <a:r>
              <a:rPr lang="tr-TR" b="1" dirty="0" err="1" smtClean="0"/>
              <a:t>çalyşmalary</a:t>
            </a:r>
            <a:r>
              <a:rPr lang="tr-TR" b="1" dirty="0" smtClean="0"/>
              <a:t> degişli. </a:t>
            </a:r>
          </a:p>
          <a:p>
            <a:pPr algn="just"/>
            <a:r>
              <a:rPr lang="tr-TR" dirty="0" err="1" smtClean="0"/>
              <a:t>Görkezme</a:t>
            </a:r>
            <a:r>
              <a:rPr lang="tr-TR" dirty="0" smtClean="0"/>
              <a:t>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  <a:r>
              <a:rPr lang="tr-TR" dirty="0" err="1" smtClean="0"/>
              <a:t>sözlenýän</a:t>
            </a:r>
            <a:r>
              <a:rPr lang="tr-TR" dirty="0" smtClean="0"/>
              <a:t> </a:t>
            </a:r>
            <a:r>
              <a:rPr lang="tr-TR" dirty="0" err="1" smtClean="0"/>
              <a:t>ýerden</a:t>
            </a:r>
            <a:r>
              <a:rPr lang="tr-TR" dirty="0" smtClean="0"/>
              <a:t>, </a:t>
            </a:r>
            <a:r>
              <a:rPr lang="tr-TR" dirty="0" err="1" smtClean="0"/>
              <a:t>sözleýjiden</a:t>
            </a:r>
            <a:r>
              <a:rPr lang="tr-TR" dirty="0" smtClean="0"/>
              <a:t> </a:t>
            </a:r>
            <a:r>
              <a:rPr lang="tr-TR" dirty="0" err="1" smtClean="0"/>
              <a:t>nähili</a:t>
            </a:r>
            <a:r>
              <a:rPr lang="tr-TR" dirty="0" smtClean="0"/>
              <a:t> </a:t>
            </a:r>
            <a:r>
              <a:rPr lang="tr-TR" dirty="0" err="1" smtClean="0"/>
              <a:t>daşlykdaky</a:t>
            </a:r>
            <a:r>
              <a:rPr lang="tr-TR" dirty="0" smtClean="0"/>
              <a:t> </a:t>
            </a:r>
            <a:r>
              <a:rPr lang="tr-TR" dirty="0" err="1" smtClean="0"/>
              <a:t>zady</a:t>
            </a:r>
            <a:r>
              <a:rPr lang="tr-TR" dirty="0" smtClean="0"/>
              <a:t> </a:t>
            </a:r>
            <a:r>
              <a:rPr lang="tr-TR" dirty="0" err="1" smtClean="0"/>
              <a:t>görkezýänddigi</a:t>
            </a:r>
            <a:r>
              <a:rPr lang="tr-TR" dirty="0" smtClean="0"/>
              <a:t> </a:t>
            </a:r>
            <a:r>
              <a:rPr lang="tr-TR" dirty="0" err="1" smtClean="0"/>
              <a:t>boýunça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bir-birinden </a:t>
            </a:r>
            <a:r>
              <a:rPr lang="tr-TR" dirty="0" err="1" smtClean="0"/>
              <a:t>tapawutlanýar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277486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GÖRKEZME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924944"/>
            <a:ext cx="7272808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/>
            <a:r>
              <a:rPr lang="tr-TR" b="1" dirty="0" smtClean="0"/>
              <a:t>1.</a:t>
            </a:r>
            <a:r>
              <a:rPr lang="tr-TR" b="1" dirty="0" err="1" smtClean="0"/>
              <a:t>Görkezme</a:t>
            </a:r>
            <a:r>
              <a:rPr lang="tr-TR" b="1" dirty="0" smtClean="0"/>
              <a:t> </a:t>
            </a:r>
            <a:r>
              <a:rPr lang="tr-TR" b="1" dirty="0" err="1" smtClean="0"/>
              <a:t>çalyşmalardan</a:t>
            </a:r>
            <a:endParaRPr lang="tr-TR" b="1" dirty="0" smtClean="0"/>
          </a:p>
          <a:p>
            <a:pPr marL="342900" indent="-342900" algn="just">
              <a:buAutoNum type="arabicPeriod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bu,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 şu </a:t>
            </a:r>
            <a:r>
              <a:rPr lang="tr-TR" b="1" dirty="0" err="1" smtClean="0"/>
              <a:t>ýakyn</a:t>
            </a:r>
            <a:r>
              <a:rPr lang="tr-TR" b="1" dirty="0" smtClean="0"/>
              <a:t> </a:t>
            </a:r>
            <a:r>
              <a:rPr lang="tr-TR" b="1" dirty="0" err="1" smtClean="0"/>
              <a:t>aralykdaky</a:t>
            </a:r>
            <a:r>
              <a:rPr lang="tr-TR" b="1" dirty="0" smtClean="0"/>
              <a:t> </a:t>
            </a:r>
            <a:r>
              <a:rPr lang="tr-TR" b="1" dirty="0" err="1" smtClean="0"/>
              <a:t>predmetleri</a:t>
            </a:r>
            <a:r>
              <a:rPr lang="tr-TR" b="1" dirty="0" smtClean="0"/>
              <a:t> </a:t>
            </a:r>
            <a:r>
              <a:rPr lang="tr-TR" b="1" dirty="0" err="1" smtClean="0"/>
              <a:t>görkezmek</a:t>
            </a:r>
            <a:r>
              <a:rPr lang="tr-TR" b="1" dirty="0" smtClean="0"/>
              <a:t> üçin </a:t>
            </a:r>
            <a:r>
              <a:rPr lang="tr-TR" b="1" dirty="0" err="1" smtClean="0"/>
              <a:t>ulanylýar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Bu kitap </a:t>
            </a:r>
            <a:r>
              <a:rPr lang="tr-TR" dirty="0" err="1" smtClean="0"/>
              <a:t>gyzykly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Şu gün </a:t>
            </a:r>
            <a:r>
              <a:rPr lang="tr-TR" dirty="0" err="1" smtClean="0"/>
              <a:t>ýagyn</a:t>
            </a:r>
            <a:r>
              <a:rPr lang="tr-TR" dirty="0" smtClean="0"/>
              <a:t> </a:t>
            </a:r>
            <a:r>
              <a:rPr lang="tr-TR" dirty="0" err="1" smtClean="0"/>
              <a:t>ýagmagy</a:t>
            </a:r>
            <a:r>
              <a:rPr lang="tr-TR" dirty="0" smtClean="0"/>
              <a:t> mümkin.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277486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GÖRKEZME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87624" y="2828836"/>
            <a:ext cx="6984776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2.</a:t>
            </a:r>
            <a:r>
              <a:rPr lang="tr-TR" b="1" dirty="0" smtClean="0">
                <a:solidFill>
                  <a:srgbClr val="FF0000"/>
                </a:solidFill>
              </a:rPr>
              <a:t>Ol, şol, hol</a:t>
            </a:r>
            <a:r>
              <a:rPr lang="tr-TR" dirty="0" smtClean="0"/>
              <a:t> </a:t>
            </a:r>
            <a:r>
              <a:rPr lang="tr-TR" dirty="0" err="1" smtClean="0"/>
              <a:t>görkezme</a:t>
            </a:r>
            <a:r>
              <a:rPr lang="tr-TR" dirty="0" smtClean="0"/>
              <a:t>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uzak </a:t>
            </a:r>
            <a:r>
              <a:rPr lang="tr-TR" b="1" dirty="0" err="1" smtClean="0">
                <a:solidFill>
                  <a:srgbClr val="FF0000"/>
                </a:solidFill>
              </a:rPr>
              <a:t>aralykdaky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predmetleri</a:t>
            </a:r>
            <a:r>
              <a:rPr lang="tr-TR" dirty="0" smtClean="0"/>
              <a:t> </a:t>
            </a:r>
            <a:r>
              <a:rPr lang="tr-TR" dirty="0" err="1" smtClean="0"/>
              <a:t>görkezmek</a:t>
            </a:r>
            <a:r>
              <a:rPr lang="tr-TR" dirty="0" smtClean="0"/>
              <a:t> üçin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gün </a:t>
            </a:r>
            <a:r>
              <a:rPr lang="tr-TR" dirty="0" err="1" smtClean="0"/>
              <a:t>aýtdym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Şol </a:t>
            </a:r>
            <a:r>
              <a:rPr lang="tr-TR" b="1" dirty="0" err="1" smtClean="0"/>
              <a:t>wagt</a:t>
            </a:r>
            <a:r>
              <a:rPr lang="tr-TR" b="1" dirty="0" smtClean="0"/>
              <a:t> </a:t>
            </a:r>
            <a:r>
              <a:rPr lang="tr-TR" dirty="0" err="1" smtClean="0"/>
              <a:t>görnerin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Hol bazar </a:t>
            </a:r>
            <a:r>
              <a:rPr lang="tr-TR" dirty="0" err="1" smtClean="0"/>
              <a:t>güni</a:t>
            </a:r>
            <a:r>
              <a:rPr lang="tr-TR" dirty="0" smtClean="0"/>
              <a:t> </a:t>
            </a:r>
            <a:r>
              <a:rPr lang="tr-TR" dirty="0" err="1" smtClean="0"/>
              <a:t>gitdig</a:t>
            </a:r>
            <a:r>
              <a:rPr lang="tr-TR" dirty="0" smtClean="0"/>
              <a:t>-ä.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277486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GÖRKEZME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92896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Ol</a:t>
            </a:r>
            <a:r>
              <a:rPr lang="tr-TR" dirty="0" smtClean="0"/>
              <a:t> </a:t>
            </a:r>
            <a:r>
              <a:rPr lang="tr-TR" b="1" dirty="0" smtClean="0"/>
              <a:t>at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r>
              <a:rPr lang="tr-TR" dirty="0" smtClean="0"/>
              <a:t>gelip </a:t>
            </a:r>
            <a:r>
              <a:rPr lang="tr-TR" dirty="0" err="1" smtClean="0"/>
              <a:t>çykyşy</a:t>
            </a:r>
            <a:r>
              <a:rPr lang="tr-TR" dirty="0" smtClean="0"/>
              <a:t> </a:t>
            </a:r>
            <a:r>
              <a:rPr lang="tr-TR" dirty="0" err="1" smtClean="0"/>
              <a:t>boýunça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görkezme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çalyşmasy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hasaplanýar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Ol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r>
              <a:rPr lang="tr-TR" dirty="0" err="1" smtClean="0"/>
              <a:t>görkezme</a:t>
            </a:r>
            <a:r>
              <a:rPr lang="tr-TR" dirty="0" smtClean="0"/>
              <a:t> </a:t>
            </a:r>
            <a:r>
              <a:rPr lang="tr-TR" dirty="0" err="1" smtClean="0"/>
              <a:t>hyzmaatynda</a:t>
            </a:r>
            <a:r>
              <a:rPr lang="tr-TR" dirty="0" smtClean="0"/>
              <a:t> gelende </a:t>
            </a:r>
            <a:r>
              <a:rPr lang="tr-TR" b="1" dirty="0" err="1" smtClean="0">
                <a:solidFill>
                  <a:srgbClr val="FF0000"/>
                </a:solidFill>
              </a:rPr>
              <a:t>haýsy</a:t>
            </a:r>
            <a:r>
              <a:rPr lang="tr-TR" b="1" dirty="0" smtClean="0">
                <a:solidFill>
                  <a:srgbClr val="FF0000"/>
                </a:solidFill>
              </a:rPr>
              <a:t>?</a:t>
            </a:r>
            <a:r>
              <a:rPr lang="tr-TR" dirty="0" smtClean="0"/>
              <a:t> diýen </a:t>
            </a:r>
            <a:r>
              <a:rPr lang="tr-TR" dirty="0" err="1" smtClean="0"/>
              <a:t>soraga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Görkezilýän</a:t>
            </a:r>
            <a:r>
              <a:rPr lang="tr-TR" dirty="0" smtClean="0"/>
              <a:t> </a:t>
            </a:r>
            <a:r>
              <a:rPr lang="tr-TR" dirty="0" err="1" smtClean="0"/>
              <a:t>predmetiň</a:t>
            </a:r>
            <a:r>
              <a:rPr lang="tr-TR" dirty="0" smtClean="0"/>
              <a:t> </a:t>
            </a:r>
            <a:r>
              <a:rPr lang="tr-TR" dirty="0" err="1" smtClean="0"/>
              <a:t>öňünden</a:t>
            </a:r>
            <a:r>
              <a:rPr lang="tr-TR" dirty="0" smtClean="0"/>
              <a:t> ony </a:t>
            </a:r>
            <a:r>
              <a:rPr lang="tr-TR" dirty="0" err="1" smtClean="0"/>
              <a:t>aýyklap</a:t>
            </a:r>
            <a:r>
              <a:rPr lang="tr-TR" dirty="0" smtClean="0"/>
              <a:t> gelende </a:t>
            </a:r>
            <a:r>
              <a:rPr lang="tr-TR" b="1" dirty="0" smtClean="0"/>
              <a:t>“ol” </a:t>
            </a:r>
            <a:r>
              <a:rPr lang="tr-TR" dirty="0" err="1" smtClean="0"/>
              <a:t>görkezme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</a:t>
            </a:r>
            <a:r>
              <a:rPr lang="tr-TR" dirty="0" err="1" smtClean="0"/>
              <a:t>hasap</a:t>
            </a:r>
            <a:r>
              <a:rPr lang="tr-TR" dirty="0" smtClean="0"/>
              <a:t> </a:t>
            </a:r>
            <a:r>
              <a:rPr lang="tr-TR" dirty="0" err="1" smtClean="0"/>
              <a:t>edilýär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agaç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491880" y="1772816"/>
            <a:ext cx="277486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GÖRKEZME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132856"/>
            <a:ext cx="72728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Görkezme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çalyşmasy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bir </a:t>
            </a:r>
            <a:r>
              <a:rPr lang="tr-TR" dirty="0" err="1" smtClean="0"/>
              <a:t>zady</a:t>
            </a:r>
            <a:r>
              <a:rPr lang="tr-TR" dirty="0" smtClean="0"/>
              <a:t> </a:t>
            </a:r>
            <a:r>
              <a:rPr lang="tr-TR" dirty="0" err="1" smtClean="0"/>
              <a:t>görkezip</a:t>
            </a:r>
            <a:r>
              <a:rPr lang="tr-TR" dirty="0" smtClean="0"/>
              <a:t> gelende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san 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düşüm,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ýöňkeme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bilen </a:t>
            </a:r>
            <a:r>
              <a:rPr lang="tr-TR" b="1" dirty="0" err="1" smtClean="0">
                <a:solidFill>
                  <a:srgbClr val="FF0000"/>
                </a:solidFill>
              </a:rPr>
              <a:t>üýtgemeýär</a:t>
            </a:r>
            <a:r>
              <a:rPr lang="tr-TR" dirty="0" smtClean="0"/>
              <a:t>. </a:t>
            </a:r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görkezme</a:t>
            </a:r>
            <a:r>
              <a:rPr lang="tr-TR" dirty="0" smtClean="0"/>
              <a:t> </a:t>
            </a:r>
            <a:r>
              <a:rPr lang="tr-TR" dirty="0" err="1" smtClean="0"/>
              <a:t>çalyşmalarynyň</a:t>
            </a:r>
            <a:r>
              <a:rPr lang="tr-TR" dirty="0" smtClean="0"/>
              <a:t> </a:t>
            </a:r>
            <a:r>
              <a:rPr lang="tr-TR" dirty="0" err="1" smtClean="0"/>
              <a:t>baglanýan</a:t>
            </a:r>
            <a:r>
              <a:rPr lang="tr-TR" dirty="0" smtClean="0"/>
              <a:t> sözi </a:t>
            </a:r>
            <a:r>
              <a:rPr lang="tr-TR" dirty="0" err="1" smtClean="0"/>
              <a:t>galdyrylanda</a:t>
            </a:r>
            <a:r>
              <a:rPr lang="tr-TR" dirty="0" smtClean="0"/>
              <a:t> </a:t>
            </a:r>
            <a:r>
              <a:rPr lang="tr-TR" dirty="0" err="1" smtClean="0"/>
              <a:t>atlaşyp</a:t>
            </a:r>
            <a:r>
              <a:rPr lang="tr-TR" dirty="0" smtClean="0"/>
              <a:t> san, düşüm, </a:t>
            </a:r>
            <a:r>
              <a:rPr lang="tr-TR" dirty="0" err="1" smtClean="0"/>
              <a:t>ýöňkeme</a:t>
            </a:r>
            <a:r>
              <a:rPr lang="tr-TR" dirty="0" smtClean="0"/>
              <a:t> bilen </a:t>
            </a:r>
            <a:r>
              <a:rPr lang="tr-TR" dirty="0" err="1" smtClean="0"/>
              <a:t>üýtgeýärler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bular,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şolar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şular,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şunuň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munuň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şoňa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şonuň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491880" y="1772816"/>
            <a:ext cx="213039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 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87624" y="2204864"/>
            <a:ext cx="691276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/>
              <a:t>San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i="1" dirty="0" err="1" smtClean="0">
                <a:solidFill>
                  <a:srgbClr val="FF0000"/>
                </a:solidFill>
              </a:rPr>
              <a:t>sanalmakda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hasaby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i="1" dirty="0" err="1" smtClean="0">
                <a:solidFill>
                  <a:srgbClr val="FF0000"/>
                </a:solidFill>
              </a:rPr>
              <a:t>mukdary</a:t>
            </a:r>
            <a:r>
              <a:rPr lang="tr-TR" i="1" dirty="0" smtClean="0">
                <a:solidFill>
                  <a:srgbClr val="FF0000"/>
                </a:solidFill>
              </a:rPr>
              <a:t> we </a:t>
            </a:r>
          </a:p>
          <a:p>
            <a:pPr algn="just">
              <a:buFont typeface="Wingdings" pitchFamily="2" charset="2"/>
              <a:buChar char="v"/>
            </a:pPr>
            <a:r>
              <a:rPr lang="tr-TR" i="1" dirty="0" err="1" smtClean="0">
                <a:solidFill>
                  <a:srgbClr val="FF0000"/>
                </a:solidFill>
              </a:rPr>
              <a:t>köplügi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anyk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görkezmän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tutuş </a:t>
            </a:r>
            <a:r>
              <a:rPr lang="tr-TR" b="1" dirty="0" err="1" smtClean="0">
                <a:solidFill>
                  <a:srgbClr val="FF0000"/>
                </a:solidFill>
              </a:rPr>
              <a:t>jemi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nämälim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köplügi</a:t>
            </a:r>
            <a:r>
              <a:rPr lang="tr-TR" dirty="0" smtClean="0"/>
              <a:t> ýa-da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şol </a:t>
            </a:r>
            <a:r>
              <a:rPr lang="tr-TR" b="1" dirty="0" err="1" smtClean="0">
                <a:solidFill>
                  <a:srgbClr val="FF0000"/>
                </a:solidFill>
              </a:rPr>
              <a:t>köplügiň</a:t>
            </a:r>
            <a:r>
              <a:rPr lang="tr-TR" b="1" dirty="0" smtClean="0">
                <a:solidFill>
                  <a:srgbClr val="FF0000"/>
                </a:solidFill>
              </a:rPr>
              <a:t> belli bir </a:t>
            </a:r>
            <a:r>
              <a:rPr lang="tr-TR" b="1" dirty="0" err="1" smtClean="0">
                <a:solidFill>
                  <a:srgbClr val="FF0000"/>
                </a:solidFill>
              </a:rPr>
              <a:t>bölegini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ctr"/>
            <a:r>
              <a:rPr lang="tr-TR" b="1" dirty="0" err="1" smtClean="0"/>
              <a:t>görkezýärler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843808" y="1392759"/>
            <a:ext cx="363640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Yüksek Lisans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04015116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491880" y="1772816"/>
            <a:ext cx="213039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 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204864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1.Tutuş </a:t>
            </a:r>
            <a:r>
              <a:rPr lang="tr-TR" dirty="0" err="1" smtClean="0"/>
              <a:t>jemi</a:t>
            </a:r>
            <a:r>
              <a:rPr lang="tr-TR" dirty="0" smtClean="0"/>
              <a:t> </a:t>
            </a:r>
            <a:r>
              <a:rPr lang="tr-TR" dirty="0" err="1" smtClean="0"/>
              <a:t>görkezýän</a:t>
            </a:r>
            <a:r>
              <a:rPr lang="tr-TR" dirty="0" smtClean="0"/>
              <a:t> san </a:t>
            </a:r>
            <a:r>
              <a:rPr lang="tr-TR" dirty="0" err="1" smtClean="0"/>
              <a:t>çalyşmalary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hemme</a:t>
            </a:r>
            <a:r>
              <a:rPr lang="tr-TR" b="1" dirty="0" smtClean="0"/>
              <a:t> 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bary</a:t>
            </a:r>
            <a:r>
              <a:rPr lang="tr-TR" b="1" dirty="0" smtClean="0"/>
              <a:t> 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bar,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ähli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külli,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bütin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/>
              <a:t>'</a:t>
            </a:r>
            <a:r>
              <a:rPr lang="tr-TR" b="1" dirty="0" smtClean="0">
                <a:solidFill>
                  <a:srgbClr val="FF0000"/>
                </a:solidFill>
              </a:rPr>
              <a:t>'</a:t>
            </a:r>
            <a:r>
              <a:rPr lang="tr-TR" b="1" dirty="0" err="1" smtClean="0">
                <a:solidFill>
                  <a:srgbClr val="FF0000"/>
                </a:solidFill>
              </a:rPr>
              <a:t>Bary</a:t>
            </a:r>
            <a:r>
              <a:rPr lang="tr-TR" b="1" dirty="0" smtClean="0">
                <a:solidFill>
                  <a:srgbClr val="FF0000"/>
                </a:solidFill>
              </a:rPr>
              <a:t>''</a:t>
            </a:r>
            <a:r>
              <a:rPr lang="tr-TR" dirty="0" smtClean="0"/>
              <a:t> diýen san </a:t>
            </a:r>
            <a:r>
              <a:rPr lang="tr-TR" dirty="0" err="1" smtClean="0"/>
              <a:t>çalyşmadan</a:t>
            </a:r>
            <a:r>
              <a:rPr lang="tr-TR" dirty="0" smtClean="0"/>
              <a:t> </a:t>
            </a:r>
            <a:r>
              <a:rPr lang="tr-TR" dirty="0" err="1" smtClean="0"/>
              <a:t>beýlekileri</a:t>
            </a:r>
            <a:r>
              <a:rPr lang="tr-TR" dirty="0" smtClean="0"/>
              <a:t> şol </a:t>
            </a:r>
            <a:r>
              <a:rPr lang="tr-TR" dirty="0" err="1" smtClean="0"/>
              <a:t>durşuna</a:t>
            </a:r>
            <a:r>
              <a:rPr lang="tr-TR" dirty="0" smtClean="0"/>
              <a:t> isimleri </a:t>
            </a:r>
            <a:r>
              <a:rPr lang="tr-TR" dirty="0" err="1" smtClean="0"/>
              <a:t>aýyklap</a:t>
            </a:r>
            <a:r>
              <a:rPr lang="tr-TR" dirty="0" smtClean="0"/>
              <a:t> </a:t>
            </a:r>
            <a:r>
              <a:rPr lang="tr-TR" dirty="0" err="1" smtClean="0"/>
              <a:t>aýyrgyç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gelýär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Ähli</a:t>
            </a:r>
            <a:r>
              <a:rPr lang="tr-TR" dirty="0" smtClean="0"/>
              <a:t> </a:t>
            </a:r>
            <a:r>
              <a:rPr lang="tr-TR" dirty="0" err="1" smtClean="0"/>
              <a:t>taalyplaryň</a:t>
            </a:r>
            <a:r>
              <a:rPr lang="tr-TR" dirty="0" smtClean="0"/>
              <a:t> </a:t>
            </a:r>
            <a:r>
              <a:rPr lang="tr-TR" dirty="0" err="1" smtClean="0"/>
              <a:t>gelmegi</a:t>
            </a:r>
            <a:r>
              <a:rPr lang="tr-TR" dirty="0" smtClean="0"/>
              <a:t> gerek.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Kerim </a:t>
            </a:r>
            <a:r>
              <a:rPr lang="tr-TR" dirty="0" err="1" smtClean="0"/>
              <a:t>şahyry</a:t>
            </a:r>
            <a:r>
              <a:rPr lang="tr-TR" dirty="0" smtClean="0"/>
              <a:t> </a:t>
            </a:r>
            <a:r>
              <a:rPr lang="tr-TR" dirty="0" err="1" smtClean="0"/>
              <a:t>bütin</a:t>
            </a:r>
            <a:r>
              <a:rPr lang="tr-TR" dirty="0" smtClean="0"/>
              <a:t> </a:t>
            </a:r>
            <a:r>
              <a:rPr lang="tr-TR" dirty="0" err="1" smtClean="0"/>
              <a:t>halkymyz</a:t>
            </a:r>
            <a:r>
              <a:rPr lang="tr-TR" dirty="0" smtClean="0"/>
              <a:t> </a:t>
            </a:r>
            <a:r>
              <a:rPr lang="tr-TR" dirty="0" err="1" smtClean="0"/>
              <a:t>tanaýar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Bary</a:t>
            </a:r>
            <a:r>
              <a:rPr lang="tr-TR" dirty="0" smtClean="0"/>
              <a:t> geldi, </a:t>
            </a:r>
            <a:r>
              <a:rPr lang="tr-TR" dirty="0" err="1" smtClean="0"/>
              <a:t>saňa</a:t>
            </a:r>
            <a:r>
              <a:rPr lang="tr-TR" dirty="0" smtClean="0"/>
              <a:t> </a:t>
            </a:r>
            <a:r>
              <a:rPr lang="tr-TR" dirty="0" err="1" smtClean="0"/>
              <a:t>garaşýarlar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491880" y="1772816"/>
            <a:ext cx="213039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 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276872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</a:t>
            </a:r>
            <a:r>
              <a:rPr lang="tr-TR" b="1" dirty="0" err="1" smtClean="0">
                <a:solidFill>
                  <a:srgbClr val="FF0000"/>
                </a:solidFill>
              </a:rPr>
              <a:t>Nämälim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köplük</a:t>
            </a:r>
            <a:r>
              <a:rPr lang="tr-TR" b="1" dirty="0" smtClean="0">
                <a:solidFill>
                  <a:srgbClr val="FF0000"/>
                </a:solidFill>
              </a:rPr>
              <a:t> we onuň bir </a:t>
            </a:r>
            <a:r>
              <a:rPr lang="tr-TR" b="1" dirty="0" err="1" smtClean="0">
                <a:solidFill>
                  <a:srgbClr val="FF0000"/>
                </a:solidFill>
              </a:rPr>
              <a:t>bölegini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san </a:t>
            </a:r>
            <a:r>
              <a:rPr lang="tr-TR" b="1" dirty="0" err="1" smtClean="0">
                <a:solidFill>
                  <a:srgbClr val="FF0000"/>
                </a:solidFill>
              </a:rPr>
              <a:t>çalyşmalary</a:t>
            </a:r>
            <a:r>
              <a:rPr lang="tr-TR" dirty="0" smtClean="0"/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</a:t>
            </a:r>
            <a:r>
              <a:rPr lang="tr-TR" b="1" dirty="0" err="1" smtClean="0"/>
              <a:t>birentek</a:t>
            </a: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birnäçe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birtopar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biraz,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birneme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telim,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ençe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käbir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Magazine </a:t>
            </a:r>
            <a:r>
              <a:rPr lang="tr-TR" b="1" dirty="0" err="1" smtClean="0">
                <a:solidFill>
                  <a:srgbClr val="FF0000"/>
                </a:solidFill>
              </a:rPr>
              <a:t>birentek</a:t>
            </a:r>
            <a:r>
              <a:rPr lang="tr-TR" b="1" dirty="0" smtClean="0">
                <a:solidFill>
                  <a:srgbClr val="FF0000"/>
                </a:solidFill>
              </a:rPr>
              <a:t> zat </a:t>
            </a:r>
            <a:r>
              <a:rPr lang="tr-TR" dirty="0" smtClean="0"/>
              <a:t>getirdiler.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 smtClean="0"/>
              <a:t>maňa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birnäçe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ýumuş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tabşyrdy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Sen </a:t>
            </a:r>
            <a:r>
              <a:rPr lang="tr-TR" b="1" dirty="0" smtClean="0">
                <a:solidFill>
                  <a:srgbClr val="FF0000"/>
                </a:solidFill>
              </a:rPr>
              <a:t>biraz </a:t>
            </a:r>
            <a:r>
              <a:rPr lang="tr-TR" b="1" dirty="0" err="1" smtClean="0">
                <a:solidFill>
                  <a:srgbClr val="FF0000"/>
                </a:solidFill>
              </a:rPr>
              <a:t>garaşmaly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bolarsyň.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059832" y="1844824"/>
            <a:ext cx="2956579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 </a:t>
            </a:r>
            <a:r>
              <a:rPr lang="tr-TR" b="1" dirty="0" err="1" smtClean="0"/>
              <a:t>çalyşmalarynyň</a:t>
            </a:r>
            <a:r>
              <a:rPr lang="tr-TR" b="1" dirty="0" smtClean="0"/>
              <a:t> </a:t>
            </a:r>
            <a:r>
              <a:rPr lang="tr-TR" b="1" dirty="0" err="1" smtClean="0"/>
              <a:t>üýtgeýşi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276872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Olaryň </a:t>
            </a:r>
            <a:r>
              <a:rPr lang="tr-TR" dirty="0" err="1" smtClean="0"/>
              <a:t>ýöňkeme</a:t>
            </a:r>
            <a:r>
              <a:rPr lang="tr-TR" dirty="0" smtClean="0"/>
              <a:t> bilen </a:t>
            </a:r>
            <a:r>
              <a:rPr lang="tr-TR" dirty="0" err="1" smtClean="0"/>
              <a:t>üýtgeýişleri</a:t>
            </a:r>
            <a:r>
              <a:rPr lang="tr-TR" dirty="0" smtClean="0"/>
              <a:t> deň </a:t>
            </a:r>
            <a:r>
              <a:rPr lang="tr-TR" dirty="0" err="1" smtClean="0"/>
              <a:t>däldir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Birnäçe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käbir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ähli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hemme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ýaly san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dirty="0" err="1" smtClean="0"/>
              <a:t>birinji</a:t>
            </a:r>
            <a:r>
              <a:rPr lang="tr-TR" dirty="0" smtClean="0"/>
              <a:t> </a:t>
            </a:r>
            <a:r>
              <a:rPr lang="tr-TR" dirty="0" err="1" smtClean="0"/>
              <a:t>ýöňkemede</a:t>
            </a:r>
            <a:r>
              <a:rPr lang="tr-TR" dirty="0" smtClean="0"/>
              <a:t> </a:t>
            </a:r>
            <a:r>
              <a:rPr lang="tr-TR" dirty="0" err="1" smtClean="0"/>
              <a:t>üýtgemeýär</a:t>
            </a:r>
            <a:r>
              <a:rPr lang="tr-TR" dirty="0" smtClean="0"/>
              <a:t>, (?! </a:t>
            </a:r>
            <a:r>
              <a:rPr lang="tr-TR" dirty="0" err="1" smtClean="0"/>
              <a:t>köplükde</a:t>
            </a:r>
            <a:r>
              <a:rPr lang="tr-TR" dirty="0" smtClean="0"/>
              <a:t> </a:t>
            </a:r>
            <a:r>
              <a:rPr lang="tr-TR" dirty="0" err="1" smtClean="0"/>
              <a:t>üýtgeýär</a:t>
            </a:r>
            <a:r>
              <a:rPr lang="tr-TR" dirty="0" smtClean="0"/>
              <a:t>-Berdi Sarıyev) galan </a:t>
            </a:r>
            <a:r>
              <a:rPr lang="tr-TR" dirty="0" err="1" smtClean="0"/>
              <a:t>ýöňkemelerde</a:t>
            </a:r>
            <a:r>
              <a:rPr lang="tr-TR" dirty="0" smtClean="0"/>
              <a:t> </a:t>
            </a:r>
            <a:r>
              <a:rPr lang="tr-TR" dirty="0" err="1" smtClean="0"/>
              <a:t>üýtgäp</a:t>
            </a:r>
            <a:r>
              <a:rPr lang="tr-TR" dirty="0" smtClean="0"/>
              <a:t> </a:t>
            </a:r>
            <a:r>
              <a:rPr lang="tr-TR" dirty="0" err="1" smtClean="0"/>
              <a:t>bilýär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dirty="0" err="1" smtClean="0"/>
              <a:t>Hemmäňiz</a:t>
            </a:r>
            <a:r>
              <a:rPr lang="tr-TR" dirty="0" smtClean="0"/>
              <a:t> geliň!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Baryňyz</a:t>
            </a:r>
            <a:r>
              <a:rPr lang="tr-TR" dirty="0" smtClean="0"/>
              <a:t> </a:t>
            </a:r>
            <a:r>
              <a:rPr lang="tr-TR" dirty="0" err="1" smtClean="0"/>
              <a:t>alyň</a:t>
            </a:r>
            <a:r>
              <a:rPr lang="tr-TR" dirty="0" smtClean="0"/>
              <a:t>!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Hemmesi</a:t>
            </a:r>
            <a:r>
              <a:rPr lang="tr-TR" dirty="0" smtClean="0"/>
              <a:t> </a:t>
            </a:r>
            <a:r>
              <a:rPr lang="tr-TR" dirty="0" err="1" smtClean="0"/>
              <a:t>gowy</a:t>
            </a:r>
            <a:r>
              <a:rPr lang="tr-TR" dirty="0" smtClean="0"/>
              <a:t> </a:t>
            </a:r>
            <a:r>
              <a:rPr lang="tr-TR" dirty="0" err="1" smtClean="0"/>
              <a:t>okaýar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059832" y="1844824"/>
            <a:ext cx="2956579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 </a:t>
            </a:r>
            <a:r>
              <a:rPr lang="tr-TR" b="1" dirty="0" err="1" smtClean="0"/>
              <a:t>çalyşmalarynyň</a:t>
            </a:r>
            <a:r>
              <a:rPr lang="tr-TR" b="1" dirty="0" smtClean="0"/>
              <a:t> </a:t>
            </a:r>
            <a:r>
              <a:rPr lang="tr-TR" b="1" dirty="0" err="1" smtClean="0"/>
              <a:t>üýtgeýşi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41682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külli,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birneme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bütin</a:t>
            </a:r>
            <a:endParaRPr lang="tr-TR" b="1" dirty="0" smtClean="0"/>
          </a:p>
          <a:p>
            <a:pPr algn="just"/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ýaly </a:t>
            </a:r>
            <a:r>
              <a:rPr lang="tr-TR" b="1" dirty="0" err="1" smtClean="0">
                <a:solidFill>
                  <a:srgbClr val="FF0000"/>
                </a:solidFill>
              </a:rPr>
              <a:t>käbir</a:t>
            </a:r>
            <a:r>
              <a:rPr lang="tr-TR" b="1" dirty="0" smtClean="0">
                <a:solidFill>
                  <a:srgbClr val="FF0000"/>
                </a:solidFill>
              </a:rPr>
              <a:t> san </a:t>
            </a:r>
            <a:r>
              <a:rPr lang="tr-TR" b="1" dirty="0" err="1" smtClean="0">
                <a:solidFill>
                  <a:srgbClr val="FF0000"/>
                </a:solidFill>
              </a:rPr>
              <a:t>çalyşmalary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ýöňkeme</a:t>
            </a:r>
            <a:r>
              <a:rPr lang="tr-TR" b="1" dirty="0" smtClean="0">
                <a:solidFill>
                  <a:srgbClr val="FF0000"/>
                </a:solidFill>
              </a:rPr>
              <a:t> bilen </a:t>
            </a:r>
            <a:r>
              <a:rPr lang="tr-TR" b="1" dirty="0" err="1" smtClean="0">
                <a:solidFill>
                  <a:srgbClr val="FF0000"/>
                </a:solidFill>
              </a:rPr>
              <a:t>üýtgemeýär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</a:p>
          <a:p>
            <a:pPr algn="just"/>
            <a:r>
              <a:rPr lang="tr-TR" dirty="0" smtClean="0"/>
              <a:t> </a:t>
            </a:r>
          </a:p>
          <a:p>
            <a:pPr algn="just"/>
            <a:r>
              <a:rPr lang="tr-TR" dirty="0" smtClean="0"/>
              <a:t>Düşümde </a:t>
            </a:r>
            <a:r>
              <a:rPr lang="tr-TR" dirty="0" err="1" smtClean="0"/>
              <a:t>üýtgeýşi</a:t>
            </a:r>
            <a:r>
              <a:rPr lang="tr-TR" dirty="0" smtClean="0"/>
              <a:t> hem </a:t>
            </a:r>
            <a:r>
              <a:rPr lang="tr-TR" dirty="0" err="1" smtClean="0"/>
              <a:t>dürlüçe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hemme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bary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ýaly san </a:t>
            </a:r>
            <a:r>
              <a:rPr lang="tr-TR" dirty="0" err="1" smtClean="0"/>
              <a:t>çalyşmalary</a:t>
            </a:r>
            <a:r>
              <a:rPr lang="tr-TR" dirty="0" smtClean="0"/>
              <a:t> düşüm bilen </a:t>
            </a:r>
            <a:r>
              <a:rPr lang="tr-TR" dirty="0" err="1" smtClean="0"/>
              <a:t>üýtgeýär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Ýalan</a:t>
            </a:r>
            <a:r>
              <a:rPr lang="tr-TR" dirty="0" smtClean="0"/>
              <a:t> sözleriň </a:t>
            </a:r>
            <a:r>
              <a:rPr lang="tr-TR" b="1" dirty="0" err="1" smtClean="0">
                <a:solidFill>
                  <a:srgbClr val="FF0000"/>
                </a:solidFill>
              </a:rPr>
              <a:t>baryny</a:t>
            </a:r>
            <a:r>
              <a:rPr lang="tr-TR" b="1" dirty="0" smtClean="0">
                <a:solidFill>
                  <a:srgbClr val="FF0000"/>
                </a:solidFill>
              </a:rPr>
              <a:t>,</a:t>
            </a:r>
            <a:r>
              <a:rPr lang="tr-TR" dirty="0" smtClean="0"/>
              <a:t> </a:t>
            </a:r>
            <a:r>
              <a:rPr lang="tr-TR" dirty="0" err="1" smtClean="0"/>
              <a:t>Satarsyňyz</a:t>
            </a:r>
            <a:r>
              <a:rPr lang="tr-TR" dirty="0" smtClean="0"/>
              <a:t> pula, </a:t>
            </a:r>
            <a:r>
              <a:rPr lang="tr-TR" dirty="0" err="1" smtClean="0"/>
              <a:t>kazym</a:t>
            </a:r>
            <a:r>
              <a:rPr lang="tr-TR" dirty="0" smtClean="0"/>
              <a:t>!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844824"/>
            <a:ext cx="227151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27584" y="2492896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Çalyşmalaryň</a:t>
            </a:r>
            <a:r>
              <a:rPr lang="tr-TR" b="1" dirty="0" smtClean="0"/>
              <a:t> bu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ÖZ </a:t>
            </a:r>
            <a:r>
              <a:rPr lang="tr-TR" b="1" dirty="0" smtClean="0"/>
              <a:t>sözi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/>
            <a:r>
              <a:rPr lang="tr-TR" b="1" dirty="0" smtClean="0"/>
              <a:t>we onuň </a:t>
            </a:r>
            <a:r>
              <a:rPr lang="tr-TR" b="1" dirty="0" err="1" smtClean="0"/>
              <a:t>yzyna</a:t>
            </a:r>
            <a:r>
              <a:rPr lang="tr-TR" b="1" dirty="0" smtClean="0"/>
              <a:t> degişli </a:t>
            </a:r>
            <a:r>
              <a:rPr lang="tr-TR" b="1" dirty="0" err="1" smtClean="0"/>
              <a:t>ýöňkeme</a:t>
            </a:r>
            <a:r>
              <a:rPr lang="tr-TR" b="1" dirty="0" smtClean="0"/>
              <a:t> </a:t>
            </a:r>
            <a:r>
              <a:rPr lang="tr-TR" b="1" dirty="0" err="1" smtClean="0"/>
              <a:t>goşulmalarynyň</a:t>
            </a:r>
            <a:r>
              <a:rPr lang="tr-TR" b="1" dirty="0" smtClean="0"/>
              <a:t> </a:t>
            </a:r>
            <a:r>
              <a:rPr lang="tr-TR" b="1" dirty="0" err="1" smtClean="0"/>
              <a:t>goşulmagy</a:t>
            </a:r>
            <a:r>
              <a:rPr lang="tr-TR" b="1" dirty="0" smtClean="0"/>
              <a:t> bilen emele </a:t>
            </a:r>
            <a:r>
              <a:rPr lang="tr-TR" b="1" dirty="0" err="1" smtClean="0"/>
              <a:t>gelýär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Bu söz </a:t>
            </a:r>
            <a:r>
              <a:rPr lang="tr-TR" dirty="0" err="1" smtClean="0"/>
              <a:t>aslynda</a:t>
            </a:r>
            <a:r>
              <a:rPr lang="tr-TR" dirty="0" smtClean="0"/>
              <a:t> </a:t>
            </a:r>
            <a:r>
              <a:rPr lang="tr-TR" dirty="0" err="1" smtClean="0"/>
              <a:t>material</a:t>
            </a:r>
            <a:r>
              <a:rPr lang="tr-TR" dirty="0" smtClean="0"/>
              <a:t> </a:t>
            </a:r>
            <a:r>
              <a:rPr lang="tr-TR" dirty="0" err="1" smtClean="0"/>
              <a:t>manyly</a:t>
            </a:r>
            <a:r>
              <a:rPr lang="tr-TR" dirty="0" smtClean="0"/>
              <a:t> (özen, özek, </a:t>
            </a:r>
            <a:r>
              <a:rPr lang="tr-TR" dirty="0" err="1" smtClean="0"/>
              <a:t>gyzylödek</a:t>
            </a:r>
            <a:r>
              <a:rPr lang="tr-TR" dirty="0" smtClean="0"/>
              <a:t>, </a:t>
            </a:r>
            <a:r>
              <a:rPr lang="tr-TR" dirty="0" err="1" smtClean="0"/>
              <a:t>özli</a:t>
            </a:r>
            <a:r>
              <a:rPr lang="tr-TR" dirty="0" smtClean="0"/>
              <a:t> </a:t>
            </a:r>
            <a:r>
              <a:rPr lang="tr-TR" dirty="0" err="1" smtClean="0"/>
              <a:t>hamyr</a:t>
            </a:r>
            <a:r>
              <a:rPr lang="tr-TR" dirty="0" smtClean="0"/>
              <a:t>) söz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wagtda</a:t>
            </a:r>
            <a:r>
              <a:rPr lang="tr-TR" dirty="0" smtClean="0"/>
              <a:t> </a:t>
            </a:r>
            <a:r>
              <a:rPr lang="tr-TR" dirty="0" err="1" smtClean="0"/>
              <a:t>çalyşmalaşyp</a:t>
            </a:r>
            <a:r>
              <a:rPr lang="tr-TR" dirty="0" smtClean="0"/>
              <a:t> </a:t>
            </a:r>
            <a:r>
              <a:rPr lang="tr-TR" dirty="0" err="1" smtClean="0"/>
              <a:t>gidipdir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00808"/>
            <a:ext cx="227151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99592" y="2204864"/>
            <a:ext cx="741682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sözlemde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, </a:t>
            </a:r>
            <a:r>
              <a:rPr lang="tr-TR" dirty="0" err="1" smtClean="0"/>
              <a:t>görkezýän</a:t>
            </a:r>
            <a:r>
              <a:rPr lang="tr-TR" dirty="0" smtClean="0"/>
              <a:t> </a:t>
            </a:r>
            <a:r>
              <a:rPr lang="tr-TR" dirty="0" err="1" smtClean="0"/>
              <a:t>zadyny</a:t>
            </a:r>
            <a:r>
              <a:rPr lang="tr-TR" dirty="0" smtClean="0"/>
              <a:t> has </a:t>
            </a:r>
            <a:r>
              <a:rPr lang="tr-TR" dirty="0" err="1" smtClean="0"/>
              <a:t>nygtap</a:t>
            </a:r>
            <a:r>
              <a:rPr lang="tr-TR" dirty="0" smtClean="0"/>
              <a:t>, ony </a:t>
            </a:r>
            <a:r>
              <a:rPr lang="tr-TR" dirty="0" err="1" smtClean="0"/>
              <a:t>beýleki</a:t>
            </a:r>
            <a:r>
              <a:rPr lang="tr-TR" dirty="0" smtClean="0"/>
              <a:t> zatlardan </a:t>
            </a:r>
            <a:r>
              <a:rPr lang="tr-TR" dirty="0" err="1" smtClean="0"/>
              <a:t>saýlap</a:t>
            </a:r>
            <a:r>
              <a:rPr lang="tr-TR" dirty="0" smtClean="0"/>
              <a:t> </a:t>
            </a:r>
            <a:r>
              <a:rPr lang="tr-TR" dirty="0" err="1" smtClean="0"/>
              <a:t>görkezmek</a:t>
            </a:r>
            <a:r>
              <a:rPr lang="tr-TR" dirty="0" smtClean="0"/>
              <a:t> </a:t>
            </a:r>
            <a:r>
              <a:rPr lang="tr-TR" dirty="0" err="1" smtClean="0"/>
              <a:t>hyzmatyny</a:t>
            </a:r>
            <a:r>
              <a:rPr lang="tr-TR" dirty="0" smtClean="0"/>
              <a:t>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ýetirýär</a:t>
            </a:r>
            <a:r>
              <a:rPr lang="tr-TR" dirty="0" smtClean="0"/>
              <a:t>. Şu </a:t>
            </a:r>
            <a:r>
              <a:rPr lang="tr-TR" dirty="0" err="1" smtClean="0"/>
              <a:t>manyny</a:t>
            </a:r>
            <a:r>
              <a:rPr lang="tr-TR" dirty="0" smtClean="0"/>
              <a:t> öz </a:t>
            </a:r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şol </a:t>
            </a:r>
            <a:r>
              <a:rPr lang="tr-TR" dirty="0" err="1" smtClean="0"/>
              <a:t>durşuna</a:t>
            </a:r>
            <a:r>
              <a:rPr lang="tr-TR" dirty="0" smtClean="0"/>
              <a:t> hiç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kabul </a:t>
            </a:r>
            <a:r>
              <a:rPr lang="tr-TR" dirty="0" err="1" smtClean="0"/>
              <a:t>etmän</a:t>
            </a:r>
            <a:r>
              <a:rPr lang="tr-TR" dirty="0" smtClean="0"/>
              <a:t> gelende-de, oňa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özüm,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özüň,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özi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özümiz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özüňiz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özleri </a:t>
            </a:r>
          </a:p>
          <a:p>
            <a:pPr algn="just"/>
            <a:r>
              <a:rPr lang="tr-TR" dirty="0" smtClean="0"/>
              <a:t>kimin gelende-de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Oňa </a:t>
            </a:r>
            <a:r>
              <a:rPr lang="tr-TR" dirty="0" err="1" smtClean="0"/>
              <a:t>käbir</a:t>
            </a:r>
            <a:r>
              <a:rPr lang="tr-TR" dirty="0" smtClean="0"/>
              <a:t> işlerde </a:t>
            </a:r>
            <a:r>
              <a:rPr lang="tr-TR" b="1" dirty="0" smtClean="0">
                <a:solidFill>
                  <a:srgbClr val="FF0000"/>
                </a:solidFill>
              </a:rPr>
              <a:t>özlük </a:t>
            </a:r>
            <a:r>
              <a:rPr lang="tr-TR" b="1" dirty="0" err="1" smtClean="0">
                <a:solidFill>
                  <a:srgbClr val="FF0000"/>
                </a:solidFill>
              </a:rPr>
              <a:t>çalyşmasy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hem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00808"/>
            <a:ext cx="227151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551837"/>
            <a:ext cx="7056784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şol </a:t>
            </a:r>
            <a:r>
              <a:rPr lang="tr-TR" dirty="0" err="1" smtClean="0"/>
              <a:t>durşuna</a:t>
            </a:r>
            <a:r>
              <a:rPr lang="tr-TR" dirty="0" smtClean="0"/>
              <a:t>, </a:t>
            </a:r>
            <a:r>
              <a:rPr lang="tr-TR" b="1" dirty="0" smtClean="0"/>
              <a:t>hiç </a:t>
            </a:r>
            <a:r>
              <a:rPr lang="tr-TR" b="1" dirty="0" err="1" smtClean="0"/>
              <a:t>hili</a:t>
            </a:r>
            <a:r>
              <a:rPr lang="tr-TR" b="1" dirty="0" smtClean="0"/>
              <a:t> </a:t>
            </a:r>
            <a:r>
              <a:rPr lang="tr-TR" b="1" dirty="0" err="1" smtClean="0"/>
              <a:t>goşulma</a:t>
            </a:r>
            <a:r>
              <a:rPr lang="tr-TR" b="1" dirty="0" smtClean="0"/>
              <a:t> kabul </a:t>
            </a:r>
            <a:r>
              <a:rPr lang="tr-TR" b="1" dirty="0" err="1" smtClean="0"/>
              <a:t>etmän</a:t>
            </a:r>
            <a:r>
              <a:rPr lang="tr-TR" dirty="0" smtClean="0"/>
              <a:t>,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öňünden</a:t>
            </a:r>
            <a:r>
              <a:rPr lang="tr-TR" dirty="0" smtClean="0"/>
              <a:t> gelip, olardan </a:t>
            </a:r>
            <a:r>
              <a:rPr lang="tr-TR" dirty="0" err="1" smtClean="0"/>
              <a:t>aňlanylýan</a:t>
            </a:r>
            <a:r>
              <a:rPr lang="tr-TR" dirty="0" smtClean="0"/>
              <a:t> </a:t>
            </a:r>
            <a:r>
              <a:rPr lang="tr-TR" dirty="0" err="1" smtClean="0"/>
              <a:t>düşünjäniň</a:t>
            </a:r>
            <a:r>
              <a:rPr lang="tr-TR" dirty="0" smtClean="0"/>
              <a:t> bir şahsa </a:t>
            </a:r>
            <a:r>
              <a:rPr lang="tr-TR" dirty="0" err="1" smtClean="0"/>
              <a:t>degişlidigini</a:t>
            </a:r>
            <a:r>
              <a:rPr lang="tr-TR" dirty="0" smtClean="0"/>
              <a:t> </a:t>
            </a:r>
            <a:r>
              <a:rPr lang="tr-TR" dirty="0" err="1" smtClean="0"/>
              <a:t>nygtap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Olarda </a:t>
            </a:r>
            <a:r>
              <a:rPr lang="tr-TR" dirty="0" err="1" smtClean="0"/>
              <a:t>gyzyň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öz eli, öz </a:t>
            </a:r>
            <a:r>
              <a:rPr lang="tr-TR" b="1" dirty="0" err="1" smtClean="0">
                <a:solidFill>
                  <a:srgbClr val="FF0000"/>
                </a:solidFill>
              </a:rPr>
              <a:t>ýakasy</a:t>
            </a:r>
            <a:r>
              <a:rPr lang="tr-TR" dirty="0" smtClean="0"/>
              <a:t> </a:t>
            </a:r>
            <a:r>
              <a:rPr lang="tr-TR" dirty="0" err="1" smtClean="0"/>
              <a:t>boljak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Öz </a:t>
            </a:r>
            <a:r>
              <a:rPr lang="tr-TR" b="1" dirty="0" err="1" smtClean="0">
                <a:solidFill>
                  <a:srgbClr val="FF0000"/>
                </a:solidFill>
              </a:rPr>
              <a:t>aýby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arkasynda</a:t>
            </a:r>
            <a:r>
              <a:rPr lang="tr-TR" dirty="0" smtClean="0"/>
              <a:t>, kişi </a:t>
            </a:r>
            <a:r>
              <a:rPr lang="tr-TR" dirty="0" err="1" smtClean="0"/>
              <a:t>aýby</a:t>
            </a:r>
            <a:r>
              <a:rPr lang="tr-TR" dirty="0" smtClean="0"/>
              <a:t> </a:t>
            </a:r>
            <a:r>
              <a:rPr lang="tr-TR" dirty="0" err="1" smtClean="0"/>
              <a:t>öňünde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00808"/>
            <a:ext cx="227151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274838"/>
            <a:ext cx="720080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</a:t>
            </a:r>
            <a:r>
              <a:rPr lang="tr-TR" b="1" dirty="0" err="1" smtClean="0"/>
              <a:t>ýöneliş</a:t>
            </a:r>
            <a:r>
              <a:rPr lang="tr-TR" b="1" dirty="0" smtClean="0"/>
              <a:t> ýa-da </a:t>
            </a:r>
            <a:r>
              <a:rPr lang="tr-TR" b="1" dirty="0" err="1" smtClean="0"/>
              <a:t>ýeňiş</a:t>
            </a:r>
            <a:r>
              <a:rPr lang="tr-TR" b="1" dirty="0" smtClean="0"/>
              <a:t> düşümde </a:t>
            </a:r>
            <a:r>
              <a:rPr lang="tr-TR" dirty="0" smtClean="0"/>
              <a:t>pikiriň </a:t>
            </a:r>
            <a:r>
              <a:rPr lang="tr-TR" dirty="0" err="1" smtClean="0"/>
              <a:t>obýekti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gelende, onuň degişli </a:t>
            </a:r>
            <a:r>
              <a:rPr lang="tr-TR" dirty="0" err="1" smtClean="0"/>
              <a:t>düşünjesini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söz </a:t>
            </a:r>
            <a:r>
              <a:rPr lang="tr-TR" b="1" dirty="0" smtClean="0"/>
              <a:t>baş düşümde </a:t>
            </a:r>
            <a:r>
              <a:rPr lang="tr-TR" dirty="0" smtClean="0"/>
              <a:t>gelip, </a:t>
            </a:r>
            <a:r>
              <a:rPr lang="tr-TR" b="1" dirty="0" smtClean="0">
                <a:solidFill>
                  <a:srgbClr val="FF0000"/>
                </a:solidFill>
              </a:rPr>
              <a:t>sözlemiň </a:t>
            </a:r>
            <a:r>
              <a:rPr lang="tr-TR" b="1" dirty="0" err="1" smtClean="0">
                <a:solidFill>
                  <a:srgbClr val="FF0000"/>
                </a:solidFill>
              </a:rPr>
              <a:t>eýesi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Biz </a:t>
            </a:r>
            <a:r>
              <a:rPr lang="tr-TR" dirty="0" err="1" smtClean="0"/>
              <a:t>özümize</a:t>
            </a:r>
            <a:r>
              <a:rPr lang="tr-TR" dirty="0" smtClean="0"/>
              <a:t> </a:t>
            </a:r>
            <a:r>
              <a:rPr lang="tr-TR" dirty="0" err="1" smtClean="0"/>
              <a:t>buýrulan</a:t>
            </a:r>
            <a:r>
              <a:rPr lang="tr-TR" dirty="0" smtClean="0"/>
              <a:t> işi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ýetirmek</a:t>
            </a:r>
            <a:r>
              <a:rPr lang="tr-TR" dirty="0" smtClean="0"/>
              <a:t>, </a:t>
            </a:r>
            <a:r>
              <a:rPr lang="tr-TR" dirty="0" err="1" smtClean="0"/>
              <a:t>Watan</a:t>
            </a:r>
            <a:r>
              <a:rPr lang="tr-TR" dirty="0" smtClean="0"/>
              <a:t> üçin </a:t>
            </a:r>
            <a:r>
              <a:rPr lang="tr-TR" dirty="0" err="1" smtClean="0"/>
              <a:t>başymyzy</a:t>
            </a:r>
            <a:r>
              <a:rPr lang="tr-TR" dirty="0" smtClean="0"/>
              <a:t> </a:t>
            </a:r>
            <a:r>
              <a:rPr lang="tr-TR" dirty="0" err="1" smtClean="0"/>
              <a:t>gurban</a:t>
            </a:r>
            <a:r>
              <a:rPr lang="tr-TR" dirty="0" smtClean="0"/>
              <a:t> </a:t>
            </a:r>
            <a:r>
              <a:rPr lang="tr-TR" dirty="0" err="1" smtClean="0"/>
              <a:t>etmäge</a:t>
            </a:r>
            <a:r>
              <a:rPr lang="tr-TR" dirty="0" smtClean="0"/>
              <a:t> geldik.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Her kim özüne </a:t>
            </a:r>
            <a:r>
              <a:rPr lang="tr-TR" dirty="0" err="1" smtClean="0"/>
              <a:t>ýatym</a:t>
            </a:r>
            <a:r>
              <a:rPr lang="tr-TR" dirty="0" smtClean="0"/>
              <a:t> </a:t>
            </a:r>
            <a:r>
              <a:rPr lang="tr-TR" dirty="0" err="1" smtClean="0"/>
              <a:t>gazyndy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00808"/>
            <a:ext cx="227151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15616" y="2690336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Öz</a:t>
            </a:r>
            <a:r>
              <a:rPr lang="tr-TR" dirty="0" smtClean="0"/>
              <a:t> </a:t>
            </a:r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belli bir </a:t>
            </a:r>
            <a:r>
              <a:rPr lang="tr-TR" b="1" dirty="0" err="1" smtClean="0">
                <a:solidFill>
                  <a:srgbClr val="FF0000"/>
                </a:solidFill>
              </a:rPr>
              <a:t>ýöňkemede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gelip </a:t>
            </a:r>
            <a:r>
              <a:rPr lang="tr-TR" b="1" dirty="0" err="1" smtClean="0"/>
              <a:t>substantiwleşen</a:t>
            </a:r>
            <a:r>
              <a:rPr lang="tr-TR" b="1" dirty="0" smtClean="0"/>
              <a:t> </a:t>
            </a:r>
            <a:r>
              <a:rPr lang="tr-TR" b="1" dirty="0" err="1" smtClean="0"/>
              <a:t>halda</a:t>
            </a:r>
            <a:r>
              <a:rPr lang="tr-TR" b="1" dirty="0" smtClean="0"/>
              <a:t> hem </a:t>
            </a:r>
            <a:r>
              <a:rPr lang="tr-TR" b="1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Özüňi</a:t>
            </a:r>
            <a:r>
              <a:rPr lang="tr-TR" dirty="0" smtClean="0"/>
              <a:t> özüň </a:t>
            </a:r>
            <a:r>
              <a:rPr lang="tr-TR" dirty="0" err="1" smtClean="0"/>
              <a:t>öwme</a:t>
            </a:r>
            <a:r>
              <a:rPr lang="tr-TR" dirty="0" smtClean="0"/>
              <a:t>, seni il </a:t>
            </a:r>
            <a:r>
              <a:rPr lang="tr-TR" dirty="0" err="1" smtClean="0"/>
              <a:t>öwsün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Özüm geldim.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Özüň </a:t>
            </a:r>
            <a:r>
              <a:rPr lang="tr-TR" dirty="0" err="1" smtClean="0"/>
              <a:t>nämäni</a:t>
            </a:r>
            <a:r>
              <a:rPr lang="tr-TR" dirty="0" smtClean="0"/>
              <a:t> </a:t>
            </a:r>
            <a:r>
              <a:rPr lang="tr-TR" dirty="0" err="1" smtClean="0"/>
              <a:t>aýtsaň</a:t>
            </a:r>
            <a:r>
              <a:rPr lang="tr-TR" dirty="0" smtClean="0"/>
              <a:t>, </a:t>
            </a:r>
            <a:r>
              <a:rPr lang="tr-TR" dirty="0" err="1" smtClean="0"/>
              <a:t>gulagyň</a:t>
            </a:r>
            <a:r>
              <a:rPr lang="tr-TR" dirty="0" smtClean="0"/>
              <a:t> </a:t>
            </a:r>
            <a:r>
              <a:rPr lang="tr-TR" dirty="0" err="1" smtClean="0"/>
              <a:t>şony</a:t>
            </a:r>
            <a:r>
              <a:rPr lang="tr-TR" dirty="0" smtClean="0"/>
              <a:t> </a:t>
            </a:r>
            <a:r>
              <a:rPr lang="tr-TR" dirty="0" err="1" smtClean="0"/>
              <a:t>eşider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00808"/>
            <a:ext cx="227151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274838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</a:t>
            </a:r>
            <a:r>
              <a:rPr lang="tr-TR" dirty="0" err="1" smtClean="0"/>
              <a:t>haýsy</a:t>
            </a:r>
            <a:r>
              <a:rPr lang="tr-TR" dirty="0" smtClean="0"/>
              <a:t> at </a:t>
            </a:r>
            <a:r>
              <a:rPr lang="tr-TR" dirty="0" err="1" smtClean="0"/>
              <a:t>çalyşmasy</a:t>
            </a:r>
            <a:r>
              <a:rPr lang="tr-TR" dirty="0" smtClean="0"/>
              <a:t> bilen </a:t>
            </a:r>
            <a:r>
              <a:rPr lang="tr-TR" dirty="0" err="1" smtClean="0"/>
              <a:t>gatnaşykly</a:t>
            </a:r>
            <a:r>
              <a:rPr lang="tr-TR" dirty="0" smtClean="0"/>
              <a:t> bolsa </a:t>
            </a:r>
            <a:r>
              <a:rPr lang="tr-TR" dirty="0" err="1" smtClean="0"/>
              <a:t>hut</a:t>
            </a:r>
            <a:r>
              <a:rPr lang="tr-TR" dirty="0" smtClean="0"/>
              <a:t> şol at </a:t>
            </a:r>
            <a:r>
              <a:rPr lang="tr-TR" dirty="0" err="1" smtClean="0"/>
              <a:t>çalyşmalarynyň</a:t>
            </a:r>
            <a:r>
              <a:rPr lang="tr-TR" dirty="0" smtClean="0"/>
              <a:t> </a:t>
            </a:r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çalyşmasynyň</a:t>
            </a:r>
            <a:r>
              <a:rPr lang="tr-TR" dirty="0" smtClean="0"/>
              <a:t> </a:t>
            </a:r>
            <a:r>
              <a:rPr lang="tr-TR" dirty="0" err="1" smtClean="0"/>
              <a:t>öňünden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-de, </a:t>
            </a:r>
            <a:r>
              <a:rPr lang="tr-TR" dirty="0" err="1" smtClean="0"/>
              <a:t>getirilmezligi</a:t>
            </a:r>
            <a:r>
              <a:rPr lang="tr-TR" dirty="0" smtClean="0"/>
              <a:t>-de mümkin.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Öz </a:t>
            </a:r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r>
              <a:rPr lang="tr-TR" dirty="0" err="1" smtClean="0"/>
              <a:t>zerur</a:t>
            </a:r>
            <a:r>
              <a:rPr lang="tr-TR" dirty="0" smtClean="0"/>
              <a:t> bolsa,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köplük</a:t>
            </a:r>
            <a:r>
              <a:rPr lang="tr-TR" dirty="0" smtClean="0"/>
              <a:t> san,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err="1" smtClean="0"/>
              <a:t>ýöňkeme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kabul edenden soň </a:t>
            </a:r>
            <a:r>
              <a:rPr lang="tr-TR" b="1" dirty="0" smtClean="0">
                <a:solidFill>
                  <a:srgbClr val="FF0000"/>
                </a:solidFill>
              </a:rPr>
              <a:t>düşüm </a:t>
            </a:r>
            <a:r>
              <a:rPr lang="tr-TR" b="1" dirty="0" err="1" smtClean="0">
                <a:solidFill>
                  <a:srgbClr val="FF0000"/>
                </a:solidFill>
              </a:rPr>
              <a:t>goşulmalary</a:t>
            </a:r>
            <a:r>
              <a:rPr lang="tr-TR" b="1" dirty="0" smtClean="0">
                <a:solidFill>
                  <a:srgbClr val="FF0000"/>
                </a:solidFill>
              </a:rPr>
              <a:t> bilen hem </a:t>
            </a:r>
            <a:r>
              <a:rPr lang="tr-TR" b="1" dirty="0" err="1" smtClean="0">
                <a:solidFill>
                  <a:srgbClr val="FF0000"/>
                </a:solidFill>
              </a:rPr>
              <a:t>üýtgeýär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we söz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özboluşly kabul edýär.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00808"/>
            <a:ext cx="227151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420888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edende </a:t>
            </a:r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degişli at </a:t>
            </a:r>
            <a:r>
              <a:rPr lang="tr-TR" dirty="0" err="1" smtClean="0"/>
              <a:t>çalyşmalarynyň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gelýän</a:t>
            </a:r>
            <a:r>
              <a:rPr lang="tr-TR" dirty="0" smtClean="0"/>
              <a:t> hem bolsa olardan </a:t>
            </a:r>
            <a:r>
              <a:rPr lang="tr-TR" dirty="0" err="1" smtClean="0"/>
              <a:t>tapawutlanýar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çalyşmasynda</a:t>
            </a:r>
            <a:r>
              <a:rPr lang="tr-TR" dirty="0" smtClean="0"/>
              <a:t> </a:t>
            </a:r>
            <a:r>
              <a:rPr lang="tr-TR" dirty="0" err="1" smtClean="0"/>
              <a:t>haýsy</a:t>
            </a:r>
            <a:r>
              <a:rPr lang="tr-TR" dirty="0" smtClean="0"/>
              <a:t>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barada</a:t>
            </a:r>
            <a:r>
              <a:rPr lang="tr-TR" dirty="0" smtClean="0"/>
              <a:t> </a:t>
            </a:r>
            <a:r>
              <a:rPr lang="tr-TR" dirty="0" err="1" smtClean="0"/>
              <a:t>gürrüň</a:t>
            </a:r>
            <a:r>
              <a:rPr lang="tr-TR" dirty="0" smtClean="0"/>
              <a:t> </a:t>
            </a:r>
            <a:r>
              <a:rPr lang="tr-TR" dirty="0" err="1" smtClean="0"/>
              <a:t>gidýändigi</a:t>
            </a:r>
            <a:r>
              <a:rPr lang="tr-TR" dirty="0" smtClean="0"/>
              <a:t> oňa </a:t>
            </a:r>
            <a:r>
              <a:rPr lang="tr-TR" dirty="0" err="1" smtClean="0"/>
              <a:t>goşulan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goşulmasyndan</a:t>
            </a:r>
            <a:r>
              <a:rPr lang="tr-TR" dirty="0" smtClean="0"/>
              <a:t> belli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At </a:t>
            </a:r>
            <a:r>
              <a:rPr lang="tr-TR" dirty="0" err="1" smtClean="0"/>
              <a:t>çalyşmasyndan</a:t>
            </a:r>
            <a:r>
              <a:rPr lang="tr-TR" dirty="0" smtClean="0"/>
              <a:t>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aňlatmak</a:t>
            </a:r>
            <a:r>
              <a:rPr lang="tr-TR" dirty="0" smtClean="0"/>
              <a:t> onuň </a:t>
            </a:r>
            <a:r>
              <a:rPr lang="tr-TR" dirty="0" err="1" smtClean="0"/>
              <a:t>hut</a:t>
            </a:r>
            <a:r>
              <a:rPr lang="tr-TR" dirty="0" smtClean="0"/>
              <a:t> öz leksik 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baglydyr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At </a:t>
            </a:r>
            <a:r>
              <a:rPr lang="tr-TR" dirty="0" err="1" smtClean="0"/>
              <a:t>çalyşmasy</a:t>
            </a:r>
            <a:r>
              <a:rPr lang="tr-TR" dirty="0" smtClean="0"/>
              <a:t> belli bir </a:t>
            </a:r>
            <a:r>
              <a:rPr lang="tr-TR" dirty="0" err="1" smtClean="0"/>
              <a:t>şahsy</a:t>
            </a:r>
            <a:r>
              <a:rPr lang="tr-TR" dirty="0" smtClean="0"/>
              <a:t> </a:t>
            </a:r>
            <a:r>
              <a:rPr lang="tr-TR" dirty="0" err="1" smtClean="0"/>
              <a:t>adaty</a:t>
            </a:r>
            <a:r>
              <a:rPr lang="tr-TR" dirty="0" smtClean="0"/>
              <a:t> </a:t>
            </a:r>
            <a:r>
              <a:rPr lang="tr-TR" dirty="0" err="1" smtClean="0"/>
              <a:t>ýagdaýda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, </a:t>
            </a:r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has </a:t>
            </a:r>
            <a:r>
              <a:rPr lang="tr-TR" dirty="0" err="1" smtClean="0"/>
              <a:t>nygtap</a:t>
            </a:r>
            <a:r>
              <a:rPr lang="tr-TR" dirty="0" smtClean="0"/>
              <a:t> </a:t>
            </a:r>
            <a:r>
              <a:rPr lang="tr-TR" dirty="0" err="1" smtClean="0"/>
              <a:t>takyklap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707904" y="1772816"/>
            <a:ext cx="151073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ÇALYŞMALAR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276872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Belli bir </a:t>
            </a:r>
            <a:r>
              <a:rPr lang="tr-TR" b="1" dirty="0" err="1" smtClean="0"/>
              <a:t>predmeti</a:t>
            </a:r>
            <a:r>
              <a:rPr lang="tr-TR" b="1" dirty="0" smtClean="0"/>
              <a:t>, </a:t>
            </a:r>
            <a:r>
              <a:rPr lang="tr-TR" b="1" dirty="0" err="1" smtClean="0"/>
              <a:t>hili</a:t>
            </a:r>
            <a:r>
              <a:rPr lang="tr-TR" b="1" dirty="0" smtClean="0"/>
              <a:t>, </a:t>
            </a:r>
            <a:r>
              <a:rPr lang="tr-TR" b="1" dirty="0" err="1" smtClean="0"/>
              <a:t>mukdary</a:t>
            </a:r>
            <a:r>
              <a:rPr lang="tr-TR" b="1" dirty="0" smtClean="0"/>
              <a:t>, </a:t>
            </a:r>
            <a:r>
              <a:rPr lang="tr-TR" b="1" dirty="0" err="1" smtClean="0"/>
              <a:t>ýagdaýy</a:t>
            </a:r>
            <a:r>
              <a:rPr lang="tr-TR" b="1" dirty="0" smtClean="0"/>
              <a:t> we ş.m. </a:t>
            </a:r>
            <a:r>
              <a:rPr lang="tr-TR" b="1" dirty="0" err="1" smtClean="0"/>
              <a:t>gös</a:t>
            </a:r>
            <a:r>
              <a:rPr lang="tr-TR" b="1" dirty="0" smtClean="0"/>
              <a:t>-</a:t>
            </a:r>
            <a:r>
              <a:rPr lang="tr-TR" b="1" dirty="0" err="1" smtClean="0"/>
              <a:t>göni</a:t>
            </a:r>
            <a:r>
              <a:rPr lang="tr-TR" b="1" dirty="0" smtClean="0"/>
              <a:t> </a:t>
            </a:r>
            <a:r>
              <a:rPr lang="tr-TR" b="1" dirty="0" err="1" smtClean="0"/>
              <a:t>atlandyrman</a:t>
            </a:r>
            <a:r>
              <a:rPr lang="tr-TR" b="1" dirty="0" smtClean="0"/>
              <a:t>, </a:t>
            </a:r>
            <a:r>
              <a:rPr lang="tr-TR" b="1" dirty="0" err="1" smtClean="0"/>
              <a:t>olary</a:t>
            </a:r>
            <a:r>
              <a:rPr lang="tr-TR" b="1" dirty="0" smtClean="0"/>
              <a:t> </a:t>
            </a:r>
            <a:r>
              <a:rPr lang="tr-TR" b="1" dirty="0" err="1" smtClean="0"/>
              <a:t>umumy</a:t>
            </a:r>
            <a:r>
              <a:rPr lang="tr-TR" b="1" dirty="0" smtClean="0"/>
              <a:t> </a:t>
            </a:r>
            <a:r>
              <a:rPr lang="tr-TR" b="1" dirty="0" err="1" smtClean="0"/>
              <a:t>halda</a:t>
            </a:r>
            <a:r>
              <a:rPr lang="tr-TR" b="1" dirty="0" smtClean="0"/>
              <a:t> </a:t>
            </a:r>
            <a:r>
              <a:rPr lang="tr-TR" b="1" dirty="0" err="1" smtClean="0"/>
              <a:t>görkezýän</a:t>
            </a:r>
            <a:r>
              <a:rPr lang="tr-TR" b="1" dirty="0" smtClean="0"/>
              <a:t> sözlere</a:t>
            </a:r>
            <a:r>
              <a:rPr lang="tr-TR" dirty="0" smtClean="0"/>
              <a:t> </a:t>
            </a:r>
            <a:r>
              <a:rPr lang="tr-TR" dirty="0" err="1" smtClean="0"/>
              <a:t>çalyşmalar</a:t>
            </a:r>
            <a:r>
              <a:rPr lang="tr-TR" dirty="0" smtClean="0"/>
              <a:t>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Kategorial</a:t>
            </a:r>
            <a:r>
              <a:rPr lang="tr-TR" dirty="0" smtClean="0"/>
              <a:t>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berlen</a:t>
            </a:r>
            <a:r>
              <a:rPr lang="tr-TR" dirty="0" smtClean="0"/>
              <a:t> </a:t>
            </a:r>
            <a:r>
              <a:rPr lang="tr-TR" dirty="0" err="1" smtClean="0"/>
              <a:t>gepleşik</a:t>
            </a:r>
            <a:r>
              <a:rPr lang="tr-TR" dirty="0" smtClean="0"/>
              <a:t> </a:t>
            </a:r>
            <a:r>
              <a:rPr lang="tr-TR" dirty="0" err="1" smtClean="0"/>
              <a:t>pursatynda</a:t>
            </a:r>
            <a:r>
              <a:rPr lang="tr-TR" dirty="0" smtClean="0"/>
              <a:t>, </a:t>
            </a:r>
            <a:r>
              <a:rPr lang="tr-TR" dirty="0" err="1" smtClean="0"/>
              <a:t>ýagdaýynda</a:t>
            </a:r>
            <a:r>
              <a:rPr lang="tr-TR" dirty="0" smtClean="0"/>
              <a:t> </a:t>
            </a:r>
            <a:r>
              <a:rPr lang="tr-TR" b="1" dirty="0" err="1" smtClean="0"/>
              <a:t>zatlary</a:t>
            </a:r>
            <a:r>
              <a:rPr lang="tr-TR" b="1" dirty="0" smtClean="0"/>
              <a:t> (</a:t>
            </a:r>
            <a:r>
              <a:rPr lang="tr-TR" b="1" dirty="0" err="1" smtClean="0"/>
              <a:t>alamatlary</a:t>
            </a:r>
            <a:r>
              <a:rPr lang="tr-TR" b="1" dirty="0" smtClean="0"/>
              <a:t>) </a:t>
            </a:r>
            <a:r>
              <a:rPr lang="tr-TR" b="1" dirty="0" err="1" smtClean="0"/>
              <a:t>görkezmek</a:t>
            </a:r>
            <a:r>
              <a:rPr lang="tr-TR" b="1" dirty="0" smtClean="0"/>
              <a:t> bolan söz </a:t>
            </a:r>
            <a:r>
              <a:rPr lang="tr-TR" b="1" dirty="0" err="1" smtClean="0"/>
              <a:t>topary</a:t>
            </a:r>
            <a:r>
              <a:rPr lang="tr-TR" b="1" dirty="0" smtClean="0"/>
              <a:t> </a:t>
            </a:r>
            <a:r>
              <a:rPr lang="tr-TR" dirty="0" err="1" smtClean="0"/>
              <a:t>çalyşmalardyr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/>
              <a:t>Atlaryň</a:t>
            </a:r>
            <a:r>
              <a:rPr lang="tr-TR" b="1" dirty="0" smtClean="0"/>
              <a:t>, </a:t>
            </a:r>
            <a:r>
              <a:rPr lang="tr-TR" b="1" dirty="0" err="1" smtClean="0"/>
              <a:t>sypatlaryň</a:t>
            </a:r>
            <a:r>
              <a:rPr lang="tr-TR" b="1" dirty="0" smtClean="0"/>
              <a:t>, </a:t>
            </a:r>
            <a:r>
              <a:rPr lang="tr-TR" b="1" dirty="0" err="1" smtClean="0"/>
              <a:t>sanlaryň</a:t>
            </a:r>
            <a:r>
              <a:rPr lang="tr-TR" b="1" dirty="0" smtClean="0"/>
              <a:t>, </a:t>
            </a:r>
            <a:r>
              <a:rPr lang="tr-TR" b="1" dirty="0" err="1" smtClean="0"/>
              <a:t>hallaryň</a:t>
            </a:r>
            <a:r>
              <a:rPr lang="tr-TR" b="1" dirty="0" smtClean="0"/>
              <a:t> </a:t>
            </a:r>
            <a:r>
              <a:rPr lang="tr-TR" dirty="0" err="1" smtClean="0"/>
              <a:t>deregine</a:t>
            </a:r>
            <a:r>
              <a:rPr lang="tr-TR" dirty="0" smtClean="0"/>
              <a:t> </a:t>
            </a:r>
            <a:r>
              <a:rPr lang="tr-TR" dirty="0" err="1" smtClean="0"/>
              <a:t>çalşyrylyp</a:t>
            </a:r>
            <a:r>
              <a:rPr lang="tr-TR" dirty="0" smtClean="0"/>
              <a:t> </a:t>
            </a:r>
            <a:r>
              <a:rPr lang="tr-TR" dirty="0" err="1" smtClean="0"/>
              <a:t>ulanylýan</a:t>
            </a:r>
            <a:r>
              <a:rPr lang="tr-TR" dirty="0" smtClean="0"/>
              <a:t> sözlere </a:t>
            </a:r>
            <a:r>
              <a:rPr lang="tr-TR" dirty="0" err="1" smtClean="0"/>
              <a:t>çalyşmalar</a:t>
            </a:r>
            <a:r>
              <a:rPr lang="tr-TR" dirty="0" smtClean="0"/>
              <a:t>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Çalyşmalaryň</a:t>
            </a:r>
            <a:r>
              <a:rPr lang="tr-TR" dirty="0" smtClean="0"/>
              <a:t> öz </a:t>
            </a:r>
            <a:r>
              <a:rPr lang="tr-TR" dirty="0" err="1" smtClean="0"/>
              <a:t>çalşyrýan</a:t>
            </a:r>
            <a:r>
              <a:rPr lang="tr-TR" dirty="0" smtClean="0"/>
              <a:t> sözleriniň </a:t>
            </a:r>
            <a:r>
              <a:rPr lang="tr-TR" b="1" dirty="0" err="1" smtClean="0"/>
              <a:t>mazmuny</a:t>
            </a:r>
            <a:r>
              <a:rPr lang="tr-TR" b="1" dirty="0" smtClean="0"/>
              <a:t>,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err="1" smtClean="0"/>
              <a:t>düşünjesi</a:t>
            </a:r>
            <a:r>
              <a:rPr lang="tr-TR" b="1" dirty="0" smtClean="0"/>
              <a:t> </a:t>
            </a:r>
            <a:r>
              <a:rPr lang="tr-TR" dirty="0" smtClean="0"/>
              <a:t>bilen </a:t>
            </a:r>
            <a:r>
              <a:rPr lang="tr-TR" dirty="0" err="1" smtClean="0"/>
              <a:t>baglanyşygy</a:t>
            </a:r>
            <a:r>
              <a:rPr lang="tr-TR" dirty="0" smtClean="0"/>
              <a:t> </a:t>
            </a:r>
            <a:r>
              <a:rPr lang="tr-TR" dirty="0" err="1" smtClean="0"/>
              <a:t>bolmaýar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707904" y="1772816"/>
            <a:ext cx="151073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ÇALYŞMALAR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348880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Çalyşmalar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err="1" smtClean="0"/>
              <a:t>çalşyrýan</a:t>
            </a:r>
            <a:r>
              <a:rPr lang="tr-TR" b="1" dirty="0" smtClean="0"/>
              <a:t> sözlerini </a:t>
            </a:r>
            <a:r>
              <a:rPr lang="tr-TR" b="1" dirty="0" err="1" smtClean="0"/>
              <a:t>görkezýärler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olar hakynda </a:t>
            </a:r>
            <a:r>
              <a:rPr lang="tr-TR" b="1" dirty="0" err="1" smtClean="0"/>
              <a:t>soraýarlar</a:t>
            </a:r>
            <a:r>
              <a:rPr lang="tr-TR" b="1" dirty="0" smtClean="0"/>
              <a:t> ýa-da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</a:t>
            </a:r>
            <a:r>
              <a:rPr lang="tr-TR" b="1" dirty="0" err="1" smtClean="0"/>
              <a:t>olary</a:t>
            </a:r>
            <a:r>
              <a:rPr lang="tr-TR" b="1" dirty="0" smtClean="0"/>
              <a:t> </a:t>
            </a:r>
            <a:r>
              <a:rPr lang="tr-TR" b="1" dirty="0" err="1" smtClean="0"/>
              <a:t>umumylaşdyrýarlar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“Men” </a:t>
            </a:r>
            <a:r>
              <a:rPr lang="tr-TR" dirty="0" smtClean="0"/>
              <a:t>– </a:t>
            </a:r>
            <a:r>
              <a:rPr lang="tr-TR" b="1" dirty="0" err="1" smtClean="0"/>
              <a:t>berlen</a:t>
            </a:r>
            <a:r>
              <a:rPr lang="tr-TR" b="1" dirty="0" smtClean="0"/>
              <a:t> </a:t>
            </a:r>
            <a:r>
              <a:rPr lang="tr-TR" b="1" dirty="0" err="1" smtClean="0"/>
              <a:t>sözleşik</a:t>
            </a:r>
            <a:r>
              <a:rPr lang="tr-TR" b="1" dirty="0" smtClean="0"/>
              <a:t> </a:t>
            </a:r>
            <a:r>
              <a:rPr lang="tr-TR" b="1" dirty="0" err="1" smtClean="0"/>
              <a:t>pursadynyň</a:t>
            </a:r>
            <a:r>
              <a:rPr lang="tr-TR" b="1" dirty="0" smtClean="0"/>
              <a:t> </a:t>
            </a:r>
            <a:r>
              <a:rPr lang="tr-TR" b="1" dirty="0" err="1" smtClean="0"/>
              <a:t>subýektidir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>
                <a:solidFill>
                  <a:srgbClr val="FF0000"/>
                </a:solidFill>
              </a:rPr>
              <a:t>“</a:t>
            </a:r>
            <a:r>
              <a:rPr lang="tr-TR" b="1" dirty="0" smtClean="0">
                <a:solidFill>
                  <a:srgbClr val="FF0000"/>
                </a:solidFill>
              </a:rPr>
              <a:t>Ol”</a:t>
            </a:r>
            <a:r>
              <a:rPr lang="tr-TR" dirty="0" smtClean="0"/>
              <a:t> - </a:t>
            </a:r>
            <a:r>
              <a:rPr lang="tr-TR" b="1" dirty="0" err="1" smtClean="0"/>
              <a:t>gepleşik</a:t>
            </a:r>
            <a:r>
              <a:rPr lang="tr-TR" b="1" dirty="0" smtClean="0"/>
              <a:t> </a:t>
            </a:r>
            <a:r>
              <a:rPr lang="tr-TR" b="1" dirty="0" err="1" smtClean="0"/>
              <a:t>pursadyna</a:t>
            </a:r>
            <a:r>
              <a:rPr lang="tr-TR" b="1" dirty="0" smtClean="0"/>
              <a:t> </a:t>
            </a:r>
            <a:r>
              <a:rPr lang="tr-TR" b="1" dirty="0" err="1" smtClean="0"/>
              <a:t>gatnaşmaýan</a:t>
            </a:r>
            <a:r>
              <a:rPr lang="tr-TR" b="1" dirty="0" smtClean="0"/>
              <a:t> şahsdyr.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“Bu”</a:t>
            </a:r>
            <a:r>
              <a:rPr lang="tr-TR" dirty="0" smtClean="0"/>
              <a:t>– </a:t>
            </a:r>
            <a:r>
              <a:rPr lang="tr-TR" b="1" dirty="0" err="1" smtClean="0"/>
              <a:t>sözleýjiniň</a:t>
            </a:r>
            <a:r>
              <a:rPr lang="tr-TR" b="1" dirty="0" smtClean="0"/>
              <a:t> </a:t>
            </a:r>
            <a:r>
              <a:rPr lang="tr-TR" b="1" dirty="0" err="1" smtClean="0"/>
              <a:t>ýakynynda</a:t>
            </a:r>
            <a:r>
              <a:rPr lang="tr-TR" b="1" dirty="0" smtClean="0"/>
              <a:t> </a:t>
            </a:r>
            <a:r>
              <a:rPr lang="tr-TR" b="1" dirty="0" err="1" smtClean="0"/>
              <a:t>ýerleşen</a:t>
            </a:r>
            <a:r>
              <a:rPr lang="tr-TR" b="1" dirty="0" smtClean="0"/>
              <a:t> </a:t>
            </a:r>
            <a:r>
              <a:rPr lang="tr-TR" b="1" dirty="0" err="1" smtClean="0"/>
              <a:t>zatdyr</a:t>
            </a:r>
            <a:r>
              <a:rPr lang="tr-TR" b="1" dirty="0" smtClean="0"/>
              <a:t> ýa-da şahsdyr. 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“Şol”</a:t>
            </a:r>
            <a:r>
              <a:rPr lang="tr-TR" dirty="0" smtClean="0"/>
              <a:t>– </a:t>
            </a:r>
            <a:r>
              <a:rPr lang="tr-TR" b="1" dirty="0" err="1" smtClean="0"/>
              <a:t>sözleýjiden</a:t>
            </a:r>
            <a:r>
              <a:rPr lang="tr-TR" b="1" dirty="0" smtClean="0"/>
              <a:t> </a:t>
            </a:r>
            <a:r>
              <a:rPr lang="tr-TR" b="1" dirty="0" err="1" smtClean="0"/>
              <a:t>daşda</a:t>
            </a:r>
            <a:r>
              <a:rPr lang="tr-TR" b="1" dirty="0" smtClean="0"/>
              <a:t> bolan </a:t>
            </a:r>
            <a:r>
              <a:rPr lang="tr-TR" b="1" dirty="0" err="1" smtClean="0"/>
              <a:t>zatdyr</a:t>
            </a:r>
            <a:r>
              <a:rPr lang="tr-TR" b="1" dirty="0" smtClean="0"/>
              <a:t> ýa-da şahsdyr. </a:t>
            </a:r>
          </a:p>
          <a:p>
            <a:pPr algn="just"/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707904" y="1772816"/>
            <a:ext cx="151073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ÇALYŞMALAR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Çalyşmalaryň</a:t>
            </a:r>
            <a:r>
              <a:rPr lang="tr-TR" dirty="0" smtClean="0"/>
              <a:t> </a:t>
            </a:r>
            <a:r>
              <a:rPr lang="tr-TR" dirty="0" err="1" smtClean="0"/>
              <a:t>hemmesi</a:t>
            </a:r>
            <a:r>
              <a:rPr lang="tr-TR" dirty="0" smtClean="0"/>
              <a:t> </a:t>
            </a:r>
            <a:r>
              <a:rPr lang="tr-TR" dirty="0" err="1" smtClean="0"/>
              <a:t>umumy</a:t>
            </a:r>
            <a:r>
              <a:rPr lang="tr-TR" dirty="0" smtClean="0"/>
              <a:t> (</a:t>
            </a:r>
            <a:r>
              <a:rPr lang="tr-TR" dirty="0" err="1" smtClean="0"/>
              <a:t>abstrakt</a:t>
            </a:r>
            <a:r>
              <a:rPr lang="tr-TR" dirty="0" smtClean="0"/>
              <a:t>) </a:t>
            </a:r>
            <a:r>
              <a:rPr lang="tr-TR" dirty="0" err="1" smtClean="0"/>
              <a:t>manyly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onuň </a:t>
            </a:r>
            <a:r>
              <a:rPr lang="tr-TR" dirty="0" err="1" smtClean="0"/>
              <a:t>anyk</a:t>
            </a:r>
            <a:r>
              <a:rPr lang="tr-TR" dirty="0" smtClean="0"/>
              <a:t> </a:t>
            </a:r>
            <a:r>
              <a:rPr lang="tr-TR" dirty="0" err="1" smtClean="0"/>
              <a:t>nämäni</a:t>
            </a:r>
            <a:r>
              <a:rPr lang="tr-TR" dirty="0" smtClean="0"/>
              <a:t> </a:t>
            </a:r>
            <a:r>
              <a:rPr lang="tr-TR" dirty="0" err="1" smtClean="0"/>
              <a:t>aňladýanlygy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daş-</a:t>
            </a:r>
            <a:r>
              <a:rPr lang="tr-TR" dirty="0" err="1" smtClean="0"/>
              <a:t>töwerekden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gepleşikdäki</a:t>
            </a:r>
            <a:r>
              <a:rPr lang="tr-TR" dirty="0" smtClean="0"/>
              <a:t> </a:t>
            </a:r>
            <a:r>
              <a:rPr lang="tr-TR" dirty="0" err="1" smtClean="0"/>
              <a:t>beýleki</a:t>
            </a:r>
            <a:r>
              <a:rPr lang="tr-TR" dirty="0" smtClean="0"/>
              <a:t> sözlemlerden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belli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Oraz</a:t>
            </a:r>
            <a:r>
              <a:rPr lang="tr-TR" dirty="0" smtClean="0"/>
              <a:t> </a:t>
            </a:r>
            <a:r>
              <a:rPr lang="tr-TR" dirty="0" err="1" smtClean="0"/>
              <a:t>gepleýär</a:t>
            </a:r>
            <a:r>
              <a:rPr lang="tr-TR" dirty="0" smtClean="0"/>
              <a:t>-</a:t>
            </a:r>
            <a:r>
              <a:rPr lang="tr-TR" dirty="0" err="1" smtClean="0"/>
              <a:t>anyk</a:t>
            </a:r>
            <a:r>
              <a:rPr lang="tr-TR" dirty="0" smtClean="0"/>
              <a:t> </a:t>
            </a:r>
            <a:r>
              <a:rPr lang="tr-TR" dirty="0" err="1" smtClean="0"/>
              <a:t>manydadyr</a:t>
            </a:r>
            <a:r>
              <a:rPr lang="tr-TR" dirty="0" smtClean="0"/>
              <a:t>. </a:t>
            </a:r>
            <a:r>
              <a:rPr lang="tr-TR" dirty="0" err="1" smtClean="0"/>
              <a:t>Ähli</a:t>
            </a:r>
            <a:r>
              <a:rPr lang="tr-TR" dirty="0" smtClean="0"/>
              <a:t> </a:t>
            </a:r>
            <a:r>
              <a:rPr lang="tr-TR" dirty="0" err="1" smtClean="0"/>
              <a:t>gepleýänler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“</a:t>
            </a:r>
            <a:r>
              <a:rPr lang="tr-TR" b="1" dirty="0" smtClean="0">
                <a:solidFill>
                  <a:srgbClr val="FF0000"/>
                </a:solidFill>
              </a:rPr>
              <a:t>Men</a:t>
            </a:r>
            <a:r>
              <a:rPr lang="tr-TR" dirty="0" smtClean="0"/>
              <a:t>” diýip </a:t>
            </a:r>
            <a:r>
              <a:rPr lang="tr-TR" dirty="0" err="1" smtClean="0"/>
              <a:t>bilýär</a:t>
            </a:r>
            <a:r>
              <a:rPr lang="tr-TR" dirty="0" smtClean="0"/>
              <a:t>, </a:t>
            </a:r>
            <a:r>
              <a:rPr lang="tr-TR" dirty="0" err="1" smtClean="0"/>
              <a:t>ýöne</a:t>
            </a:r>
            <a:r>
              <a:rPr lang="tr-TR" dirty="0" smtClean="0"/>
              <a:t> şol “</a:t>
            </a:r>
            <a:r>
              <a:rPr lang="tr-TR" b="1" dirty="0" smtClean="0">
                <a:solidFill>
                  <a:srgbClr val="FF0000"/>
                </a:solidFill>
              </a:rPr>
              <a:t>men</a:t>
            </a:r>
            <a:r>
              <a:rPr lang="tr-TR" dirty="0" smtClean="0"/>
              <a:t>” </a:t>
            </a:r>
            <a:r>
              <a:rPr lang="tr-TR" b="1" dirty="0" err="1" smtClean="0"/>
              <a:t>nähili</a:t>
            </a:r>
            <a:r>
              <a:rPr lang="tr-TR" b="1" dirty="0" smtClean="0"/>
              <a:t> </a:t>
            </a:r>
            <a:r>
              <a:rPr lang="tr-TR" b="1" dirty="0" err="1" smtClean="0"/>
              <a:t>şahs</a:t>
            </a:r>
            <a:r>
              <a:rPr lang="tr-TR" b="1" dirty="0" smtClean="0"/>
              <a:t>, </a:t>
            </a:r>
            <a:r>
              <a:rPr lang="tr-TR" b="1" dirty="0" err="1" smtClean="0"/>
              <a:t>garrymy</a:t>
            </a:r>
            <a:r>
              <a:rPr lang="tr-TR" b="1" dirty="0" smtClean="0"/>
              <a:t>, </a:t>
            </a:r>
            <a:r>
              <a:rPr lang="tr-TR" b="1" dirty="0" err="1" smtClean="0"/>
              <a:t>ýaşmy</a:t>
            </a:r>
            <a:r>
              <a:rPr lang="tr-TR" b="1" dirty="0" smtClean="0"/>
              <a:t>, </a:t>
            </a:r>
            <a:r>
              <a:rPr lang="tr-TR" b="1" dirty="0" err="1" smtClean="0"/>
              <a:t>gyzmy</a:t>
            </a:r>
            <a:r>
              <a:rPr lang="tr-TR" b="1" dirty="0" smtClean="0"/>
              <a:t>, </a:t>
            </a:r>
            <a:r>
              <a:rPr lang="tr-TR" b="1" dirty="0" err="1" smtClean="0"/>
              <a:t>oglanmy</a:t>
            </a:r>
            <a:r>
              <a:rPr lang="tr-TR" b="1" dirty="0" smtClean="0"/>
              <a:t>, </a:t>
            </a:r>
            <a:r>
              <a:rPr lang="tr-TR" b="1" dirty="0" err="1" smtClean="0"/>
              <a:t>gepleşige</a:t>
            </a:r>
            <a:r>
              <a:rPr lang="tr-TR" b="1" dirty="0" smtClean="0"/>
              <a:t>, </a:t>
            </a:r>
            <a:r>
              <a:rPr lang="tr-TR" b="1" dirty="0" err="1" smtClean="0"/>
              <a:t>diňleýjä</a:t>
            </a:r>
            <a:r>
              <a:rPr lang="tr-TR" b="1" dirty="0" smtClean="0"/>
              <a:t> </a:t>
            </a:r>
            <a:r>
              <a:rPr lang="tr-TR" b="1" dirty="0" err="1" smtClean="0"/>
              <a:t>nähili</a:t>
            </a:r>
            <a:r>
              <a:rPr lang="tr-TR" b="1" dirty="0" smtClean="0"/>
              <a:t> </a:t>
            </a:r>
            <a:r>
              <a:rPr lang="tr-TR" b="1" dirty="0" err="1" smtClean="0"/>
              <a:t>gatnaşygy</a:t>
            </a:r>
            <a:r>
              <a:rPr lang="tr-TR" b="1" dirty="0" smtClean="0"/>
              <a:t> bar- </a:t>
            </a:r>
            <a:r>
              <a:rPr lang="tr-TR" dirty="0" smtClean="0"/>
              <a:t>bular </a:t>
            </a:r>
            <a:r>
              <a:rPr lang="tr-TR" dirty="0" err="1" smtClean="0"/>
              <a:t>barada</a:t>
            </a:r>
            <a:r>
              <a:rPr lang="tr-TR" dirty="0" smtClean="0"/>
              <a:t> “</a:t>
            </a:r>
            <a:r>
              <a:rPr lang="tr-TR" b="1" dirty="0" smtClean="0">
                <a:solidFill>
                  <a:srgbClr val="FF0000"/>
                </a:solidFill>
              </a:rPr>
              <a:t>men</a:t>
            </a:r>
            <a:r>
              <a:rPr lang="tr-TR" dirty="0" smtClean="0"/>
              <a:t>” sözünden hiç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maglumat</a:t>
            </a:r>
            <a:r>
              <a:rPr lang="tr-TR" dirty="0" smtClean="0"/>
              <a:t> </a:t>
            </a:r>
            <a:r>
              <a:rPr lang="tr-TR" dirty="0" err="1" smtClean="0"/>
              <a:t>alyp</a:t>
            </a:r>
            <a:r>
              <a:rPr lang="tr-TR" dirty="0" smtClean="0"/>
              <a:t> </a:t>
            </a:r>
            <a:r>
              <a:rPr lang="tr-TR" dirty="0" err="1" smtClean="0"/>
              <a:t>bolmaýar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707904" y="1772816"/>
            <a:ext cx="151073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ÇALYŞMALAR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276872"/>
            <a:ext cx="741682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Çalyşmalar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birnäçe</a:t>
            </a:r>
            <a:r>
              <a:rPr lang="tr-TR" b="1" dirty="0" smtClean="0"/>
              <a:t> </a:t>
            </a:r>
            <a:r>
              <a:rPr lang="tr-TR" b="1" dirty="0" err="1" smtClean="0"/>
              <a:t>topara</a:t>
            </a:r>
            <a:r>
              <a:rPr lang="tr-TR" b="1" dirty="0" smtClean="0"/>
              <a:t> </a:t>
            </a:r>
            <a:r>
              <a:rPr lang="tr-TR" b="1" dirty="0" err="1" smtClean="0"/>
              <a:t>bölünýär</a:t>
            </a:r>
            <a:r>
              <a:rPr lang="tr-TR" b="1" dirty="0" smtClean="0"/>
              <a:t>.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1. 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2. </a:t>
            </a:r>
            <a:r>
              <a:rPr lang="tr-TR" b="1" dirty="0" err="1" smtClean="0"/>
              <a:t>Görkezme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3. San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4. </a:t>
            </a:r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5.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6. </a:t>
            </a:r>
            <a:r>
              <a:rPr lang="tr-TR" b="1" dirty="0" err="1" smtClean="0"/>
              <a:t>Ýokluk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7. Sorag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8. </a:t>
            </a:r>
            <a:r>
              <a:rPr lang="tr-TR" b="1" dirty="0" err="1" smtClean="0"/>
              <a:t>Sypatlyk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19148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115616" y="2276872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At </a:t>
            </a:r>
            <a:r>
              <a:rPr lang="tr-TR" b="1" dirty="0" err="1" smtClean="0">
                <a:solidFill>
                  <a:srgbClr val="FF0000"/>
                </a:solidFill>
              </a:rPr>
              <a:t>çalyşmalaryna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men,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sen,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ol,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biz,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siz,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olar</a:t>
            </a:r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sözleri </a:t>
            </a:r>
            <a:r>
              <a:rPr lang="tr-TR" b="1" dirty="0" err="1" smtClean="0">
                <a:solidFill>
                  <a:srgbClr val="FF0000"/>
                </a:solidFill>
              </a:rPr>
              <a:t>degişlidir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r>
              <a:rPr lang="tr-TR" dirty="0" err="1" smtClean="0"/>
              <a:t>Birinji</a:t>
            </a:r>
            <a:r>
              <a:rPr lang="tr-TR" dirty="0" smtClean="0"/>
              <a:t> we </a:t>
            </a:r>
            <a:r>
              <a:rPr lang="tr-TR" dirty="0" err="1" smtClean="0"/>
              <a:t>ikinji</a:t>
            </a:r>
            <a:r>
              <a:rPr lang="tr-TR" dirty="0" smtClean="0"/>
              <a:t> </a:t>
            </a:r>
            <a:r>
              <a:rPr lang="tr-TR" dirty="0" err="1" smtClean="0"/>
              <a:t>şahslaryň</a:t>
            </a:r>
            <a:r>
              <a:rPr lang="tr-TR" dirty="0" smtClean="0"/>
              <a:t> </a:t>
            </a:r>
            <a:r>
              <a:rPr lang="tr-TR" dirty="0" err="1" smtClean="0"/>
              <a:t>birligi</a:t>
            </a:r>
            <a:r>
              <a:rPr lang="tr-TR" dirty="0" smtClean="0"/>
              <a:t> we </a:t>
            </a:r>
            <a:r>
              <a:rPr lang="tr-TR" dirty="0" err="1" smtClean="0"/>
              <a:t>köplügi</a:t>
            </a:r>
            <a:r>
              <a:rPr lang="tr-TR" dirty="0" smtClean="0"/>
              <a:t> </a:t>
            </a:r>
            <a:r>
              <a:rPr lang="tr-TR" dirty="0" err="1" smtClean="0"/>
              <a:t>sözleşige</a:t>
            </a:r>
            <a:r>
              <a:rPr lang="tr-TR" dirty="0" smtClean="0"/>
              <a:t> </a:t>
            </a:r>
            <a:r>
              <a:rPr lang="tr-TR" dirty="0" err="1" smtClean="0"/>
              <a:t>aktiw</a:t>
            </a:r>
            <a:r>
              <a:rPr lang="tr-TR" dirty="0" smtClean="0"/>
              <a:t> </a:t>
            </a:r>
            <a:r>
              <a:rPr lang="tr-TR" dirty="0" err="1" smtClean="0"/>
              <a:t>gatnaşýan</a:t>
            </a:r>
            <a:r>
              <a:rPr lang="tr-TR" dirty="0" smtClean="0"/>
              <a:t> </a:t>
            </a:r>
            <a:r>
              <a:rPr lang="tr-TR" dirty="0" err="1" smtClean="0"/>
              <a:t>şahslary</a:t>
            </a:r>
            <a:r>
              <a:rPr lang="tr-TR" dirty="0" smtClean="0"/>
              <a:t>, </a:t>
            </a:r>
            <a:r>
              <a:rPr lang="tr-TR" dirty="0" err="1" smtClean="0"/>
              <a:t>sözleýjini</a:t>
            </a:r>
            <a:r>
              <a:rPr lang="tr-TR" dirty="0" smtClean="0"/>
              <a:t> we </a:t>
            </a:r>
            <a:r>
              <a:rPr lang="tr-TR" dirty="0" err="1" smtClean="0"/>
              <a:t>diňleýjini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19148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348880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At </a:t>
            </a:r>
            <a:r>
              <a:rPr lang="tr-TR" b="1" dirty="0" err="1" smtClean="0"/>
              <a:t>çalyşmalarynyň</a:t>
            </a:r>
            <a:r>
              <a:rPr lang="tr-TR" b="1" dirty="0" smtClean="0"/>
              <a:t> gelip </a:t>
            </a:r>
            <a:r>
              <a:rPr lang="tr-TR" b="1" dirty="0" err="1" smtClean="0"/>
              <a:t>çykyşy</a:t>
            </a:r>
            <a:r>
              <a:rPr lang="tr-TR" b="1" dirty="0" smtClean="0"/>
              <a:t>: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err="1" smtClean="0"/>
              <a:t>Häzirki</a:t>
            </a:r>
            <a:r>
              <a:rPr lang="tr-TR" dirty="0" smtClean="0"/>
              <a:t> zaman türkmen dilinde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men,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sen,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biz,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siz </a:t>
            </a:r>
          </a:p>
          <a:p>
            <a:pPr algn="just"/>
            <a:r>
              <a:rPr lang="tr-TR" dirty="0" smtClean="0"/>
              <a:t>at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  <a:r>
              <a:rPr lang="tr-TR" dirty="0" err="1" smtClean="0"/>
              <a:t>ýönekeý</a:t>
            </a:r>
            <a:r>
              <a:rPr lang="tr-TR" dirty="0" smtClean="0"/>
              <a:t> ýaly </a:t>
            </a:r>
            <a:r>
              <a:rPr lang="tr-TR" dirty="0" err="1" smtClean="0"/>
              <a:t>bolup</a:t>
            </a:r>
            <a:r>
              <a:rPr lang="tr-TR" dirty="0" smtClean="0"/>
              <a:t> görünse-de, </a:t>
            </a:r>
            <a:r>
              <a:rPr lang="tr-TR" dirty="0" err="1" smtClean="0"/>
              <a:t>taryhy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çylşyrymly</a:t>
            </a:r>
            <a:r>
              <a:rPr lang="tr-TR" dirty="0" smtClean="0"/>
              <a:t> bolan </a:t>
            </a:r>
            <a:r>
              <a:rPr lang="tr-TR" dirty="0" err="1" smtClean="0"/>
              <a:t>çalyşmalardyr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At </a:t>
            </a:r>
            <a:r>
              <a:rPr lang="tr-TR" dirty="0" err="1" smtClean="0"/>
              <a:t>çalyşmalarynyň</a:t>
            </a:r>
            <a:r>
              <a:rPr lang="tr-TR" dirty="0" smtClean="0"/>
              <a:t> </a:t>
            </a:r>
            <a:r>
              <a:rPr lang="tr-TR" dirty="0" err="1" smtClean="0"/>
              <a:t>etimologiýasy</a:t>
            </a:r>
            <a:r>
              <a:rPr lang="tr-TR" dirty="0" smtClean="0"/>
              <a:t> </a:t>
            </a:r>
            <a:r>
              <a:rPr lang="tr-TR" dirty="0" err="1" smtClean="0"/>
              <a:t>derňelende</a:t>
            </a:r>
            <a:r>
              <a:rPr lang="tr-TR" dirty="0" smtClean="0"/>
              <a:t> olara </a:t>
            </a:r>
            <a:r>
              <a:rPr lang="tr-TR" dirty="0" err="1" smtClean="0"/>
              <a:t>görkezme</a:t>
            </a:r>
            <a:r>
              <a:rPr lang="tr-TR" dirty="0" smtClean="0"/>
              <a:t> </a:t>
            </a:r>
            <a:r>
              <a:rPr lang="tr-TR" dirty="0" err="1" smtClean="0"/>
              <a:t>çalyşmalarynyň</a:t>
            </a:r>
            <a:r>
              <a:rPr lang="tr-TR" dirty="0" smtClean="0"/>
              <a:t> gelip </a:t>
            </a:r>
            <a:r>
              <a:rPr lang="tr-TR" dirty="0" err="1" smtClean="0"/>
              <a:t>çykyşy</a:t>
            </a:r>
            <a:r>
              <a:rPr lang="tr-TR" dirty="0" smtClean="0"/>
              <a:t> bilen </a:t>
            </a:r>
            <a:r>
              <a:rPr lang="tr-TR" dirty="0" err="1" smtClean="0"/>
              <a:t>aýrylmaz</a:t>
            </a:r>
            <a:r>
              <a:rPr lang="tr-TR" dirty="0" smtClean="0"/>
              <a:t> </a:t>
            </a:r>
            <a:r>
              <a:rPr lang="tr-TR" dirty="0" err="1" smtClean="0"/>
              <a:t>baglanyşykda</a:t>
            </a:r>
            <a:r>
              <a:rPr lang="tr-TR" dirty="0" smtClean="0"/>
              <a:t> </a:t>
            </a:r>
            <a:r>
              <a:rPr lang="tr-TR" dirty="0" err="1" smtClean="0"/>
              <a:t>seredilýär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1344</TotalTime>
  <Words>1380</Words>
  <Application>Microsoft Office PowerPoint</Application>
  <PresentationFormat>Ekran Gösterisi (4:3)</PresentationFormat>
  <Paragraphs>349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4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199</cp:revision>
  <dcterms:created xsi:type="dcterms:W3CDTF">2016-09-19T14:10:52Z</dcterms:created>
  <dcterms:modified xsi:type="dcterms:W3CDTF">2018-04-24T06:41:52Z</dcterms:modified>
</cp:coreProperties>
</file>