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61" r:id="rId4"/>
    <p:sldId id="259" r:id="rId5"/>
    <p:sldId id="264" r:id="rId6"/>
    <p:sldId id="263" r:id="rId7"/>
    <p:sldId id="262" r:id="rId8"/>
    <p:sldId id="260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ikdörtgen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Dikdörtgen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Dikdörtgen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Dikdörtgen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Dikdörtgen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Yuvarlatılmış Dikdörtgen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Yuvarlatılmış Dikdörtgen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kdörtgen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Veri Yer Tutucusu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27" name="Slayt Numarası Yer Tutucus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8" name="Altbilgi Yer Tutucusu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kdörtgen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Dikdörtgen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Dikdörtgen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Dikdörtgen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Dikdörtgen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Yuvarlatılmış Dikdörtgen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Yuvarlatılmış Dikdörtgen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Dikdörtgen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Dikdörtgen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Dikdörtgen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Dikdörtgen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Dikdörtgen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Dikdörtgen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destek programı hazırlama, uygulama ve değerlendirme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Müdriye YILDIZ BIÇAKÇI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0625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destek </a:t>
            </a:r>
            <a:r>
              <a:rPr lang="tr-TR"/>
              <a:t>programı </a:t>
            </a:r>
            <a:r>
              <a:rPr lang="tr-TR" smtClean="0"/>
              <a:t>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Uygulamada </a:t>
            </a:r>
            <a:r>
              <a:rPr lang="tr-TR" dirty="0"/>
              <a:t>ortaya çıkan eksiklik ve aksaklıkları giderebilmek için </a:t>
            </a:r>
            <a:r>
              <a:rPr lang="tr-TR" dirty="0" smtClean="0"/>
              <a:t>programların değerlendirilmesi </a:t>
            </a:r>
            <a:r>
              <a:rPr lang="tr-TR" dirty="0"/>
              <a:t>ve geliştirilmesi gereklidir.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0780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Aile merkezli gelişimsel destek programlarında uygulamalar, ulaşılmak istenen amaç ve hedef kitleye göre değişiklik gösterse de bu programların tümünde ortak bazı ilkeler yer almaktadır. Bunlar şöyle sıralanabilir (</a:t>
            </a:r>
            <a:r>
              <a:rPr lang="tr-TR" dirty="0" err="1"/>
              <a:t>Dunst</a:t>
            </a:r>
            <a:r>
              <a:rPr lang="tr-TR" dirty="0"/>
              <a:t>, </a:t>
            </a:r>
            <a:r>
              <a:rPr lang="tr-TR" dirty="0" smtClean="0"/>
              <a:t>1995’den akt. </a:t>
            </a:r>
            <a:r>
              <a:rPr lang="tr-TR" dirty="0"/>
              <a:t>Dinç, </a:t>
            </a:r>
            <a:r>
              <a:rPr lang="tr-TR" dirty="0" smtClean="0"/>
              <a:t>2016): </a:t>
            </a:r>
          </a:p>
        </p:txBody>
      </p:sp>
    </p:spTree>
    <p:extLst>
      <p:ext uri="{BB962C8B-B14F-4D97-AF65-F5344CB8AC3E}">
        <p14:creationId xmlns:p14="http://schemas.microsoft.com/office/powerpoint/2010/main" val="1548728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Ailelere karşı saygılı ve duyarlı davranmak, </a:t>
            </a:r>
          </a:p>
          <a:p>
            <a:pPr algn="just"/>
            <a:r>
              <a:rPr lang="tr-TR" dirty="0"/>
              <a:t>Esnek, bireyselleştirilmiş ve duyarlı uygulamalar gerçekleştirmeye özen göstermek, </a:t>
            </a:r>
          </a:p>
          <a:p>
            <a:pPr algn="just"/>
            <a:r>
              <a:rPr lang="tr-TR" dirty="0"/>
              <a:t>Ailelerin bilinçli kararlar verebilmesi için bilgi paylaşımı sağlamak, </a:t>
            </a:r>
          </a:p>
        </p:txBody>
      </p:sp>
    </p:spTree>
    <p:extLst>
      <p:ext uri="{BB962C8B-B14F-4D97-AF65-F5344CB8AC3E}">
        <p14:creationId xmlns:p14="http://schemas.microsoft.com/office/powerpoint/2010/main" val="93931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Program uygulamaları ve müdahale yöntemlerine ilişkin ailenin seçimlerini dikkate almak, </a:t>
            </a:r>
          </a:p>
          <a:p>
            <a:pPr algn="just"/>
            <a:r>
              <a:rPr lang="tr-TR" dirty="0"/>
              <a:t>Anne-baba ile çalışanlar arasında iş birliği ve ortaklıkların oluşması için koşulları düzenlemek, </a:t>
            </a:r>
          </a:p>
          <a:p>
            <a:pPr algn="just"/>
            <a:r>
              <a:rPr lang="tr-TR" dirty="0"/>
              <a:t>Çocuğun yetiştirilmesinde aileye gerekli olan tüm destek ve kaynakları işe koşmak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8551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100" dirty="0" smtClean="0"/>
              <a:t>Aile </a:t>
            </a:r>
            <a:r>
              <a:rPr lang="tr-TR" sz="3100" dirty="0"/>
              <a:t>merkezli gelişimsel destek programları kapsamında gerçekleştirilen en yaygın </a:t>
            </a:r>
            <a:r>
              <a:rPr lang="tr-TR" sz="3100" dirty="0" smtClean="0"/>
              <a:t>uygulamalar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E</a:t>
            </a:r>
            <a:r>
              <a:rPr lang="tr-TR" dirty="0" smtClean="0"/>
              <a:t>rken </a:t>
            </a:r>
            <a:r>
              <a:rPr lang="tr-TR" dirty="0"/>
              <a:t>müdahale, anne baba eğitimi, ev ziyaretleri ve oyun gruplarıyla </a:t>
            </a:r>
            <a:r>
              <a:rPr lang="tr-TR" dirty="0" smtClean="0"/>
              <a:t>destekleme </a:t>
            </a:r>
            <a:r>
              <a:rPr lang="tr-TR" dirty="0"/>
              <a:t>biçiminde görülmektedir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5769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Kurum merkezli eğitimin </a:t>
            </a:r>
            <a:r>
              <a:rPr lang="tr-TR" dirty="0" smtClean="0"/>
              <a:t>çocuğun bütünsel </a:t>
            </a:r>
            <a:r>
              <a:rPr lang="tr-TR" dirty="0"/>
              <a:t>gelişimi esas </a:t>
            </a:r>
            <a:r>
              <a:rPr lang="tr-TR" dirty="0" smtClean="0"/>
              <a:t>alınarak planlı </a:t>
            </a:r>
            <a:r>
              <a:rPr lang="tr-TR" dirty="0"/>
              <a:t>ve düzenli olarak </a:t>
            </a:r>
            <a:r>
              <a:rPr lang="tr-TR" dirty="0" smtClean="0"/>
              <a:t>okul öncesi </a:t>
            </a:r>
            <a:r>
              <a:rPr lang="tr-TR" dirty="0"/>
              <a:t>eğitim </a:t>
            </a:r>
            <a:r>
              <a:rPr lang="tr-TR" dirty="0" smtClean="0"/>
              <a:t>kurumlarında verilmesi </a:t>
            </a:r>
            <a:r>
              <a:rPr lang="tr-TR" dirty="0"/>
              <a:t>gerek dünyada </a:t>
            </a:r>
            <a:r>
              <a:rPr lang="tr-TR" dirty="0" smtClean="0"/>
              <a:t>gerekse Türkiye’de </a:t>
            </a:r>
            <a:r>
              <a:rPr lang="tr-TR" dirty="0"/>
              <a:t>oldukça yaygın </a:t>
            </a:r>
            <a:r>
              <a:rPr lang="tr-TR" dirty="0" smtClean="0"/>
              <a:t>bir uygulamadır (Güler </a:t>
            </a:r>
            <a:r>
              <a:rPr lang="tr-TR" dirty="0"/>
              <a:t>Öztürk, </a:t>
            </a:r>
            <a:r>
              <a:rPr lang="tr-TR" dirty="0" smtClean="0"/>
              <a:t>2016</a:t>
            </a:r>
            <a:r>
              <a:rPr lang="tr-TR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311201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Dinç, B. (2016). Aile Merkezli Gelişimsel Destek Programları. Çocuk Gelişiminde Program içinde. Anadolu Üniversitesi Yayınları.</a:t>
            </a:r>
          </a:p>
          <a:p>
            <a:pPr algn="just"/>
            <a:r>
              <a:rPr lang="tr-TR" dirty="0"/>
              <a:t>Güler Öztürk, D. S. (2016). Kurum (Okul) Merkezli Gelişimsel Destek Programları. Çocuk Gelişiminde Program içinde. Anadolu Üniversitesi Yayınları.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2306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sel">
  <a:themeElements>
    <a:clrScheme name="Kentsel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Kentsel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sel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26</TotalTime>
  <Words>242</Words>
  <Application>Microsoft Office PowerPoint</Application>
  <PresentationFormat>Ekran Gösterisi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Kentsel</vt:lpstr>
      <vt:lpstr>Gelişimsel destek programı hazırlama, uygulama ve değerlendirme</vt:lpstr>
      <vt:lpstr>Gelişimsel destek programı uygulama</vt:lpstr>
      <vt:lpstr>PowerPoint Sunusu</vt:lpstr>
      <vt:lpstr>PowerPoint Sunusu</vt:lpstr>
      <vt:lpstr>PowerPoint Sunusu</vt:lpstr>
      <vt:lpstr>Aile merkezli gelişimsel destek programları kapsamında gerçekleştirilen en yaygın uygulamalar</vt:lpstr>
      <vt:lpstr>PowerPoint Sunusu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Gelişimsel destek programı hazırlamanın önemi, amacı ve ilkeleri</dc:title>
  <dc:creator>AYÇA</dc:creator>
  <cp:lastModifiedBy>Ayçin Köycekaş</cp:lastModifiedBy>
  <cp:revision>13</cp:revision>
  <dcterms:created xsi:type="dcterms:W3CDTF">2021-04-19T23:02:55Z</dcterms:created>
  <dcterms:modified xsi:type="dcterms:W3CDTF">2021-04-20T19:24:08Z</dcterms:modified>
</cp:coreProperties>
</file>