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6" r:id="rId6"/>
    <p:sldId id="267" r:id="rId7"/>
    <p:sldId id="268" r:id="rId8"/>
    <p:sldId id="269" r:id="rId9"/>
    <p:sldId id="260" r:id="rId10"/>
    <p:sldId id="261" r:id="rId11"/>
    <p:sldId id="262" r:id="rId12"/>
    <p:sldId id="263" r:id="rId13"/>
    <p:sldId id="270" r:id="rId14"/>
    <p:sldId id="271" r:id="rId15"/>
    <p:sldId id="272" r:id="rId16"/>
    <p:sldId id="273" r:id="rId17"/>
    <p:sldId id="274" r:id="rId18"/>
    <p:sldId id="276" r:id="rId19"/>
    <p:sldId id="278" r:id="rId20"/>
    <p:sldId id="280" r:id="rId21"/>
    <p:sldId id="281" r:id="rId22"/>
    <p:sldId id="282" r:id="rId23"/>
    <p:sldId id="283" r:id="rId24"/>
    <p:sldId id="284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E2355B-7966-4203-A9FC-670E9CA689C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2D4FE8FD-96E2-499E-8907-30B8B9A0CE80}">
      <dgm:prSet phldrT="[Metin]" custT="1"/>
      <dgm:spPr/>
      <dgm:t>
        <a:bodyPr/>
        <a:lstStyle/>
        <a:p>
          <a:pPr>
            <a:spcAft>
              <a:spcPts val="0"/>
            </a:spcAft>
          </a:pPr>
          <a:r>
            <a:rPr lang="tr-TR" sz="2400" dirty="0" smtClean="0"/>
            <a:t>İ.Ö.8000-3000</a:t>
          </a:r>
        </a:p>
        <a:p>
          <a:pPr>
            <a:spcAft>
              <a:spcPts val="0"/>
            </a:spcAft>
          </a:pPr>
          <a:r>
            <a:rPr lang="tr-TR" sz="2400" dirty="0" smtClean="0"/>
            <a:t>Koyun/keçi evcilleştirilmesi</a:t>
          </a:r>
          <a:endParaRPr lang="tr-TR" sz="2400" dirty="0"/>
        </a:p>
      </dgm:t>
    </dgm:pt>
    <dgm:pt modelId="{0A6F2648-1C88-4542-A0FC-06D89707E2E2}" type="parTrans" cxnId="{354044E5-2E04-471B-8B6E-358FD33ECCB8}">
      <dgm:prSet/>
      <dgm:spPr/>
      <dgm:t>
        <a:bodyPr/>
        <a:lstStyle/>
        <a:p>
          <a:endParaRPr lang="tr-TR"/>
        </a:p>
      </dgm:t>
    </dgm:pt>
    <dgm:pt modelId="{1160D7AA-E856-4CD0-B28C-41C1479AFCAD}" type="sibTrans" cxnId="{354044E5-2E04-471B-8B6E-358FD33ECCB8}">
      <dgm:prSet/>
      <dgm:spPr/>
      <dgm:t>
        <a:bodyPr/>
        <a:lstStyle/>
        <a:p>
          <a:endParaRPr lang="tr-TR"/>
        </a:p>
      </dgm:t>
    </dgm:pt>
    <dgm:pt modelId="{E245AB41-E404-41A9-88D6-E3F1FE70162E}">
      <dgm:prSet phldrT="[Metin]" custT="1"/>
      <dgm:spPr/>
      <dgm:t>
        <a:bodyPr/>
        <a:lstStyle/>
        <a:p>
          <a:r>
            <a:rPr lang="tr-TR" sz="2400" dirty="0" smtClean="0"/>
            <a:t>İ.S. 1 yy. Roma’da peynir süzülmesi</a:t>
          </a:r>
          <a:endParaRPr lang="tr-TR" sz="2400" dirty="0"/>
        </a:p>
      </dgm:t>
    </dgm:pt>
    <dgm:pt modelId="{6043D439-D60E-4B8D-BE91-6A47EFB0BC7F}" type="parTrans" cxnId="{CDEAA49F-51A3-497A-A959-1D1457908FE4}">
      <dgm:prSet/>
      <dgm:spPr/>
      <dgm:t>
        <a:bodyPr/>
        <a:lstStyle/>
        <a:p>
          <a:endParaRPr lang="tr-TR"/>
        </a:p>
      </dgm:t>
    </dgm:pt>
    <dgm:pt modelId="{716BF4FA-CEFA-42B3-9DAD-D83C26EEF9CC}" type="sibTrans" cxnId="{CDEAA49F-51A3-497A-A959-1D1457908FE4}">
      <dgm:prSet/>
      <dgm:spPr/>
      <dgm:t>
        <a:bodyPr/>
        <a:lstStyle/>
        <a:p>
          <a:endParaRPr lang="tr-TR"/>
        </a:p>
      </dgm:t>
    </dgm:pt>
    <dgm:pt modelId="{56AD43D2-47A9-4E50-98E5-FFA4C4600347}">
      <dgm:prSet phldrT="[Metin]" custT="1"/>
      <dgm:spPr/>
      <dgm:t>
        <a:bodyPr/>
        <a:lstStyle/>
        <a:p>
          <a:r>
            <a:rPr lang="tr-TR" sz="2400" dirty="0" smtClean="0"/>
            <a:t>İ.S. 300 ticari meta </a:t>
          </a:r>
          <a:endParaRPr lang="tr-TR" sz="2400" dirty="0"/>
        </a:p>
      </dgm:t>
    </dgm:pt>
    <dgm:pt modelId="{35E2E85B-C22C-4CAF-9A39-1257F40498E6}" type="parTrans" cxnId="{B622BA34-1BEC-4A49-8A1C-1D882833A8ED}">
      <dgm:prSet/>
      <dgm:spPr/>
      <dgm:t>
        <a:bodyPr/>
        <a:lstStyle/>
        <a:p>
          <a:endParaRPr lang="tr-TR"/>
        </a:p>
      </dgm:t>
    </dgm:pt>
    <dgm:pt modelId="{5F109498-5F69-49F4-BA15-7D504515D6EF}" type="sibTrans" cxnId="{B622BA34-1BEC-4A49-8A1C-1D882833A8ED}">
      <dgm:prSet/>
      <dgm:spPr/>
      <dgm:t>
        <a:bodyPr/>
        <a:lstStyle/>
        <a:p>
          <a:endParaRPr lang="tr-TR"/>
        </a:p>
      </dgm:t>
    </dgm:pt>
    <dgm:pt modelId="{9E38674E-00A1-4189-A4D3-EB55B1361312}" type="pres">
      <dgm:prSet presAssocID="{43E2355B-7966-4203-A9FC-670E9CA689C0}" presName="arrowDiagram" presStyleCnt="0">
        <dgm:presLayoutVars>
          <dgm:chMax val="5"/>
          <dgm:dir/>
          <dgm:resizeHandles val="exact"/>
        </dgm:presLayoutVars>
      </dgm:prSet>
      <dgm:spPr/>
    </dgm:pt>
    <dgm:pt modelId="{0A2555E3-63EF-4975-8176-1DFB900AC0AF}" type="pres">
      <dgm:prSet presAssocID="{43E2355B-7966-4203-A9FC-670E9CA689C0}" presName="arrow" presStyleLbl="bgShp" presStyleIdx="0" presStyleCnt="1" custScaleX="106368" custLinFactNeighborX="0" custLinFactNeighborY="598"/>
      <dgm:spPr/>
    </dgm:pt>
    <dgm:pt modelId="{3813DA8A-27FF-4880-86FE-4539934ED8B0}" type="pres">
      <dgm:prSet presAssocID="{43E2355B-7966-4203-A9FC-670E9CA689C0}" presName="arrowDiagram3" presStyleCnt="0"/>
      <dgm:spPr/>
    </dgm:pt>
    <dgm:pt modelId="{B5589C2A-39B7-4C3B-B473-49AAFCEB605C}" type="pres">
      <dgm:prSet presAssocID="{2D4FE8FD-96E2-499E-8907-30B8B9A0CE80}" presName="bullet3a" presStyleLbl="node1" presStyleIdx="0" presStyleCnt="3"/>
      <dgm:spPr/>
    </dgm:pt>
    <dgm:pt modelId="{97F02C1D-18CC-4C92-93ED-FB0E9CB000AC}" type="pres">
      <dgm:prSet presAssocID="{2D4FE8FD-96E2-499E-8907-30B8B9A0CE80}" presName="textBox3a" presStyleLbl="revTx" presStyleIdx="0" presStyleCnt="3" custScaleX="149265" custScaleY="81190" custLinFactNeighborX="30794" custLinFactNeighborY="-377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85670FD-D1B4-40C6-8DC2-B357F7CBA500}" type="pres">
      <dgm:prSet presAssocID="{E245AB41-E404-41A9-88D6-E3F1FE70162E}" presName="bullet3b" presStyleLbl="node1" presStyleIdx="1" presStyleCnt="3"/>
      <dgm:spPr/>
    </dgm:pt>
    <dgm:pt modelId="{62495FAF-0EE6-4C9C-B520-2D1000D2B57F}" type="pres">
      <dgm:prSet presAssocID="{E245AB41-E404-41A9-88D6-E3F1FE70162E}" presName="textBox3b" presStyleLbl="revTx" presStyleIdx="1" presStyleCnt="3" custScaleX="152694" custScaleY="61676" custLinFactNeighborX="27026" custLinFactNeighborY="-550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16CC628-7877-481E-9BD3-573374007C6E}" type="pres">
      <dgm:prSet presAssocID="{56AD43D2-47A9-4E50-98E5-FFA4C4600347}" presName="bullet3c" presStyleLbl="node1" presStyleIdx="2" presStyleCnt="3"/>
      <dgm:spPr/>
    </dgm:pt>
    <dgm:pt modelId="{DE49C009-90D0-4791-AA1B-7AB5DE1BE778}" type="pres">
      <dgm:prSet presAssocID="{56AD43D2-47A9-4E50-98E5-FFA4C4600347}" presName="textBox3c" presStyleLbl="revTx" presStyleIdx="2" presStyleCnt="3" custScaleY="20321" custLinFactNeighborX="12137" custLinFactNeighborY="-2268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DEB5502-4AFD-4E06-8B61-3F760B1DE202}" type="presOf" srcId="{43E2355B-7966-4203-A9FC-670E9CA689C0}" destId="{9E38674E-00A1-4189-A4D3-EB55B1361312}" srcOrd="0" destOrd="0" presId="urn:microsoft.com/office/officeart/2005/8/layout/arrow2"/>
    <dgm:cxn modelId="{E7ACF3F4-F268-45E5-BF61-84AB5ED40D33}" type="presOf" srcId="{E245AB41-E404-41A9-88D6-E3F1FE70162E}" destId="{62495FAF-0EE6-4C9C-B520-2D1000D2B57F}" srcOrd="0" destOrd="0" presId="urn:microsoft.com/office/officeart/2005/8/layout/arrow2"/>
    <dgm:cxn modelId="{FF71FA74-B46C-435E-A197-17B238F4FC2A}" type="presOf" srcId="{56AD43D2-47A9-4E50-98E5-FFA4C4600347}" destId="{DE49C009-90D0-4791-AA1B-7AB5DE1BE778}" srcOrd="0" destOrd="0" presId="urn:microsoft.com/office/officeart/2005/8/layout/arrow2"/>
    <dgm:cxn modelId="{CDEAA49F-51A3-497A-A959-1D1457908FE4}" srcId="{43E2355B-7966-4203-A9FC-670E9CA689C0}" destId="{E245AB41-E404-41A9-88D6-E3F1FE70162E}" srcOrd="1" destOrd="0" parTransId="{6043D439-D60E-4B8D-BE91-6A47EFB0BC7F}" sibTransId="{716BF4FA-CEFA-42B3-9DAD-D83C26EEF9CC}"/>
    <dgm:cxn modelId="{1AEC9983-AFDA-44A1-82EB-6DA4EE7ED00E}" type="presOf" srcId="{2D4FE8FD-96E2-499E-8907-30B8B9A0CE80}" destId="{97F02C1D-18CC-4C92-93ED-FB0E9CB000AC}" srcOrd="0" destOrd="0" presId="urn:microsoft.com/office/officeart/2005/8/layout/arrow2"/>
    <dgm:cxn modelId="{B622BA34-1BEC-4A49-8A1C-1D882833A8ED}" srcId="{43E2355B-7966-4203-A9FC-670E9CA689C0}" destId="{56AD43D2-47A9-4E50-98E5-FFA4C4600347}" srcOrd="2" destOrd="0" parTransId="{35E2E85B-C22C-4CAF-9A39-1257F40498E6}" sibTransId="{5F109498-5F69-49F4-BA15-7D504515D6EF}"/>
    <dgm:cxn modelId="{354044E5-2E04-471B-8B6E-358FD33ECCB8}" srcId="{43E2355B-7966-4203-A9FC-670E9CA689C0}" destId="{2D4FE8FD-96E2-499E-8907-30B8B9A0CE80}" srcOrd="0" destOrd="0" parTransId="{0A6F2648-1C88-4542-A0FC-06D89707E2E2}" sibTransId="{1160D7AA-E856-4CD0-B28C-41C1479AFCAD}"/>
    <dgm:cxn modelId="{91816422-B0AE-441D-B7B0-3A300B03C4B6}" type="presParOf" srcId="{9E38674E-00A1-4189-A4D3-EB55B1361312}" destId="{0A2555E3-63EF-4975-8176-1DFB900AC0AF}" srcOrd="0" destOrd="0" presId="urn:microsoft.com/office/officeart/2005/8/layout/arrow2"/>
    <dgm:cxn modelId="{3BFB0DA9-2A8D-401E-ACAB-527AE6996553}" type="presParOf" srcId="{9E38674E-00A1-4189-A4D3-EB55B1361312}" destId="{3813DA8A-27FF-4880-86FE-4539934ED8B0}" srcOrd="1" destOrd="0" presId="urn:microsoft.com/office/officeart/2005/8/layout/arrow2"/>
    <dgm:cxn modelId="{69B4E6ED-9176-4112-BCF0-63C9F57F4A02}" type="presParOf" srcId="{3813DA8A-27FF-4880-86FE-4539934ED8B0}" destId="{B5589C2A-39B7-4C3B-B473-49AAFCEB605C}" srcOrd="0" destOrd="0" presId="urn:microsoft.com/office/officeart/2005/8/layout/arrow2"/>
    <dgm:cxn modelId="{C2BE6100-6C5D-43EE-846D-F64171929974}" type="presParOf" srcId="{3813DA8A-27FF-4880-86FE-4539934ED8B0}" destId="{97F02C1D-18CC-4C92-93ED-FB0E9CB000AC}" srcOrd="1" destOrd="0" presId="urn:microsoft.com/office/officeart/2005/8/layout/arrow2"/>
    <dgm:cxn modelId="{EADF0716-AC32-42DC-A71E-62AF73382AE9}" type="presParOf" srcId="{3813DA8A-27FF-4880-86FE-4539934ED8B0}" destId="{E85670FD-D1B4-40C6-8DC2-B357F7CBA500}" srcOrd="2" destOrd="0" presId="urn:microsoft.com/office/officeart/2005/8/layout/arrow2"/>
    <dgm:cxn modelId="{710A7C99-9A9E-4001-8E66-8EA978A30972}" type="presParOf" srcId="{3813DA8A-27FF-4880-86FE-4539934ED8B0}" destId="{62495FAF-0EE6-4C9C-B520-2D1000D2B57F}" srcOrd="3" destOrd="0" presId="urn:microsoft.com/office/officeart/2005/8/layout/arrow2"/>
    <dgm:cxn modelId="{98037070-9A7D-46A6-A44A-6322574E1374}" type="presParOf" srcId="{3813DA8A-27FF-4880-86FE-4539934ED8B0}" destId="{B16CC628-7877-481E-9BD3-573374007C6E}" srcOrd="4" destOrd="0" presId="urn:microsoft.com/office/officeart/2005/8/layout/arrow2"/>
    <dgm:cxn modelId="{17D35131-FD75-427C-B39E-A10488164DA4}" type="presParOf" srcId="{3813DA8A-27FF-4880-86FE-4539934ED8B0}" destId="{DE49C009-90D0-4791-AA1B-7AB5DE1BE778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9DC4D-C184-4CFC-AEFE-0F95BF981B20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B2A562F-D5C5-4224-A700-09A4D971637B}">
      <dgm:prSet phldrT="[Metin]"/>
      <dgm:spPr/>
      <dgm:t>
        <a:bodyPr/>
        <a:lstStyle/>
        <a:p>
          <a:r>
            <a:rPr lang="tr-TR" b="1" dirty="0" smtClean="0"/>
            <a:t>1180</a:t>
          </a:r>
          <a:endParaRPr lang="tr-TR" b="1" dirty="0"/>
        </a:p>
      </dgm:t>
    </dgm:pt>
    <dgm:pt modelId="{2EB74FC1-CB16-41FA-AD8F-0DBCB56B319C}" type="parTrans" cxnId="{3ED7885B-7B42-4D2C-A475-9AE15CA394AA}">
      <dgm:prSet/>
      <dgm:spPr/>
      <dgm:t>
        <a:bodyPr/>
        <a:lstStyle/>
        <a:p>
          <a:endParaRPr lang="tr-TR"/>
        </a:p>
      </dgm:t>
    </dgm:pt>
    <dgm:pt modelId="{B08FA3D6-561D-4066-9CA8-9416DAAA0CB7}" type="sibTrans" cxnId="{3ED7885B-7B42-4D2C-A475-9AE15CA394AA}">
      <dgm:prSet/>
      <dgm:spPr/>
      <dgm:t>
        <a:bodyPr/>
        <a:lstStyle/>
        <a:p>
          <a:endParaRPr lang="tr-TR"/>
        </a:p>
      </dgm:t>
    </dgm:pt>
    <dgm:pt modelId="{8DEE5FFF-EE22-447A-8440-081B0C802E1E}">
      <dgm:prSet phldrT="[Metin]" custT="1"/>
      <dgm:spPr/>
      <dgm:t>
        <a:bodyPr/>
        <a:lstStyle/>
        <a:p>
          <a:r>
            <a:rPr lang="tr-TR" sz="2300" dirty="0" err="1" smtClean="0"/>
            <a:t>Fromage</a:t>
          </a:r>
          <a:r>
            <a:rPr lang="tr-TR" sz="2300" dirty="0" smtClean="0"/>
            <a:t> </a:t>
          </a:r>
          <a:r>
            <a:rPr lang="tr-TR" sz="2300" dirty="0" err="1" smtClean="0"/>
            <a:t>Frais</a:t>
          </a:r>
          <a:r>
            <a:rPr lang="tr-TR" sz="2300" dirty="0" smtClean="0"/>
            <a:t> </a:t>
          </a:r>
        </a:p>
        <a:p>
          <a:r>
            <a:rPr lang="tr-TR" sz="1800" dirty="0" smtClean="0"/>
            <a:t>(kalıp içinde üretilen anlamında)</a:t>
          </a:r>
          <a:endParaRPr lang="tr-TR" sz="1800" dirty="0"/>
        </a:p>
      </dgm:t>
    </dgm:pt>
    <dgm:pt modelId="{1D9152F7-F3D9-4791-9A1C-415166C13E39}" type="parTrans" cxnId="{0A021D63-4FCB-4F68-8045-7572224D4433}">
      <dgm:prSet/>
      <dgm:spPr/>
      <dgm:t>
        <a:bodyPr/>
        <a:lstStyle/>
        <a:p>
          <a:endParaRPr lang="tr-TR"/>
        </a:p>
      </dgm:t>
    </dgm:pt>
    <dgm:pt modelId="{F3E13DBC-24C8-4AA5-95D1-1F88B7F6D7BB}" type="sibTrans" cxnId="{0A021D63-4FCB-4F68-8045-7572224D4433}">
      <dgm:prSet/>
      <dgm:spPr/>
      <dgm:t>
        <a:bodyPr/>
        <a:lstStyle/>
        <a:p>
          <a:endParaRPr lang="tr-TR"/>
        </a:p>
      </dgm:t>
    </dgm:pt>
    <dgm:pt modelId="{F5896B02-11E0-4BBA-9D51-FBA38B704A3B}">
      <dgm:prSet phldrT="[Metin]"/>
      <dgm:spPr/>
      <dgm:t>
        <a:bodyPr/>
        <a:lstStyle/>
        <a:p>
          <a:r>
            <a:rPr lang="tr-TR" b="1" dirty="0" smtClean="0"/>
            <a:t>1267</a:t>
          </a:r>
          <a:endParaRPr lang="tr-TR" b="1" dirty="0"/>
        </a:p>
      </dgm:t>
    </dgm:pt>
    <dgm:pt modelId="{0B94D4C5-D2D3-4142-BEE1-C1816BF6334D}" type="parTrans" cxnId="{5D76B833-E8F1-4561-B9F9-1B5FC521A5B6}">
      <dgm:prSet/>
      <dgm:spPr/>
      <dgm:t>
        <a:bodyPr/>
        <a:lstStyle/>
        <a:p>
          <a:endParaRPr lang="tr-TR"/>
        </a:p>
      </dgm:t>
    </dgm:pt>
    <dgm:pt modelId="{6EC116D7-C1DC-434F-BF24-EEBD488CD30F}" type="sibTrans" cxnId="{5D76B833-E8F1-4561-B9F9-1B5FC521A5B6}">
      <dgm:prSet/>
      <dgm:spPr/>
      <dgm:t>
        <a:bodyPr/>
        <a:lstStyle/>
        <a:p>
          <a:endParaRPr lang="tr-TR"/>
        </a:p>
      </dgm:t>
    </dgm:pt>
    <dgm:pt modelId="{CDFC90C3-97B0-46A4-B934-E6F3CCECC1B3}">
      <dgm:prSet phldrT="[Metin]" custT="1"/>
      <dgm:spPr/>
      <dgm:t>
        <a:bodyPr/>
        <a:lstStyle/>
        <a:p>
          <a:r>
            <a:rPr lang="tr-TR" sz="2300" dirty="0" err="1" smtClean="0"/>
            <a:t>Fruiteres</a:t>
          </a:r>
          <a:r>
            <a:rPr lang="tr-TR" sz="2300" dirty="0" smtClean="0"/>
            <a:t> </a:t>
          </a:r>
        </a:p>
        <a:p>
          <a:r>
            <a:rPr lang="tr-TR" sz="1800" dirty="0" smtClean="0"/>
            <a:t>(ilk </a:t>
          </a:r>
          <a:r>
            <a:rPr lang="tr-TR" sz="1800" dirty="0" err="1" smtClean="0"/>
            <a:t>koperatifçilik</a:t>
          </a:r>
          <a:r>
            <a:rPr lang="tr-TR" sz="1800" dirty="0" smtClean="0"/>
            <a:t> </a:t>
          </a:r>
          <a:r>
            <a:rPr lang="tr-TR" sz="1800" dirty="0" err="1" smtClean="0"/>
            <a:t>ögütü</a:t>
          </a:r>
          <a:r>
            <a:rPr lang="tr-TR" sz="1800" dirty="0" smtClean="0"/>
            <a:t>)</a:t>
          </a:r>
          <a:endParaRPr lang="tr-TR" sz="1800" dirty="0"/>
        </a:p>
      </dgm:t>
    </dgm:pt>
    <dgm:pt modelId="{8571CD9A-E260-459C-8990-370C6BDCBDB5}" type="parTrans" cxnId="{C3603C33-4226-4B02-AAF9-EE1B2A4EAE2D}">
      <dgm:prSet/>
      <dgm:spPr/>
      <dgm:t>
        <a:bodyPr/>
        <a:lstStyle/>
        <a:p>
          <a:endParaRPr lang="tr-TR"/>
        </a:p>
      </dgm:t>
    </dgm:pt>
    <dgm:pt modelId="{7C5E3F54-4114-480B-82B6-802CD60BBE60}" type="sibTrans" cxnId="{C3603C33-4226-4B02-AAF9-EE1B2A4EAE2D}">
      <dgm:prSet/>
      <dgm:spPr/>
      <dgm:t>
        <a:bodyPr/>
        <a:lstStyle/>
        <a:p>
          <a:endParaRPr lang="tr-TR"/>
        </a:p>
      </dgm:t>
    </dgm:pt>
    <dgm:pt modelId="{18F8C8F1-1368-4B74-BDC4-8472BD034039}">
      <dgm:prSet phldrT="[Metin]"/>
      <dgm:spPr/>
      <dgm:t>
        <a:bodyPr/>
        <a:lstStyle/>
        <a:p>
          <a:r>
            <a:rPr lang="tr-TR" b="1" dirty="0" smtClean="0"/>
            <a:t>1579</a:t>
          </a:r>
          <a:endParaRPr lang="tr-TR" b="1" dirty="0"/>
        </a:p>
      </dgm:t>
    </dgm:pt>
    <dgm:pt modelId="{153B9D43-BF8B-4A73-8B60-AAE43CCEA575}" type="parTrans" cxnId="{4031DC56-3932-4858-A08D-0E184104440A}">
      <dgm:prSet/>
      <dgm:spPr/>
      <dgm:t>
        <a:bodyPr/>
        <a:lstStyle/>
        <a:p>
          <a:endParaRPr lang="tr-TR"/>
        </a:p>
      </dgm:t>
    </dgm:pt>
    <dgm:pt modelId="{BE4662F4-E565-4B05-8D8F-C71EE912D79F}" type="sibTrans" cxnId="{4031DC56-3932-4858-A08D-0E184104440A}">
      <dgm:prSet/>
      <dgm:spPr/>
      <dgm:t>
        <a:bodyPr/>
        <a:lstStyle/>
        <a:p>
          <a:endParaRPr lang="tr-TR"/>
        </a:p>
      </dgm:t>
    </dgm:pt>
    <dgm:pt modelId="{BCB924CE-DCFD-48BF-B59A-C28CC8BC117B}">
      <dgm:prSet phldrT="[Metin]" custT="1"/>
      <dgm:spPr/>
      <dgm:t>
        <a:bodyPr/>
        <a:lstStyle/>
        <a:p>
          <a:r>
            <a:rPr lang="tr-TR" sz="2300" dirty="0" smtClean="0"/>
            <a:t>İlk ticari marka</a:t>
          </a:r>
        </a:p>
        <a:p>
          <a:r>
            <a:rPr lang="tr-TR" sz="1800" dirty="0" smtClean="0"/>
            <a:t>(La </a:t>
          </a:r>
          <a:r>
            <a:rPr lang="tr-TR" sz="1800" dirty="0" err="1" smtClean="0"/>
            <a:t>Luna</a:t>
          </a:r>
          <a:r>
            <a:rPr lang="tr-TR" sz="1800" dirty="0" smtClean="0"/>
            <a:t>- </a:t>
          </a:r>
          <a:r>
            <a:rPr lang="tr-TR" sz="1800" dirty="0" err="1" smtClean="0"/>
            <a:t>Parmesan</a:t>
          </a:r>
          <a:r>
            <a:rPr lang="tr-TR" sz="1800" dirty="0" smtClean="0"/>
            <a:t>)</a:t>
          </a:r>
          <a:endParaRPr lang="tr-TR" sz="1800" dirty="0"/>
        </a:p>
      </dgm:t>
    </dgm:pt>
    <dgm:pt modelId="{7242AE8C-0B08-43EA-A7EC-1AEFADF81EB9}" type="parTrans" cxnId="{4C67DC1D-7D89-48E0-A4B5-69C13AA746C0}">
      <dgm:prSet/>
      <dgm:spPr/>
      <dgm:t>
        <a:bodyPr/>
        <a:lstStyle/>
        <a:p>
          <a:endParaRPr lang="tr-TR"/>
        </a:p>
      </dgm:t>
    </dgm:pt>
    <dgm:pt modelId="{BBE3EC6C-5297-4646-A66A-CA927D631262}" type="sibTrans" cxnId="{4C67DC1D-7D89-48E0-A4B5-69C13AA746C0}">
      <dgm:prSet/>
      <dgm:spPr/>
      <dgm:t>
        <a:bodyPr/>
        <a:lstStyle/>
        <a:p>
          <a:endParaRPr lang="tr-TR"/>
        </a:p>
      </dgm:t>
    </dgm:pt>
    <dgm:pt modelId="{FA04F11C-634C-42A4-95AB-2665AF43A3FE}" type="pres">
      <dgm:prSet presAssocID="{B1C9DC4D-C184-4CFC-AEFE-0F95BF981B20}" presName="Name0" presStyleCnt="0">
        <dgm:presLayoutVars>
          <dgm:chMax val="5"/>
          <dgm:chPref val="5"/>
          <dgm:dir/>
          <dgm:animLvl val="lvl"/>
        </dgm:presLayoutVars>
      </dgm:prSet>
      <dgm:spPr/>
      <dgm:t>
        <a:bodyPr/>
        <a:lstStyle/>
        <a:p>
          <a:endParaRPr lang="tr-TR"/>
        </a:p>
      </dgm:t>
    </dgm:pt>
    <dgm:pt modelId="{F5232162-31CD-48FA-9FC2-DE5DECB79174}" type="pres">
      <dgm:prSet presAssocID="{5B2A562F-D5C5-4224-A700-09A4D971637B}" presName="parentText1" presStyleLbl="node1" presStyleIdx="0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EE51CFC-5D28-4A66-BB1F-51856727604E}" type="pres">
      <dgm:prSet presAssocID="{5B2A562F-D5C5-4224-A700-09A4D971637B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A8073FC-6A5C-448A-9746-FDB434F10164}" type="pres">
      <dgm:prSet presAssocID="{F5896B02-11E0-4BBA-9D51-FBA38B704A3B}" presName="parentText2" presStyleLbl="node1" presStyleIdx="1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96481E6-20D7-488B-9928-563343BC3B69}" type="pres">
      <dgm:prSet presAssocID="{F5896B02-11E0-4BBA-9D51-FBA38B704A3B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42CBF82-5134-4BDB-8B62-2488BFB473BF}" type="pres">
      <dgm:prSet presAssocID="{18F8C8F1-1368-4B74-BDC4-8472BD034039}" presName="parentText3" presStyleLbl="node1" presStyleIdx="2" presStyleCnt="3">
        <dgm:presLayoutVars>
          <dgm:chMax/>
          <dgm:chPref val="3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18ED9A4-30B4-401C-A88C-279F8FFE8FD7}" type="pres">
      <dgm:prSet presAssocID="{18F8C8F1-1368-4B74-BDC4-8472BD034039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68B8C465-97BD-4E60-8C62-3819D27390DD}" type="presOf" srcId="{B1C9DC4D-C184-4CFC-AEFE-0F95BF981B20}" destId="{FA04F11C-634C-42A4-95AB-2665AF43A3FE}" srcOrd="0" destOrd="0" presId="urn:microsoft.com/office/officeart/2009/3/layout/IncreasingArrowsProcess"/>
    <dgm:cxn modelId="{C3603C33-4226-4B02-AAF9-EE1B2A4EAE2D}" srcId="{F5896B02-11E0-4BBA-9D51-FBA38B704A3B}" destId="{CDFC90C3-97B0-46A4-B934-E6F3CCECC1B3}" srcOrd="0" destOrd="0" parTransId="{8571CD9A-E260-459C-8990-370C6BDCBDB5}" sibTransId="{7C5E3F54-4114-480B-82B6-802CD60BBE60}"/>
    <dgm:cxn modelId="{3ED7885B-7B42-4D2C-A475-9AE15CA394AA}" srcId="{B1C9DC4D-C184-4CFC-AEFE-0F95BF981B20}" destId="{5B2A562F-D5C5-4224-A700-09A4D971637B}" srcOrd="0" destOrd="0" parTransId="{2EB74FC1-CB16-41FA-AD8F-0DBCB56B319C}" sibTransId="{B08FA3D6-561D-4066-9CA8-9416DAAA0CB7}"/>
    <dgm:cxn modelId="{0A021D63-4FCB-4F68-8045-7572224D4433}" srcId="{5B2A562F-D5C5-4224-A700-09A4D971637B}" destId="{8DEE5FFF-EE22-447A-8440-081B0C802E1E}" srcOrd="0" destOrd="0" parTransId="{1D9152F7-F3D9-4791-9A1C-415166C13E39}" sibTransId="{F3E13DBC-24C8-4AA5-95D1-1F88B7F6D7BB}"/>
    <dgm:cxn modelId="{5D76B833-E8F1-4561-B9F9-1B5FC521A5B6}" srcId="{B1C9DC4D-C184-4CFC-AEFE-0F95BF981B20}" destId="{F5896B02-11E0-4BBA-9D51-FBA38B704A3B}" srcOrd="1" destOrd="0" parTransId="{0B94D4C5-D2D3-4142-BEE1-C1816BF6334D}" sibTransId="{6EC116D7-C1DC-434F-BF24-EEBD488CD30F}"/>
    <dgm:cxn modelId="{4031DC56-3932-4858-A08D-0E184104440A}" srcId="{B1C9DC4D-C184-4CFC-AEFE-0F95BF981B20}" destId="{18F8C8F1-1368-4B74-BDC4-8472BD034039}" srcOrd="2" destOrd="0" parTransId="{153B9D43-BF8B-4A73-8B60-AAE43CCEA575}" sibTransId="{BE4662F4-E565-4B05-8D8F-C71EE912D79F}"/>
    <dgm:cxn modelId="{A27479F1-EFB6-44A5-A4C1-4B9E5E0783E7}" type="presOf" srcId="{F5896B02-11E0-4BBA-9D51-FBA38B704A3B}" destId="{6A8073FC-6A5C-448A-9746-FDB434F10164}" srcOrd="0" destOrd="0" presId="urn:microsoft.com/office/officeart/2009/3/layout/IncreasingArrowsProcess"/>
    <dgm:cxn modelId="{E30A720B-9A19-4875-BF09-446842EA0C19}" type="presOf" srcId="{8DEE5FFF-EE22-447A-8440-081B0C802E1E}" destId="{1EE51CFC-5D28-4A66-BB1F-51856727604E}" srcOrd="0" destOrd="0" presId="urn:microsoft.com/office/officeart/2009/3/layout/IncreasingArrowsProcess"/>
    <dgm:cxn modelId="{1832419C-2D11-403C-93BB-0522F84477FB}" type="presOf" srcId="{5B2A562F-D5C5-4224-A700-09A4D971637B}" destId="{F5232162-31CD-48FA-9FC2-DE5DECB79174}" srcOrd="0" destOrd="0" presId="urn:microsoft.com/office/officeart/2009/3/layout/IncreasingArrowsProcess"/>
    <dgm:cxn modelId="{0843F697-769B-44D0-84F1-EC5EE5278FBD}" type="presOf" srcId="{BCB924CE-DCFD-48BF-B59A-C28CC8BC117B}" destId="{318ED9A4-30B4-401C-A88C-279F8FFE8FD7}" srcOrd="0" destOrd="0" presId="urn:microsoft.com/office/officeart/2009/3/layout/IncreasingArrowsProcess"/>
    <dgm:cxn modelId="{64C80504-D8D6-48BF-BDF7-9A3AA39739C7}" type="presOf" srcId="{18F8C8F1-1368-4B74-BDC4-8472BD034039}" destId="{342CBF82-5134-4BDB-8B62-2488BFB473BF}" srcOrd="0" destOrd="0" presId="urn:microsoft.com/office/officeart/2009/3/layout/IncreasingArrowsProcess"/>
    <dgm:cxn modelId="{4C67DC1D-7D89-48E0-A4B5-69C13AA746C0}" srcId="{18F8C8F1-1368-4B74-BDC4-8472BD034039}" destId="{BCB924CE-DCFD-48BF-B59A-C28CC8BC117B}" srcOrd="0" destOrd="0" parTransId="{7242AE8C-0B08-43EA-A7EC-1AEFADF81EB9}" sibTransId="{BBE3EC6C-5297-4646-A66A-CA927D631262}"/>
    <dgm:cxn modelId="{8E556A92-0D56-4B69-9BF6-6C3AAB5F7BE6}" type="presOf" srcId="{CDFC90C3-97B0-46A4-B934-E6F3CCECC1B3}" destId="{B96481E6-20D7-488B-9928-563343BC3B69}" srcOrd="0" destOrd="0" presId="urn:microsoft.com/office/officeart/2009/3/layout/IncreasingArrowsProcess"/>
    <dgm:cxn modelId="{07F5C48E-7873-4D35-937B-40AFA0EBB269}" type="presParOf" srcId="{FA04F11C-634C-42A4-95AB-2665AF43A3FE}" destId="{F5232162-31CD-48FA-9FC2-DE5DECB79174}" srcOrd="0" destOrd="0" presId="urn:microsoft.com/office/officeart/2009/3/layout/IncreasingArrowsProcess"/>
    <dgm:cxn modelId="{7519CA89-804C-4B2F-81BE-68A0060B2F0B}" type="presParOf" srcId="{FA04F11C-634C-42A4-95AB-2665AF43A3FE}" destId="{1EE51CFC-5D28-4A66-BB1F-51856727604E}" srcOrd="1" destOrd="0" presId="urn:microsoft.com/office/officeart/2009/3/layout/IncreasingArrowsProcess"/>
    <dgm:cxn modelId="{D8E36934-B023-4DB9-9CB4-F2CBED0D360B}" type="presParOf" srcId="{FA04F11C-634C-42A4-95AB-2665AF43A3FE}" destId="{6A8073FC-6A5C-448A-9746-FDB434F10164}" srcOrd="2" destOrd="0" presId="urn:microsoft.com/office/officeart/2009/3/layout/IncreasingArrowsProcess"/>
    <dgm:cxn modelId="{8358E928-78D1-46A7-A4F1-6C59AABE4E5B}" type="presParOf" srcId="{FA04F11C-634C-42A4-95AB-2665AF43A3FE}" destId="{B96481E6-20D7-488B-9928-563343BC3B69}" srcOrd="3" destOrd="0" presId="urn:microsoft.com/office/officeart/2009/3/layout/IncreasingArrowsProcess"/>
    <dgm:cxn modelId="{F0FB2480-D537-4687-8C3C-39F5FC6FB8D5}" type="presParOf" srcId="{FA04F11C-634C-42A4-95AB-2665AF43A3FE}" destId="{342CBF82-5134-4BDB-8B62-2488BFB473BF}" srcOrd="4" destOrd="0" presId="urn:microsoft.com/office/officeart/2009/3/layout/IncreasingArrowsProcess"/>
    <dgm:cxn modelId="{C34A80D4-FFDE-42DF-AFE7-2855515A147B}" type="presParOf" srcId="{FA04F11C-634C-42A4-95AB-2665AF43A3FE}" destId="{318ED9A4-30B4-401C-A88C-279F8FFE8FD7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5312900-E10F-4A2F-8554-F3B2C004A1D3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646F41C3-8673-4694-93AE-F285E865B581}">
      <dgm:prSet phldrT="[Metin]"/>
      <dgm:spPr/>
      <dgm:t>
        <a:bodyPr/>
        <a:lstStyle/>
        <a:p>
          <a:r>
            <a:rPr lang="tr-TR" dirty="0" smtClean="0"/>
            <a:t>Fiziksel/kimyasal açıdan normal</a:t>
          </a:r>
          <a:endParaRPr lang="tr-TR" dirty="0"/>
        </a:p>
      </dgm:t>
    </dgm:pt>
    <dgm:pt modelId="{C83253DA-530B-4FCB-B8C6-EBAA3506C288}" type="parTrans" cxnId="{7D55EE43-957A-4E52-B853-D0A12709DA23}">
      <dgm:prSet/>
      <dgm:spPr/>
      <dgm:t>
        <a:bodyPr/>
        <a:lstStyle/>
        <a:p>
          <a:endParaRPr lang="tr-TR"/>
        </a:p>
      </dgm:t>
    </dgm:pt>
    <dgm:pt modelId="{543054C2-65B5-461B-B171-3186BE418664}" type="sibTrans" cxnId="{7D55EE43-957A-4E52-B853-D0A12709DA23}">
      <dgm:prSet/>
      <dgm:spPr/>
      <dgm:t>
        <a:bodyPr/>
        <a:lstStyle/>
        <a:p>
          <a:endParaRPr lang="tr-TR"/>
        </a:p>
      </dgm:t>
    </dgm:pt>
    <dgm:pt modelId="{E963EC29-DCA7-4DA4-8CB1-5452E211D858}">
      <dgm:prSet phldrT="[Metin]"/>
      <dgm:spPr/>
      <dgm:t>
        <a:bodyPr/>
        <a:lstStyle/>
        <a:p>
          <a:r>
            <a:rPr lang="tr-TR" dirty="0" smtClean="0"/>
            <a:t>Renk, tat, koku açısından kusursuz </a:t>
          </a:r>
          <a:endParaRPr lang="tr-TR" dirty="0"/>
        </a:p>
      </dgm:t>
    </dgm:pt>
    <dgm:pt modelId="{22AF3E5A-CDBE-4A32-B1BA-F28AAD8A53FD}" type="parTrans" cxnId="{22554600-83C7-4649-B778-13A6766454A8}">
      <dgm:prSet/>
      <dgm:spPr/>
      <dgm:t>
        <a:bodyPr/>
        <a:lstStyle/>
        <a:p>
          <a:endParaRPr lang="tr-TR"/>
        </a:p>
      </dgm:t>
    </dgm:pt>
    <dgm:pt modelId="{FF252F7F-FC34-4975-ABA4-7069EB816CC5}" type="sibTrans" cxnId="{22554600-83C7-4649-B778-13A6766454A8}">
      <dgm:prSet/>
      <dgm:spPr/>
      <dgm:t>
        <a:bodyPr/>
        <a:lstStyle/>
        <a:p>
          <a:endParaRPr lang="tr-TR"/>
        </a:p>
      </dgm:t>
    </dgm:pt>
    <dgm:pt modelId="{DD34C145-2733-45F7-B961-011D04444AD9}">
      <dgm:prSet phldrT="[Metin]"/>
      <dgm:spPr/>
      <dgm:t>
        <a:bodyPr/>
        <a:lstStyle/>
        <a:p>
          <a:r>
            <a:rPr lang="tr-TR" dirty="0" smtClean="0"/>
            <a:t>Kazein oranı yüksek</a:t>
          </a:r>
          <a:endParaRPr lang="tr-TR" dirty="0"/>
        </a:p>
      </dgm:t>
    </dgm:pt>
    <dgm:pt modelId="{EBFE3BF9-4CD3-4FF6-B84C-AC100AE0DC95}" type="parTrans" cxnId="{4BD8F60E-F022-43B8-A3D1-34B385B1C13D}">
      <dgm:prSet/>
      <dgm:spPr/>
      <dgm:t>
        <a:bodyPr/>
        <a:lstStyle/>
        <a:p>
          <a:endParaRPr lang="tr-TR"/>
        </a:p>
      </dgm:t>
    </dgm:pt>
    <dgm:pt modelId="{2F51B048-D6B8-4859-82F4-397B8205ED21}" type="sibTrans" cxnId="{4BD8F60E-F022-43B8-A3D1-34B385B1C13D}">
      <dgm:prSet/>
      <dgm:spPr/>
      <dgm:t>
        <a:bodyPr/>
        <a:lstStyle/>
        <a:p>
          <a:endParaRPr lang="tr-TR"/>
        </a:p>
      </dgm:t>
    </dgm:pt>
    <dgm:pt modelId="{CBE7623D-2110-4BD2-8C01-22D736372C3C}">
      <dgm:prSet phldrT="[Metin]"/>
      <dgm:spPr/>
      <dgm:t>
        <a:bodyPr/>
        <a:lstStyle/>
        <a:p>
          <a:r>
            <a:rPr lang="tr-TR" dirty="0" smtClean="0"/>
            <a:t>Deterjan/dezenfektan ari</a:t>
          </a:r>
          <a:endParaRPr lang="tr-TR" dirty="0"/>
        </a:p>
      </dgm:t>
    </dgm:pt>
    <dgm:pt modelId="{5B0EF9B2-0B14-4E1C-B7F7-28A9EB0BF5F2}" type="parTrans" cxnId="{B391FEEA-EC72-4E3E-8D69-815C9C8F5972}">
      <dgm:prSet/>
      <dgm:spPr/>
      <dgm:t>
        <a:bodyPr/>
        <a:lstStyle/>
        <a:p>
          <a:endParaRPr lang="tr-TR"/>
        </a:p>
      </dgm:t>
    </dgm:pt>
    <dgm:pt modelId="{AE6862FE-3811-440C-8E65-8A0BCDD4B4A2}" type="sibTrans" cxnId="{B391FEEA-EC72-4E3E-8D69-815C9C8F5972}">
      <dgm:prSet/>
      <dgm:spPr/>
      <dgm:t>
        <a:bodyPr/>
        <a:lstStyle/>
        <a:p>
          <a:endParaRPr lang="tr-TR"/>
        </a:p>
      </dgm:t>
    </dgm:pt>
    <dgm:pt modelId="{3F140E9B-2CE1-49D4-990E-953CCAAA3A1F}">
      <dgm:prSet phldrT="[Metin]"/>
      <dgm:spPr/>
      <dgm:t>
        <a:bodyPr/>
        <a:lstStyle/>
        <a:p>
          <a:r>
            <a:rPr lang="tr-TR" dirty="0" smtClean="0"/>
            <a:t>Bakteri sayısı &lt;100.000 adet/ml</a:t>
          </a:r>
        </a:p>
        <a:p>
          <a:r>
            <a:rPr lang="tr-TR" dirty="0" smtClean="0"/>
            <a:t>Somatik hücre &lt;500.000 adet/ml</a:t>
          </a:r>
          <a:endParaRPr lang="tr-TR" dirty="0"/>
        </a:p>
      </dgm:t>
    </dgm:pt>
    <dgm:pt modelId="{33C5F852-CA2A-4A7B-9EDA-053DB0B3052B}" type="parTrans" cxnId="{A4DC3010-28EB-4729-80FE-78A6785A9A2F}">
      <dgm:prSet/>
      <dgm:spPr/>
      <dgm:t>
        <a:bodyPr/>
        <a:lstStyle/>
        <a:p>
          <a:endParaRPr lang="tr-TR"/>
        </a:p>
      </dgm:t>
    </dgm:pt>
    <dgm:pt modelId="{8CD6D426-BC37-47FB-94EF-CA20A5BA76BD}" type="sibTrans" cxnId="{A4DC3010-28EB-4729-80FE-78A6785A9A2F}">
      <dgm:prSet/>
      <dgm:spPr/>
      <dgm:t>
        <a:bodyPr/>
        <a:lstStyle/>
        <a:p>
          <a:endParaRPr lang="tr-TR"/>
        </a:p>
      </dgm:t>
    </dgm:pt>
    <dgm:pt modelId="{C4F987A6-541F-40D3-A304-0C3124DED55A}">
      <dgm:prSet phldrT="[Metin]"/>
      <dgm:spPr/>
      <dgm:t>
        <a:bodyPr/>
        <a:lstStyle/>
        <a:p>
          <a:r>
            <a:rPr lang="tr-TR" dirty="0" err="1" smtClean="0"/>
            <a:t>Mastitis</a:t>
          </a:r>
          <a:r>
            <a:rPr lang="tr-TR" dirty="0" smtClean="0"/>
            <a:t>/antibiyotik ari</a:t>
          </a:r>
          <a:endParaRPr lang="tr-TR" dirty="0"/>
        </a:p>
      </dgm:t>
    </dgm:pt>
    <dgm:pt modelId="{B6A5A045-D1BD-4137-8DD3-A3E6334A7742}" type="parTrans" cxnId="{A11E2187-BF91-4773-BED4-59390A90B1B7}">
      <dgm:prSet/>
      <dgm:spPr/>
      <dgm:t>
        <a:bodyPr/>
        <a:lstStyle/>
        <a:p>
          <a:endParaRPr lang="tr-TR"/>
        </a:p>
      </dgm:t>
    </dgm:pt>
    <dgm:pt modelId="{2189C18B-0FF0-4546-B961-0D200DC3E0FD}" type="sibTrans" cxnId="{A11E2187-BF91-4773-BED4-59390A90B1B7}">
      <dgm:prSet/>
      <dgm:spPr/>
      <dgm:t>
        <a:bodyPr/>
        <a:lstStyle/>
        <a:p>
          <a:endParaRPr lang="tr-TR"/>
        </a:p>
      </dgm:t>
    </dgm:pt>
    <dgm:pt modelId="{7FD9BCEF-3A84-4D1D-8679-33F88E081971}">
      <dgm:prSet phldrT="[Metin]"/>
      <dgm:spPr/>
      <dgm:t>
        <a:bodyPr/>
        <a:lstStyle/>
        <a:p>
          <a:r>
            <a:rPr lang="tr-TR" dirty="0" err="1" smtClean="0"/>
            <a:t>Clostridium</a:t>
          </a:r>
          <a:r>
            <a:rPr lang="tr-TR" dirty="0" smtClean="0"/>
            <a:t>/</a:t>
          </a:r>
          <a:r>
            <a:rPr lang="tr-TR" dirty="0" err="1" smtClean="0"/>
            <a:t>Bacillus</a:t>
          </a:r>
          <a:r>
            <a:rPr lang="tr-TR" dirty="0" smtClean="0"/>
            <a:t> </a:t>
          </a:r>
          <a:r>
            <a:rPr lang="tr-TR" dirty="0" err="1" smtClean="0"/>
            <a:t>tülerinden</a:t>
          </a:r>
          <a:r>
            <a:rPr lang="tr-TR" dirty="0" smtClean="0"/>
            <a:t> ari</a:t>
          </a:r>
          <a:endParaRPr lang="tr-TR" dirty="0"/>
        </a:p>
      </dgm:t>
    </dgm:pt>
    <dgm:pt modelId="{070F1776-3BCA-4F7D-8C51-5A7846720D83}" type="parTrans" cxnId="{DC8A9D77-30DB-4D34-B32D-56E485164A4D}">
      <dgm:prSet/>
      <dgm:spPr/>
      <dgm:t>
        <a:bodyPr/>
        <a:lstStyle/>
        <a:p>
          <a:endParaRPr lang="tr-TR"/>
        </a:p>
      </dgm:t>
    </dgm:pt>
    <dgm:pt modelId="{5BBA3D33-1CDF-4BDF-B5CD-60739C4DAC76}" type="sibTrans" cxnId="{DC8A9D77-30DB-4D34-B32D-56E485164A4D}">
      <dgm:prSet/>
      <dgm:spPr/>
      <dgm:t>
        <a:bodyPr/>
        <a:lstStyle/>
        <a:p>
          <a:endParaRPr lang="tr-TR"/>
        </a:p>
      </dgm:t>
    </dgm:pt>
    <dgm:pt modelId="{5E7AD4A2-A007-4A68-9824-3613C5520224}">
      <dgm:prSet phldrT="[Metin]"/>
      <dgm:spPr/>
      <dgm:t>
        <a:bodyPr/>
        <a:lstStyle/>
        <a:p>
          <a:r>
            <a:rPr lang="tr-TR" dirty="0" smtClean="0"/>
            <a:t>Asitlik</a:t>
          </a:r>
        </a:p>
        <a:p>
          <a:r>
            <a:rPr lang="tr-TR" dirty="0" smtClean="0"/>
            <a:t>&gt;6.0 SH </a:t>
          </a:r>
        </a:p>
        <a:p>
          <a:r>
            <a:rPr lang="tr-TR" dirty="0" smtClean="0"/>
            <a:t>&lt;7.0 SH</a:t>
          </a:r>
          <a:endParaRPr lang="tr-TR" dirty="0"/>
        </a:p>
      </dgm:t>
    </dgm:pt>
    <dgm:pt modelId="{3B8759BB-E8BB-4194-BD19-ED392642A4F5}" type="parTrans" cxnId="{E5B00B5A-94FC-48AE-9FBD-31234FB364A2}">
      <dgm:prSet/>
      <dgm:spPr/>
      <dgm:t>
        <a:bodyPr/>
        <a:lstStyle/>
        <a:p>
          <a:endParaRPr lang="tr-TR"/>
        </a:p>
      </dgm:t>
    </dgm:pt>
    <dgm:pt modelId="{45AD02E7-EECF-454C-B9AD-ADDF59ACBCA4}" type="sibTrans" cxnId="{E5B00B5A-94FC-48AE-9FBD-31234FB364A2}">
      <dgm:prSet/>
      <dgm:spPr/>
      <dgm:t>
        <a:bodyPr/>
        <a:lstStyle/>
        <a:p>
          <a:endParaRPr lang="tr-TR"/>
        </a:p>
      </dgm:t>
    </dgm:pt>
    <dgm:pt modelId="{6F23632B-28F6-49F9-9B2B-64DAA4EBDFE9}">
      <dgm:prSet phldrT="[Metin]"/>
      <dgm:spPr/>
      <dgm:t>
        <a:bodyPr/>
        <a:lstStyle/>
        <a:p>
          <a:r>
            <a:rPr lang="tr-TR" dirty="0" smtClean="0"/>
            <a:t>%0.5 kültür ilavesi ile 30 C’de 6 saatte 28 </a:t>
          </a:r>
          <a:r>
            <a:rPr lang="tr-TR" dirty="0" err="1" smtClean="0"/>
            <a:t>SH’ya</a:t>
          </a:r>
          <a:r>
            <a:rPr lang="tr-TR" dirty="0" smtClean="0"/>
            <a:t> ulaşılmalı</a:t>
          </a:r>
          <a:endParaRPr lang="tr-TR" dirty="0"/>
        </a:p>
      </dgm:t>
    </dgm:pt>
    <dgm:pt modelId="{3FB306DB-49F2-4742-ACA2-666B37793D3F}" type="parTrans" cxnId="{AA0A8677-410D-42A4-B3A3-BA4AF6455985}">
      <dgm:prSet/>
      <dgm:spPr/>
      <dgm:t>
        <a:bodyPr/>
        <a:lstStyle/>
        <a:p>
          <a:endParaRPr lang="tr-TR"/>
        </a:p>
      </dgm:t>
    </dgm:pt>
    <dgm:pt modelId="{81BA1F91-07A4-4664-B6BF-D14B762379E1}" type="sibTrans" cxnId="{AA0A8677-410D-42A4-B3A3-BA4AF6455985}">
      <dgm:prSet/>
      <dgm:spPr/>
      <dgm:t>
        <a:bodyPr/>
        <a:lstStyle/>
        <a:p>
          <a:endParaRPr lang="tr-TR"/>
        </a:p>
      </dgm:t>
    </dgm:pt>
    <dgm:pt modelId="{48DD0295-A112-4F3A-B323-A772EB10ED0F}" type="pres">
      <dgm:prSet presAssocID="{45312900-E10F-4A2F-8554-F3B2C004A1D3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AB565B45-AE59-4988-9FEA-F70BF6F6FA5D}" type="pres">
      <dgm:prSet presAssocID="{646F41C3-8673-4694-93AE-F285E865B581}" presName="compNode" presStyleCnt="0"/>
      <dgm:spPr/>
    </dgm:pt>
    <dgm:pt modelId="{8DAB95DA-DFDD-47A1-8917-46F125D7F5B3}" type="pres">
      <dgm:prSet presAssocID="{646F41C3-8673-4694-93AE-F285E865B581}" presName="dummyConnPt" presStyleCnt="0"/>
      <dgm:spPr/>
    </dgm:pt>
    <dgm:pt modelId="{40BA09CE-40EF-4354-95AB-8D93D8281D73}" type="pres">
      <dgm:prSet presAssocID="{646F41C3-8673-4694-93AE-F285E865B581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8F4A8C2-E7E0-4303-A0C4-C557C78BA74D}" type="pres">
      <dgm:prSet presAssocID="{543054C2-65B5-461B-B171-3186BE418664}" presName="sibTrans" presStyleLbl="bgSibTrans2D1" presStyleIdx="0" presStyleCnt="8"/>
      <dgm:spPr/>
      <dgm:t>
        <a:bodyPr/>
        <a:lstStyle/>
        <a:p>
          <a:endParaRPr lang="tr-TR"/>
        </a:p>
      </dgm:t>
    </dgm:pt>
    <dgm:pt modelId="{7B40BAB4-E614-4B65-B657-CE9C715ECA2A}" type="pres">
      <dgm:prSet presAssocID="{E963EC29-DCA7-4DA4-8CB1-5452E211D858}" presName="compNode" presStyleCnt="0"/>
      <dgm:spPr/>
    </dgm:pt>
    <dgm:pt modelId="{F25D4F87-A4FA-4B9D-A270-FCF9FB4E86D0}" type="pres">
      <dgm:prSet presAssocID="{E963EC29-DCA7-4DA4-8CB1-5452E211D858}" presName="dummyConnPt" presStyleCnt="0"/>
      <dgm:spPr/>
    </dgm:pt>
    <dgm:pt modelId="{65160E8A-2424-4D7F-AD84-A529D2B7DAC1}" type="pres">
      <dgm:prSet presAssocID="{E963EC29-DCA7-4DA4-8CB1-5452E211D858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AE2000F-196F-4861-891B-1A7CB8DA0C41}" type="pres">
      <dgm:prSet presAssocID="{FF252F7F-FC34-4975-ABA4-7069EB816CC5}" presName="sibTrans" presStyleLbl="bgSibTrans2D1" presStyleIdx="1" presStyleCnt="8"/>
      <dgm:spPr/>
      <dgm:t>
        <a:bodyPr/>
        <a:lstStyle/>
        <a:p>
          <a:endParaRPr lang="tr-TR"/>
        </a:p>
      </dgm:t>
    </dgm:pt>
    <dgm:pt modelId="{E7CD37B9-92B8-4067-81B6-3AF11499DE2E}" type="pres">
      <dgm:prSet presAssocID="{DD34C145-2733-45F7-B961-011D04444AD9}" presName="compNode" presStyleCnt="0"/>
      <dgm:spPr/>
    </dgm:pt>
    <dgm:pt modelId="{3BCD7CB9-FFDF-4292-940D-076AA718B490}" type="pres">
      <dgm:prSet presAssocID="{DD34C145-2733-45F7-B961-011D04444AD9}" presName="dummyConnPt" presStyleCnt="0"/>
      <dgm:spPr/>
    </dgm:pt>
    <dgm:pt modelId="{D7E78087-F7D6-43C6-BC90-9EDF15B21746}" type="pres">
      <dgm:prSet presAssocID="{DD34C145-2733-45F7-B961-011D04444AD9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3F4EBD2-523C-4CEA-AE8A-D55402314C61}" type="pres">
      <dgm:prSet presAssocID="{2F51B048-D6B8-4859-82F4-397B8205ED21}" presName="sibTrans" presStyleLbl="bgSibTrans2D1" presStyleIdx="2" presStyleCnt="8"/>
      <dgm:spPr/>
      <dgm:t>
        <a:bodyPr/>
        <a:lstStyle/>
        <a:p>
          <a:endParaRPr lang="tr-TR"/>
        </a:p>
      </dgm:t>
    </dgm:pt>
    <dgm:pt modelId="{8AE6993C-8B83-426F-BA19-D10BF1605287}" type="pres">
      <dgm:prSet presAssocID="{CBE7623D-2110-4BD2-8C01-22D736372C3C}" presName="compNode" presStyleCnt="0"/>
      <dgm:spPr/>
    </dgm:pt>
    <dgm:pt modelId="{1579994A-E40A-462B-91A2-BA850320F675}" type="pres">
      <dgm:prSet presAssocID="{CBE7623D-2110-4BD2-8C01-22D736372C3C}" presName="dummyConnPt" presStyleCnt="0"/>
      <dgm:spPr/>
    </dgm:pt>
    <dgm:pt modelId="{BA7E6F7F-A5F1-41DE-B67A-7FAA48C0C701}" type="pres">
      <dgm:prSet presAssocID="{CBE7623D-2110-4BD2-8C01-22D736372C3C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78DFE9F-55FE-4D12-BEDA-4CA647AF47E3}" type="pres">
      <dgm:prSet presAssocID="{AE6862FE-3811-440C-8E65-8A0BCDD4B4A2}" presName="sibTrans" presStyleLbl="bgSibTrans2D1" presStyleIdx="3" presStyleCnt="8"/>
      <dgm:spPr/>
      <dgm:t>
        <a:bodyPr/>
        <a:lstStyle/>
        <a:p>
          <a:endParaRPr lang="tr-TR"/>
        </a:p>
      </dgm:t>
    </dgm:pt>
    <dgm:pt modelId="{0CF1BF4B-A40E-4994-B9AE-4487DC5E3F81}" type="pres">
      <dgm:prSet presAssocID="{3F140E9B-2CE1-49D4-990E-953CCAAA3A1F}" presName="compNode" presStyleCnt="0"/>
      <dgm:spPr/>
    </dgm:pt>
    <dgm:pt modelId="{4421CD1F-69FC-4E02-941A-21F9784A4840}" type="pres">
      <dgm:prSet presAssocID="{3F140E9B-2CE1-49D4-990E-953CCAAA3A1F}" presName="dummyConnPt" presStyleCnt="0"/>
      <dgm:spPr/>
    </dgm:pt>
    <dgm:pt modelId="{27A1A0A9-2C98-4421-8203-7AB17592318E}" type="pres">
      <dgm:prSet presAssocID="{3F140E9B-2CE1-49D4-990E-953CCAAA3A1F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A24064-287F-47D8-B646-FC9179FFCC2A}" type="pres">
      <dgm:prSet presAssocID="{8CD6D426-BC37-47FB-94EF-CA20A5BA76BD}" presName="sibTrans" presStyleLbl="bgSibTrans2D1" presStyleIdx="4" presStyleCnt="8"/>
      <dgm:spPr/>
      <dgm:t>
        <a:bodyPr/>
        <a:lstStyle/>
        <a:p>
          <a:endParaRPr lang="tr-TR"/>
        </a:p>
      </dgm:t>
    </dgm:pt>
    <dgm:pt modelId="{BFE935D9-65C4-4339-BFFA-658494907A09}" type="pres">
      <dgm:prSet presAssocID="{C4F987A6-541F-40D3-A304-0C3124DED55A}" presName="compNode" presStyleCnt="0"/>
      <dgm:spPr/>
    </dgm:pt>
    <dgm:pt modelId="{CBE00041-DCBC-45F2-AC6B-41640D4CC26D}" type="pres">
      <dgm:prSet presAssocID="{C4F987A6-541F-40D3-A304-0C3124DED55A}" presName="dummyConnPt" presStyleCnt="0"/>
      <dgm:spPr/>
    </dgm:pt>
    <dgm:pt modelId="{CE8BD7BE-A1AE-4964-A097-224B5DD9891E}" type="pres">
      <dgm:prSet presAssocID="{C4F987A6-541F-40D3-A304-0C3124DED55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47DA10-B578-4499-A1C3-187A04643409}" type="pres">
      <dgm:prSet presAssocID="{2189C18B-0FF0-4546-B961-0D200DC3E0FD}" presName="sibTrans" presStyleLbl="bgSibTrans2D1" presStyleIdx="5" presStyleCnt="8"/>
      <dgm:spPr/>
      <dgm:t>
        <a:bodyPr/>
        <a:lstStyle/>
        <a:p>
          <a:endParaRPr lang="tr-TR"/>
        </a:p>
      </dgm:t>
    </dgm:pt>
    <dgm:pt modelId="{EED14FEB-0D23-473C-B872-6156E8C2D8D0}" type="pres">
      <dgm:prSet presAssocID="{7FD9BCEF-3A84-4D1D-8679-33F88E081971}" presName="compNode" presStyleCnt="0"/>
      <dgm:spPr/>
    </dgm:pt>
    <dgm:pt modelId="{0B99C4DB-3F07-4AE6-A221-C2741D5DCCCD}" type="pres">
      <dgm:prSet presAssocID="{7FD9BCEF-3A84-4D1D-8679-33F88E081971}" presName="dummyConnPt" presStyleCnt="0"/>
      <dgm:spPr/>
    </dgm:pt>
    <dgm:pt modelId="{205B2DFE-C057-40E0-BBA9-2C64AF29A436}" type="pres">
      <dgm:prSet presAssocID="{7FD9BCEF-3A84-4D1D-8679-33F88E08197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9C06D7F-2A5A-4584-ABFE-7A1404C7A19E}" type="pres">
      <dgm:prSet presAssocID="{5BBA3D33-1CDF-4BDF-B5CD-60739C4DAC76}" presName="sibTrans" presStyleLbl="bgSibTrans2D1" presStyleIdx="6" presStyleCnt="8"/>
      <dgm:spPr/>
      <dgm:t>
        <a:bodyPr/>
        <a:lstStyle/>
        <a:p>
          <a:endParaRPr lang="tr-TR"/>
        </a:p>
      </dgm:t>
    </dgm:pt>
    <dgm:pt modelId="{6D09D7C0-CB63-4F56-AE68-9C33BF9C2D28}" type="pres">
      <dgm:prSet presAssocID="{5E7AD4A2-A007-4A68-9824-3613C5520224}" presName="compNode" presStyleCnt="0"/>
      <dgm:spPr/>
    </dgm:pt>
    <dgm:pt modelId="{3CDF2B94-AF59-4498-8614-159D68E28458}" type="pres">
      <dgm:prSet presAssocID="{5E7AD4A2-A007-4A68-9824-3613C5520224}" presName="dummyConnPt" presStyleCnt="0"/>
      <dgm:spPr/>
    </dgm:pt>
    <dgm:pt modelId="{E3893331-715B-4898-8C2A-0E39693D8645}" type="pres">
      <dgm:prSet presAssocID="{5E7AD4A2-A007-4A68-9824-3613C5520224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C91BDF7-BEE4-4A62-BD8F-3DD76A6FD80C}" type="pres">
      <dgm:prSet presAssocID="{45AD02E7-EECF-454C-B9AD-ADDF59ACBCA4}" presName="sibTrans" presStyleLbl="bgSibTrans2D1" presStyleIdx="7" presStyleCnt="8"/>
      <dgm:spPr/>
      <dgm:t>
        <a:bodyPr/>
        <a:lstStyle/>
        <a:p>
          <a:endParaRPr lang="tr-TR"/>
        </a:p>
      </dgm:t>
    </dgm:pt>
    <dgm:pt modelId="{C5FECFBF-B73E-4C83-A4E8-16C0C35BBE1B}" type="pres">
      <dgm:prSet presAssocID="{6F23632B-28F6-49F9-9B2B-64DAA4EBDFE9}" presName="compNode" presStyleCnt="0"/>
      <dgm:spPr/>
    </dgm:pt>
    <dgm:pt modelId="{1085F3B8-DBF3-43C1-BA92-C81CE35C1F24}" type="pres">
      <dgm:prSet presAssocID="{6F23632B-28F6-49F9-9B2B-64DAA4EBDFE9}" presName="dummyConnPt" presStyleCnt="0"/>
      <dgm:spPr/>
    </dgm:pt>
    <dgm:pt modelId="{37492901-1BFB-4F70-BD5E-00E83066A3D0}" type="pres">
      <dgm:prSet presAssocID="{6F23632B-28F6-49F9-9B2B-64DAA4EBDFE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A11E2187-BF91-4773-BED4-59390A90B1B7}" srcId="{45312900-E10F-4A2F-8554-F3B2C004A1D3}" destId="{C4F987A6-541F-40D3-A304-0C3124DED55A}" srcOrd="5" destOrd="0" parTransId="{B6A5A045-D1BD-4137-8DD3-A3E6334A7742}" sibTransId="{2189C18B-0FF0-4546-B961-0D200DC3E0FD}"/>
    <dgm:cxn modelId="{38A8CCF9-FECB-4E01-85A2-641520F95F15}" type="presOf" srcId="{7FD9BCEF-3A84-4D1D-8679-33F88E081971}" destId="{205B2DFE-C057-40E0-BBA9-2C64AF29A436}" srcOrd="0" destOrd="0" presId="urn:microsoft.com/office/officeart/2005/8/layout/bProcess4"/>
    <dgm:cxn modelId="{86918881-0DA2-4FE2-A75A-F516F61B9C83}" type="presOf" srcId="{2189C18B-0FF0-4546-B961-0D200DC3E0FD}" destId="{E347DA10-B578-4499-A1C3-187A04643409}" srcOrd="0" destOrd="0" presId="urn:microsoft.com/office/officeart/2005/8/layout/bProcess4"/>
    <dgm:cxn modelId="{F1993566-B2CA-46F2-B08F-1CD6FB57E2D6}" type="presOf" srcId="{6F23632B-28F6-49F9-9B2B-64DAA4EBDFE9}" destId="{37492901-1BFB-4F70-BD5E-00E83066A3D0}" srcOrd="0" destOrd="0" presId="urn:microsoft.com/office/officeart/2005/8/layout/bProcess4"/>
    <dgm:cxn modelId="{FAFAEB4A-5878-4A17-982B-7EB0A341C5C3}" type="presOf" srcId="{8CD6D426-BC37-47FB-94EF-CA20A5BA76BD}" destId="{00A24064-287F-47D8-B646-FC9179FFCC2A}" srcOrd="0" destOrd="0" presId="urn:microsoft.com/office/officeart/2005/8/layout/bProcess4"/>
    <dgm:cxn modelId="{D267399E-5CDA-4574-87D9-570EE337C5A8}" type="presOf" srcId="{CBE7623D-2110-4BD2-8C01-22D736372C3C}" destId="{BA7E6F7F-A5F1-41DE-B67A-7FAA48C0C701}" srcOrd="0" destOrd="0" presId="urn:microsoft.com/office/officeart/2005/8/layout/bProcess4"/>
    <dgm:cxn modelId="{DC8A9D77-30DB-4D34-B32D-56E485164A4D}" srcId="{45312900-E10F-4A2F-8554-F3B2C004A1D3}" destId="{7FD9BCEF-3A84-4D1D-8679-33F88E081971}" srcOrd="6" destOrd="0" parTransId="{070F1776-3BCA-4F7D-8C51-5A7846720D83}" sibTransId="{5BBA3D33-1CDF-4BDF-B5CD-60739C4DAC76}"/>
    <dgm:cxn modelId="{A4DC3010-28EB-4729-80FE-78A6785A9A2F}" srcId="{45312900-E10F-4A2F-8554-F3B2C004A1D3}" destId="{3F140E9B-2CE1-49D4-990E-953CCAAA3A1F}" srcOrd="4" destOrd="0" parTransId="{33C5F852-CA2A-4A7B-9EDA-053DB0B3052B}" sibTransId="{8CD6D426-BC37-47FB-94EF-CA20A5BA76BD}"/>
    <dgm:cxn modelId="{293A494F-54EE-4D19-83A1-2ECC840C07B3}" type="presOf" srcId="{45312900-E10F-4A2F-8554-F3B2C004A1D3}" destId="{48DD0295-A112-4F3A-B323-A772EB10ED0F}" srcOrd="0" destOrd="0" presId="urn:microsoft.com/office/officeart/2005/8/layout/bProcess4"/>
    <dgm:cxn modelId="{87401681-7C87-41E7-A943-ADDD07E41D65}" type="presOf" srcId="{646F41C3-8673-4694-93AE-F285E865B581}" destId="{40BA09CE-40EF-4354-95AB-8D93D8281D73}" srcOrd="0" destOrd="0" presId="urn:microsoft.com/office/officeart/2005/8/layout/bProcess4"/>
    <dgm:cxn modelId="{792E2342-A4B5-47BD-864F-E818814B1370}" type="presOf" srcId="{DD34C145-2733-45F7-B961-011D04444AD9}" destId="{D7E78087-F7D6-43C6-BC90-9EDF15B21746}" srcOrd="0" destOrd="0" presId="urn:microsoft.com/office/officeart/2005/8/layout/bProcess4"/>
    <dgm:cxn modelId="{0B9E0A1A-1D55-4918-A9D0-C8907E5DE0F0}" type="presOf" srcId="{FF252F7F-FC34-4975-ABA4-7069EB816CC5}" destId="{1AE2000F-196F-4861-891B-1A7CB8DA0C41}" srcOrd="0" destOrd="0" presId="urn:microsoft.com/office/officeart/2005/8/layout/bProcess4"/>
    <dgm:cxn modelId="{AA0A8677-410D-42A4-B3A3-BA4AF6455985}" srcId="{45312900-E10F-4A2F-8554-F3B2C004A1D3}" destId="{6F23632B-28F6-49F9-9B2B-64DAA4EBDFE9}" srcOrd="8" destOrd="0" parTransId="{3FB306DB-49F2-4742-ACA2-666B37793D3F}" sibTransId="{81BA1F91-07A4-4664-B6BF-D14B762379E1}"/>
    <dgm:cxn modelId="{18A45893-3993-4A5C-86DF-77AC25E08880}" type="presOf" srcId="{AE6862FE-3811-440C-8E65-8A0BCDD4B4A2}" destId="{A78DFE9F-55FE-4D12-BEDA-4CA647AF47E3}" srcOrd="0" destOrd="0" presId="urn:microsoft.com/office/officeart/2005/8/layout/bProcess4"/>
    <dgm:cxn modelId="{4BD8F60E-F022-43B8-A3D1-34B385B1C13D}" srcId="{45312900-E10F-4A2F-8554-F3B2C004A1D3}" destId="{DD34C145-2733-45F7-B961-011D04444AD9}" srcOrd="2" destOrd="0" parTransId="{EBFE3BF9-4CD3-4FF6-B84C-AC100AE0DC95}" sibTransId="{2F51B048-D6B8-4859-82F4-397B8205ED21}"/>
    <dgm:cxn modelId="{7084B3DE-DDD7-470B-9EC4-2143E7595FA9}" type="presOf" srcId="{45AD02E7-EECF-454C-B9AD-ADDF59ACBCA4}" destId="{4C91BDF7-BEE4-4A62-BD8F-3DD76A6FD80C}" srcOrd="0" destOrd="0" presId="urn:microsoft.com/office/officeart/2005/8/layout/bProcess4"/>
    <dgm:cxn modelId="{FD7EB015-AF97-4A91-BFF3-97F691CABDCF}" type="presOf" srcId="{5BBA3D33-1CDF-4BDF-B5CD-60739C4DAC76}" destId="{19C06D7F-2A5A-4584-ABFE-7A1404C7A19E}" srcOrd="0" destOrd="0" presId="urn:microsoft.com/office/officeart/2005/8/layout/bProcess4"/>
    <dgm:cxn modelId="{5E02601D-DB3E-4684-B5C0-FBCF824F9208}" type="presOf" srcId="{E963EC29-DCA7-4DA4-8CB1-5452E211D858}" destId="{65160E8A-2424-4D7F-AD84-A529D2B7DAC1}" srcOrd="0" destOrd="0" presId="urn:microsoft.com/office/officeart/2005/8/layout/bProcess4"/>
    <dgm:cxn modelId="{D7E91343-6142-4319-8845-7A1885AA7C0D}" type="presOf" srcId="{543054C2-65B5-461B-B171-3186BE418664}" destId="{D8F4A8C2-E7E0-4303-A0C4-C557C78BA74D}" srcOrd="0" destOrd="0" presId="urn:microsoft.com/office/officeart/2005/8/layout/bProcess4"/>
    <dgm:cxn modelId="{C64330CF-F17F-4EC3-8B63-1734B5D31EBB}" type="presOf" srcId="{3F140E9B-2CE1-49D4-990E-953CCAAA3A1F}" destId="{27A1A0A9-2C98-4421-8203-7AB17592318E}" srcOrd="0" destOrd="0" presId="urn:microsoft.com/office/officeart/2005/8/layout/bProcess4"/>
    <dgm:cxn modelId="{7D55EE43-957A-4E52-B853-D0A12709DA23}" srcId="{45312900-E10F-4A2F-8554-F3B2C004A1D3}" destId="{646F41C3-8673-4694-93AE-F285E865B581}" srcOrd="0" destOrd="0" parTransId="{C83253DA-530B-4FCB-B8C6-EBAA3506C288}" sibTransId="{543054C2-65B5-461B-B171-3186BE418664}"/>
    <dgm:cxn modelId="{22554600-83C7-4649-B778-13A6766454A8}" srcId="{45312900-E10F-4A2F-8554-F3B2C004A1D3}" destId="{E963EC29-DCA7-4DA4-8CB1-5452E211D858}" srcOrd="1" destOrd="0" parTransId="{22AF3E5A-CDBE-4A32-B1BA-F28AAD8A53FD}" sibTransId="{FF252F7F-FC34-4975-ABA4-7069EB816CC5}"/>
    <dgm:cxn modelId="{3D082379-FA4C-4E8E-84A5-651BFA8B2049}" type="presOf" srcId="{2F51B048-D6B8-4859-82F4-397B8205ED21}" destId="{83F4EBD2-523C-4CEA-AE8A-D55402314C61}" srcOrd="0" destOrd="0" presId="urn:microsoft.com/office/officeart/2005/8/layout/bProcess4"/>
    <dgm:cxn modelId="{44A7A995-F2BF-4969-A7BD-73EC45479E27}" type="presOf" srcId="{C4F987A6-541F-40D3-A304-0C3124DED55A}" destId="{CE8BD7BE-A1AE-4964-A097-224B5DD9891E}" srcOrd="0" destOrd="0" presId="urn:microsoft.com/office/officeart/2005/8/layout/bProcess4"/>
    <dgm:cxn modelId="{E5B00B5A-94FC-48AE-9FBD-31234FB364A2}" srcId="{45312900-E10F-4A2F-8554-F3B2C004A1D3}" destId="{5E7AD4A2-A007-4A68-9824-3613C5520224}" srcOrd="7" destOrd="0" parTransId="{3B8759BB-E8BB-4194-BD19-ED392642A4F5}" sibTransId="{45AD02E7-EECF-454C-B9AD-ADDF59ACBCA4}"/>
    <dgm:cxn modelId="{489DFEF5-1C33-4445-BD98-A4F4195C3D97}" type="presOf" srcId="{5E7AD4A2-A007-4A68-9824-3613C5520224}" destId="{E3893331-715B-4898-8C2A-0E39693D8645}" srcOrd="0" destOrd="0" presId="urn:microsoft.com/office/officeart/2005/8/layout/bProcess4"/>
    <dgm:cxn modelId="{B391FEEA-EC72-4E3E-8D69-815C9C8F5972}" srcId="{45312900-E10F-4A2F-8554-F3B2C004A1D3}" destId="{CBE7623D-2110-4BD2-8C01-22D736372C3C}" srcOrd="3" destOrd="0" parTransId="{5B0EF9B2-0B14-4E1C-B7F7-28A9EB0BF5F2}" sibTransId="{AE6862FE-3811-440C-8E65-8A0BCDD4B4A2}"/>
    <dgm:cxn modelId="{794EA103-B6DD-47C1-B3D1-CD65DA3A39C1}" type="presParOf" srcId="{48DD0295-A112-4F3A-B323-A772EB10ED0F}" destId="{AB565B45-AE59-4988-9FEA-F70BF6F6FA5D}" srcOrd="0" destOrd="0" presId="urn:microsoft.com/office/officeart/2005/8/layout/bProcess4"/>
    <dgm:cxn modelId="{4D6D2404-AADA-46D5-8495-EFA668E1A825}" type="presParOf" srcId="{AB565B45-AE59-4988-9FEA-F70BF6F6FA5D}" destId="{8DAB95DA-DFDD-47A1-8917-46F125D7F5B3}" srcOrd="0" destOrd="0" presId="urn:microsoft.com/office/officeart/2005/8/layout/bProcess4"/>
    <dgm:cxn modelId="{32CE6668-8660-478E-B478-D5B2A2C336AA}" type="presParOf" srcId="{AB565B45-AE59-4988-9FEA-F70BF6F6FA5D}" destId="{40BA09CE-40EF-4354-95AB-8D93D8281D73}" srcOrd="1" destOrd="0" presId="urn:microsoft.com/office/officeart/2005/8/layout/bProcess4"/>
    <dgm:cxn modelId="{259B3BF5-27DB-48BF-A8D9-07776C44F6D8}" type="presParOf" srcId="{48DD0295-A112-4F3A-B323-A772EB10ED0F}" destId="{D8F4A8C2-E7E0-4303-A0C4-C557C78BA74D}" srcOrd="1" destOrd="0" presId="urn:microsoft.com/office/officeart/2005/8/layout/bProcess4"/>
    <dgm:cxn modelId="{01225D50-6960-4D3D-A461-3B204B759E08}" type="presParOf" srcId="{48DD0295-A112-4F3A-B323-A772EB10ED0F}" destId="{7B40BAB4-E614-4B65-B657-CE9C715ECA2A}" srcOrd="2" destOrd="0" presId="urn:microsoft.com/office/officeart/2005/8/layout/bProcess4"/>
    <dgm:cxn modelId="{FE09EDA2-F44D-41C7-9897-982EA9250C38}" type="presParOf" srcId="{7B40BAB4-E614-4B65-B657-CE9C715ECA2A}" destId="{F25D4F87-A4FA-4B9D-A270-FCF9FB4E86D0}" srcOrd="0" destOrd="0" presId="urn:microsoft.com/office/officeart/2005/8/layout/bProcess4"/>
    <dgm:cxn modelId="{205260EB-D584-414A-AB27-0267BC28AAF4}" type="presParOf" srcId="{7B40BAB4-E614-4B65-B657-CE9C715ECA2A}" destId="{65160E8A-2424-4D7F-AD84-A529D2B7DAC1}" srcOrd="1" destOrd="0" presId="urn:microsoft.com/office/officeart/2005/8/layout/bProcess4"/>
    <dgm:cxn modelId="{1DB84171-86F4-4E3B-9CF1-5614DC506A41}" type="presParOf" srcId="{48DD0295-A112-4F3A-B323-A772EB10ED0F}" destId="{1AE2000F-196F-4861-891B-1A7CB8DA0C41}" srcOrd="3" destOrd="0" presId="urn:microsoft.com/office/officeart/2005/8/layout/bProcess4"/>
    <dgm:cxn modelId="{F9D2E26E-1FDD-4143-A8B6-9350B4555592}" type="presParOf" srcId="{48DD0295-A112-4F3A-B323-A772EB10ED0F}" destId="{E7CD37B9-92B8-4067-81B6-3AF11499DE2E}" srcOrd="4" destOrd="0" presId="urn:microsoft.com/office/officeart/2005/8/layout/bProcess4"/>
    <dgm:cxn modelId="{C2E0C4DF-455C-4996-B8A8-D8813D82C6B3}" type="presParOf" srcId="{E7CD37B9-92B8-4067-81B6-3AF11499DE2E}" destId="{3BCD7CB9-FFDF-4292-940D-076AA718B490}" srcOrd="0" destOrd="0" presId="urn:microsoft.com/office/officeart/2005/8/layout/bProcess4"/>
    <dgm:cxn modelId="{9EE40419-6EEB-4F83-AF8F-CFAE4F98E3B6}" type="presParOf" srcId="{E7CD37B9-92B8-4067-81B6-3AF11499DE2E}" destId="{D7E78087-F7D6-43C6-BC90-9EDF15B21746}" srcOrd="1" destOrd="0" presId="urn:microsoft.com/office/officeart/2005/8/layout/bProcess4"/>
    <dgm:cxn modelId="{8C55E47A-2663-40E6-92D4-A469083C8346}" type="presParOf" srcId="{48DD0295-A112-4F3A-B323-A772EB10ED0F}" destId="{83F4EBD2-523C-4CEA-AE8A-D55402314C61}" srcOrd="5" destOrd="0" presId="urn:microsoft.com/office/officeart/2005/8/layout/bProcess4"/>
    <dgm:cxn modelId="{26FD10BD-1009-44CC-9004-1C97A8CD5C4B}" type="presParOf" srcId="{48DD0295-A112-4F3A-B323-A772EB10ED0F}" destId="{8AE6993C-8B83-426F-BA19-D10BF1605287}" srcOrd="6" destOrd="0" presId="urn:microsoft.com/office/officeart/2005/8/layout/bProcess4"/>
    <dgm:cxn modelId="{772818EC-564E-498F-A432-40EBB4E9E966}" type="presParOf" srcId="{8AE6993C-8B83-426F-BA19-D10BF1605287}" destId="{1579994A-E40A-462B-91A2-BA850320F675}" srcOrd="0" destOrd="0" presId="urn:microsoft.com/office/officeart/2005/8/layout/bProcess4"/>
    <dgm:cxn modelId="{D965C4C3-3511-4206-AADA-537D1B1EB97B}" type="presParOf" srcId="{8AE6993C-8B83-426F-BA19-D10BF1605287}" destId="{BA7E6F7F-A5F1-41DE-B67A-7FAA48C0C701}" srcOrd="1" destOrd="0" presId="urn:microsoft.com/office/officeart/2005/8/layout/bProcess4"/>
    <dgm:cxn modelId="{1C9ABD51-3A52-422A-8435-1F1A9E9588EC}" type="presParOf" srcId="{48DD0295-A112-4F3A-B323-A772EB10ED0F}" destId="{A78DFE9F-55FE-4D12-BEDA-4CA647AF47E3}" srcOrd="7" destOrd="0" presId="urn:microsoft.com/office/officeart/2005/8/layout/bProcess4"/>
    <dgm:cxn modelId="{9E7AB881-6F8A-414C-9D2B-2A7357AA11AF}" type="presParOf" srcId="{48DD0295-A112-4F3A-B323-A772EB10ED0F}" destId="{0CF1BF4B-A40E-4994-B9AE-4487DC5E3F81}" srcOrd="8" destOrd="0" presId="urn:microsoft.com/office/officeart/2005/8/layout/bProcess4"/>
    <dgm:cxn modelId="{4CA186CD-81B9-4F5F-9FB3-73881FC79159}" type="presParOf" srcId="{0CF1BF4B-A40E-4994-B9AE-4487DC5E3F81}" destId="{4421CD1F-69FC-4E02-941A-21F9784A4840}" srcOrd="0" destOrd="0" presId="urn:microsoft.com/office/officeart/2005/8/layout/bProcess4"/>
    <dgm:cxn modelId="{924DE84A-08A4-4AA5-B675-54D980D892AC}" type="presParOf" srcId="{0CF1BF4B-A40E-4994-B9AE-4487DC5E3F81}" destId="{27A1A0A9-2C98-4421-8203-7AB17592318E}" srcOrd="1" destOrd="0" presId="urn:microsoft.com/office/officeart/2005/8/layout/bProcess4"/>
    <dgm:cxn modelId="{DBB092FE-0359-4DDE-AACF-5CCEB13589DB}" type="presParOf" srcId="{48DD0295-A112-4F3A-B323-A772EB10ED0F}" destId="{00A24064-287F-47D8-B646-FC9179FFCC2A}" srcOrd="9" destOrd="0" presId="urn:microsoft.com/office/officeart/2005/8/layout/bProcess4"/>
    <dgm:cxn modelId="{0FB2987F-9626-4109-A2FA-9215E44F1870}" type="presParOf" srcId="{48DD0295-A112-4F3A-B323-A772EB10ED0F}" destId="{BFE935D9-65C4-4339-BFFA-658494907A09}" srcOrd="10" destOrd="0" presId="urn:microsoft.com/office/officeart/2005/8/layout/bProcess4"/>
    <dgm:cxn modelId="{B5221889-5FF2-4515-8DFE-ADF75F95A0F5}" type="presParOf" srcId="{BFE935D9-65C4-4339-BFFA-658494907A09}" destId="{CBE00041-DCBC-45F2-AC6B-41640D4CC26D}" srcOrd="0" destOrd="0" presId="urn:microsoft.com/office/officeart/2005/8/layout/bProcess4"/>
    <dgm:cxn modelId="{893EF81F-0F37-470C-BA21-C94CD1B5E12E}" type="presParOf" srcId="{BFE935D9-65C4-4339-BFFA-658494907A09}" destId="{CE8BD7BE-A1AE-4964-A097-224B5DD9891E}" srcOrd="1" destOrd="0" presId="urn:microsoft.com/office/officeart/2005/8/layout/bProcess4"/>
    <dgm:cxn modelId="{94FBB6A1-CAD8-4DA3-BBC0-7D22018E8D54}" type="presParOf" srcId="{48DD0295-A112-4F3A-B323-A772EB10ED0F}" destId="{E347DA10-B578-4499-A1C3-187A04643409}" srcOrd="11" destOrd="0" presId="urn:microsoft.com/office/officeart/2005/8/layout/bProcess4"/>
    <dgm:cxn modelId="{0176F7F4-001A-467B-912A-6842111EE863}" type="presParOf" srcId="{48DD0295-A112-4F3A-B323-A772EB10ED0F}" destId="{EED14FEB-0D23-473C-B872-6156E8C2D8D0}" srcOrd="12" destOrd="0" presId="urn:microsoft.com/office/officeart/2005/8/layout/bProcess4"/>
    <dgm:cxn modelId="{630904B9-F855-49E3-BD31-6CF4715ADFCA}" type="presParOf" srcId="{EED14FEB-0D23-473C-B872-6156E8C2D8D0}" destId="{0B99C4DB-3F07-4AE6-A221-C2741D5DCCCD}" srcOrd="0" destOrd="0" presId="urn:microsoft.com/office/officeart/2005/8/layout/bProcess4"/>
    <dgm:cxn modelId="{B46A60F7-ED4D-4486-B150-E396A489B249}" type="presParOf" srcId="{EED14FEB-0D23-473C-B872-6156E8C2D8D0}" destId="{205B2DFE-C057-40E0-BBA9-2C64AF29A436}" srcOrd="1" destOrd="0" presId="urn:microsoft.com/office/officeart/2005/8/layout/bProcess4"/>
    <dgm:cxn modelId="{C7BA5B1A-BED2-487C-8817-7FC3AC961563}" type="presParOf" srcId="{48DD0295-A112-4F3A-B323-A772EB10ED0F}" destId="{19C06D7F-2A5A-4584-ABFE-7A1404C7A19E}" srcOrd="13" destOrd="0" presId="urn:microsoft.com/office/officeart/2005/8/layout/bProcess4"/>
    <dgm:cxn modelId="{E660B8AD-3EF8-463A-920A-82949302E51E}" type="presParOf" srcId="{48DD0295-A112-4F3A-B323-A772EB10ED0F}" destId="{6D09D7C0-CB63-4F56-AE68-9C33BF9C2D28}" srcOrd="14" destOrd="0" presId="urn:microsoft.com/office/officeart/2005/8/layout/bProcess4"/>
    <dgm:cxn modelId="{388EB57C-4B19-48E4-B974-EBCFC1589D53}" type="presParOf" srcId="{6D09D7C0-CB63-4F56-AE68-9C33BF9C2D28}" destId="{3CDF2B94-AF59-4498-8614-159D68E28458}" srcOrd="0" destOrd="0" presId="urn:microsoft.com/office/officeart/2005/8/layout/bProcess4"/>
    <dgm:cxn modelId="{BA343466-24AC-469A-89C7-11FC0EF51618}" type="presParOf" srcId="{6D09D7C0-CB63-4F56-AE68-9C33BF9C2D28}" destId="{E3893331-715B-4898-8C2A-0E39693D8645}" srcOrd="1" destOrd="0" presId="urn:microsoft.com/office/officeart/2005/8/layout/bProcess4"/>
    <dgm:cxn modelId="{8A3FB311-02F3-4196-A2CF-9EE35BAE1FD2}" type="presParOf" srcId="{48DD0295-A112-4F3A-B323-A772EB10ED0F}" destId="{4C91BDF7-BEE4-4A62-BD8F-3DD76A6FD80C}" srcOrd="15" destOrd="0" presId="urn:microsoft.com/office/officeart/2005/8/layout/bProcess4"/>
    <dgm:cxn modelId="{E73E9C28-9487-4C1F-A3CE-24E800F15840}" type="presParOf" srcId="{48DD0295-A112-4F3A-B323-A772EB10ED0F}" destId="{C5FECFBF-B73E-4C83-A4E8-16C0C35BBE1B}" srcOrd="16" destOrd="0" presId="urn:microsoft.com/office/officeart/2005/8/layout/bProcess4"/>
    <dgm:cxn modelId="{0556C388-9286-48F3-87DA-F261C9CCAFAA}" type="presParOf" srcId="{C5FECFBF-B73E-4C83-A4E8-16C0C35BBE1B}" destId="{1085F3B8-DBF3-43C1-BA92-C81CE35C1F24}" srcOrd="0" destOrd="0" presId="urn:microsoft.com/office/officeart/2005/8/layout/bProcess4"/>
    <dgm:cxn modelId="{A14A8DFB-2735-44EF-BBD7-3F91C24C0C24}" type="presParOf" srcId="{C5FECFBF-B73E-4C83-A4E8-16C0C35BBE1B}" destId="{37492901-1BFB-4F70-BD5E-00E83066A3D0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BB3A072-429E-48FD-AB94-07453DD0E394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A72D0580-FC98-4A2D-9CEC-FDB882B5A7A6}">
      <dgm:prSet phldrT="[Metin]"/>
      <dgm:spPr/>
      <dgm:t>
        <a:bodyPr/>
        <a:lstStyle/>
        <a:p>
          <a:r>
            <a:rPr lang="tr-TR" dirty="0" smtClean="0"/>
            <a:t>Kalıtsal özellikler ve ırk	</a:t>
          </a:r>
          <a:endParaRPr lang="tr-TR" dirty="0"/>
        </a:p>
      </dgm:t>
    </dgm:pt>
    <dgm:pt modelId="{CB33C0B5-3C11-43B2-826D-AE788B1FDF6F}" type="parTrans" cxnId="{D1732BF9-72B3-4AAC-A830-DAE10A17ADF0}">
      <dgm:prSet/>
      <dgm:spPr/>
      <dgm:t>
        <a:bodyPr/>
        <a:lstStyle/>
        <a:p>
          <a:endParaRPr lang="tr-TR"/>
        </a:p>
      </dgm:t>
    </dgm:pt>
    <dgm:pt modelId="{158D1F28-15F1-43AC-AFF3-BEEB23A23DA4}" type="sibTrans" cxnId="{D1732BF9-72B3-4AAC-A830-DAE10A17ADF0}">
      <dgm:prSet/>
      <dgm:spPr/>
      <dgm:t>
        <a:bodyPr/>
        <a:lstStyle/>
        <a:p>
          <a:endParaRPr lang="tr-TR"/>
        </a:p>
      </dgm:t>
    </dgm:pt>
    <dgm:pt modelId="{7FB5E7B6-9E51-443C-86B7-07C501FF8F86}">
      <dgm:prSet phldrT="[Metin]"/>
      <dgm:spPr/>
      <dgm:t>
        <a:bodyPr/>
        <a:lstStyle/>
        <a:p>
          <a:r>
            <a:rPr lang="tr-TR" dirty="0" smtClean="0"/>
            <a:t>Hayvanın yaşı</a:t>
          </a:r>
          <a:endParaRPr lang="tr-TR" dirty="0"/>
        </a:p>
      </dgm:t>
    </dgm:pt>
    <dgm:pt modelId="{5ADF6484-9993-4771-AAF9-1F3E35B30929}" type="parTrans" cxnId="{C88741A1-3650-4EBA-884A-EA068805A2E5}">
      <dgm:prSet/>
      <dgm:spPr/>
      <dgm:t>
        <a:bodyPr/>
        <a:lstStyle/>
        <a:p>
          <a:endParaRPr lang="tr-TR"/>
        </a:p>
      </dgm:t>
    </dgm:pt>
    <dgm:pt modelId="{ADFA9B2B-8C1D-40F2-A3A4-6EAD2607D245}" type="sibTrans" cxnId="{C88741A1-3650-4EBA-884A-EA068805A2E5}">
      <dgm:prSet/>
      <dgm:spPr/>
      <dgm:t>
        <a:bodyPr/>
        <a:lstStyle/>
        <a:p>
          <a:endParaRPr lang="tr-TR"/>
        </a:p>
      </dgm:t>
    </dgm:pt>
    <dgm:pt modelId="{9960C923-F4A4-410A-BD3B-8B58654EAE7A}">
      <dgm:prSet phldrT="[Metin]"/>
      <dgm:spPr/>
      <dgm:t>
        <a:bodyPr/>
        <a:lstStyle/>
        <a:p>
          <a:r>
            <a:rPr lang="tr-TR" dirty="0" smtClean="0"/>
            <a:t>Yetiştirme/ Besleme</a:t>
          </a:r>
          <a:endParaRPr lang="tr-TR" dirty="0"/>
        </a:p>
      </dgm:t>
    </dgm:pt>
    <dgm:pt modelId="{78FFBC95-15B3-4A05-BAD3-6FE1DDF87714}" type="parTrans" cxnId="{5FD300F6-6F12-49F1-AB01-2BCB80137372}">
      <dgm:prSet/>
      <dgm:spPr/>
      <dgm:t>
        <a:bodyPr/>
        <a:lstStyle/>
        <a:p>
          <a:endParaRPr lang="tr-TR"/>
        </a:p>
      </dgm:t>
    </dgm:pt>
    <dgm:pt modelId="{85C33DB2-BCC3-47F7-AA75-47EF4403E765}" type="sibTrans" cxnId="{5FD300F6-6F12-49F1-AB01-2BCB80137372}">
      <dgm:prSet/>
      <dgm:spPr/>
      <dgm:t>
        <a:bodyPr/>
        <a:lstStyle/>
        <a:p>
          <a:endParaRPr lang="tr-TR"/>
        </a:p>
      </dgm:t>
    </dgm:pt>
    <dgm:pt modelId="{EC4359C7-38BA-4CEB-883A-65A887B7BF93}">
      <dgm:prSet phldrT="[Metin]"/>
      <dgm:spPr/>
      <dgm:t>
        <a:bodyPr/>
        <a:lstStyle/>
        <a:p>
          <a:r>
            <a:rPr lang="tr-TR" dirty="0" smtClean="0"/>
            <a:t>Nem</a:t>
          </a:r>
          <a:endParaRPr lang="tr-TR" dirty="0"/>
        </a:p>
      </dgm:t>
    </dgm:pt>
    <dgm:pt modelId="{8EA979DF-25C7-4C67-86B8-063F401F31D3}" type="parTrans" cxnId="{9C22F19F-00B7-4699-8ED3-611B9F271121}">
      <dgm:prSet/>
      <dgm:spPr/>
      <dgm:t>
        <a:bodyPr/>
        <a:lstStyle/>
        <a:p>
          <a:endParaRPr lang="tr-TR"/>
        </a:p>
      </dgm:t>
    </dgm:pt>
    <dgm:pt modelId="{9FDCF53C-3BCF-46C7-BE62-7C0D6C4380FC}" type="sibTrans" cxnId="{9C22F19F-00B7-4699-8ED3-611B9F271121}">
      <dgm:prSet/>
      <dgm:spPr/>
      <dgm:t>
        <a:bodyPr/>
        <a:lstStyle/>
        <a:p>
          <a:endParaRPr lang="tr-TR"/>
        </a:p>
      </dgm:t>
    </dgm:pt>
    <dgm:pt modelId="{A78B3C2F-3B32-4FA7-B8D8-0CC009A26CC4}">
      <dgm:prSet phldrT="[Metin]"/>
      <dgm:spPr/>
      <dgm:t>
        <a:bodyPr/>
        <a:lstStyle/>
        <a:p>
          <a:r>
            <a:rPr lang="tr-TR" dirty="0" smtClean="0"/>
            <a:t>Sıcaklık</a:t>
          </a:r>
          <a:endParaRPr lang="tr-TR" dirty="0"/>
        </a:p>
      </dgm:t>
    </dgm:pt>
    <dgm:pt modelId="{FC341FB6-FBFD-4966-AD3F-683065753F5F}" type="parTrans" cxnId="{7D9CBBA0-F1CC-47DB-BFFF-8B93440E3E00}">
      <dgm:prSet/>
      <dgm:spPr/>
      <dgm:t>
        <a:bodyPr/>
        <a:lstStyle/>
        <a:p>
          <a:endParaRPr lang="tr-TR"/>
        </a:p>
      </dgm:t>
    </dgm:pt>
    <dgm:pt modelId="{D1EA3FFC-8612-469D-8C75-ED970C25B0DA}" type="sibTrans" cxnId="{7D9CBBA0-F1CC-47DB-BFFF-8B93440E3E00}">
      <dgm:prSet/>
      <dgm:spPr/>
      <dgm:t>
        <a:bodyPr/>
        <a:lstStyle/>
        <a:p>
          <a:endParaRPr lang="tr-TR"/>
        </a:p>
      </dgm:t>
    </dgm:pt>
    <dgm:pt modelId="{7C023F9F-C4D0-40B8-9EEB-5600EE0C4655}">
      <dgm:prSet phldrT="[Metin]"/>
      <dgm:spPr/>
      <dgm:t>
        <a:bodyPr/>
        <a:lstStyle/>
        <a:p>
          <a:r>
            <a:rPr lang="tr-TR" dirty="0" smtClean="0"/>
            <a:t>Mevsim</a:t>
          </a:r>
          <a:endParaRPr lang="tr-TR" dirty="0"/>
        </a:p>
      </dgm:t>
    </dgm:pt>
    <dgm:pt modelId="{C4D71654-1B76-4793-8421-1B37566F2DB6}" type="parTrans" cxnId="{D36AEFC3-EA69-4098-A616-34F70A0011AF}">
      <dgm:prSet/>
      <dgm:spPr/>
      <dgm:t>
        <a:bodyPr/>
        <a:lstStyle/>
        <a:p>
          <a:endParaRPr lang="tr-TR"/>
        </a:p>
      </dgm:t>
    </dgm:pt>
    <dgm:pt modelId="{97A47975-18DA-43E1-BC2A-C10988623099}" type="sibTrans" cxnId="{D36AEFC3-EA69-4098-A616-34F70A0011AF}">
      <dgm:prSet/>
      <dgm:spPr/>
      <dgm:t>
        <a:bodyPr/>
        <a:lstStyle/>
        <a:p>
          <a:endParaRPr lang="tr-TR"/>
        </a:p>
      </dgm:t>
    </dgm:pt>
    <dgm:pt modelId="{34DC0EEF-256E-4C83-B905-EB9DD8B656F7}">
      <dgm:prSet phldrT="[Metin]"/>
      <dgm:spPr/>
      <dgm:t>
        <a:bodyPr/>
        <a:lstStyle/>
        <a:p>
          <a:r>
            <a:rPr lang="tr-TR" dirty="0" err="1" smtClean="0"/>
            <a:t>Laktasyon</a:t>
          </a:r>
          <a:endParaRPr lang="tr-TR" dirty="0"/>
        </a:p>
      </dgm:t>
    </dgm:pt>
    <dgm:pt modelId="{28415CEC-A866-4EE1-96BE-CF1C7A4C8029}" type="parTrans" cxnId="{6E3DB437-BB16-49D9-A283-5469E03295EB}">
      <dgm:prSet/>
      <dgm:spPr/>
      <dgm:t>
        <a:bodyPr/>
        <a:lstStyle/>
        <a:p>
          <a:endParaRPr lang="tr-TR"/>
        </a:p>
      </dgm:t>
    </dgm:pt>
    <dgm:pt modelId="{A9E87B0E-69E4-4645-8D43-64F6768F3DBB}" type="sibTrans" cxnId="{6E3DB437-BB16-49D9-A283-5469E03295EB}">
      <dgm:prSet/>
      <dgm:spPr/>
      <dgm:t>
        <a:bodyPr/>
        <a:lstStyle/>
        <a:p>
          <a:endParaRPr lang="tr-TR"/>
        </a:p>
      </dgm:t>
    </dgm:pt>
    <dgm:pt modelId="{78784D5D-0669-4C75-997D-C2A3E42AD03E}">
      <dgm:prSet phldrT="[Metin]"/>
      <dgm:spPr/>
      <dgm:t>
        <a:bodyPr/>
        <a:lstStyle/>
        <a:p>
          <a:r>
            <a:rPr lang="tr-TR" dirty="0" smtClean="0"/>
            <a:t>Sağım süresi ve sayısı</a:t>
          </a:r>
          <a:endParaRPr lang="tr-TR" dirty="0"/>
        </a:p>
      </dgm:t>
    </dgm:pt>
    <dgm:pt modelId="{5880C8F9-793F-4B91-B336-D6F89D9B14DC}" type="parTrans" cxnId="{B4519C5A-1CEA-4AFF-959E-93BC360B9965}">
      <dgm:prSet/>
      <dgm:spPr/>
      <dgm:t>
        <a:bodyPr/>
        <a:lstStyle/>
        <a:p>
          <a:endParaRPr lang="tr-TR"/>
        </a:p>
      </dgm:t>
    </dgm:pt>
    <dgm:pt modelId="{B0F25428-0EAC-4235-945B-85A21DBAE7E1}" type="sibTrans" cxnId="{B4519C5A-1CEA-4AFF-959E-93BC360B9965}">
      <dgm:prSet/>
      <dgm:spPr/>
      <dgm:t>
        <a:bodyPr/>
        <a:lstStyle/>
        <a:p>
          <a:endParaRPr lang="tr-TR"/>
        </a:p>
      </dgm:t>
    </dgm:pt>
    <dgm:pt modelId="{F71A448A-63B9-471D-9744-A58D6BDECB99}">
      <dgm:prSet phldrT="[Metin]"/>
      <dgm:spPr/>
      <dgm:t>
        <a:bodyPr/>
        <a:lstStyle/>
        <a:p>
          <a:r>
            <a:rPr lang="tr-TR" dirty="0" err="1" smtClean="0"/>
            <a:t>Mastitis</a:t>
          </a:r>
          <a:r>
            <a:rPr lang="tr-TR" dirty="0" smtClean="0"/>
            <a:t> vb..</a:t>
          </a:r>
          <a:endParaRPr lang="tr-TR" dirty="0"/>
        </a:p>
      </dgm:t>
    </dgm:pt>
    <dgm:pt modelId="{34CA89AF-B971-4578-BF08-166553BECC62}" type="parTrans" cxnId="{57E76932-6556-4CD4-BE8F-EDC190BF57FD}">
      <dgm:prSet/>
      <dgm:spPr/>
      <dgm:t>
        <a:bodyPr/>
        <a:lstStyle/>
        <a:p>
          <a:endParaRPr lang="tr-TR"/>
        </a:p>
      </dgm:t>
    </dgm:pt>
    <dgm:pt modelId="{D1C6361E-96A5-4D6D-A2C9-40348D6C4B6E}" type="sibTrans" cxnId="{57E76932-6556-4CD4-BE8F-EDC190BF57FD}">
      <dgm:prSet/>
      <dgm:spPr/>
      <dgm:t>
        <a:bodyPr/>
        <a:lstStyle/>
        <a:p>
          <a:endParaRPr lang="tr-TR"/>
        </a:p>
      </dgm:t>
    </dgm:pt>
    <dgm:pt modelId="{B5CF0BAC-D7DE-4F6F-9531-D3071656571B}" type="pres">
      <dgm:prSet presAssocID="{ABB3A072-429E-48FD-AB94-07453DD0E394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tr-TR"/>
        </a:p>
      </dgm:t>
    </dgm:pt>
    <dgm:pt modelId="{10028993-44D0-44D0-B045-611F3ED5C7F8}" type="pres">
      <dgm:prSet presAssocID="{A72D0580-FC98-4A2D-9CEC-FDB882B5A7A6}" presName="compNode" presStyleCnt="0"/>
      <dgm:spPr/>
    </dgm:pt>
    <dgm:pt modelId="{3AA16AB1-12E2-443D-AE46-88AF993389C0}" type="pres">
      <dgm:prSet presAssocID="{A72D0580-FC98-4A2D-9CEC-FDB882B5A7A6}" presName="dummyConnPt" presStyleCnt="0"/>
      <dgm:spPr/>
    </dgm:pt>
    <dgm:pt modelId="{67133DCB-5050-4446-8F18-756C787B1EA8}" type="pres">
      <dgm:prSet presAssocID="{A72D0580-FC98-4A2D-9CEC-FDB882B5A7A6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852761B-BF79-4126-9AB7-FFCC3D5ED306}" type="pres">
      <dgm:prSet presAssocID="{158D1F28-15F1-43AC-AFF3-BEEB23A23DA4}" presName="sibTrans" presStyleLbl="bgSibTrans2D1" presStyleIdx="0" presStyleCnt="8"/>
      <dgm:spPr/>
      <dgm:t>
        <a:bodyPr/>
        <a:lstStyle/>
        <a:p>
          <a:endParaRPr lang="tr-TR"/>
        </a:p>
      </dgm:t>
    </dgm:pt>
    <dgm:pt modelId="{03C49A28-C85D-4FAD-9E1C-F48F8893A2B5}" type="pres">
      <dgm:prSet presAssocID="{7FB5E7B6-9E51-443C-86B7-07C501FF8F86}" presName="compNode" presStyleCnt="0"/>
      <dgm:spPr/>
    </dgm:pt>
    <dgm:pt modelId="{983D0F1F-0694-4FE6-85F0-5B7913B6AE77}" type="pres">
      <dgm:prSet presAssocID="{7FB5E7B6-9E51-443C-86B7-07C501FF8F86}" presName="dummyConnPt" presStyleCnt="0"/>
      <dgm:spPr/>
    </dgm:pt>
    <dgm:pt modelId="{4ACA0393-8FD9-41EB-BD27-878A2F523A15}" type="pres">
      <dgm:prSet presAssocID="{7FB5E7B6-9E51-443C-86B7-07C501FF8F86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FE0F8E-C068-466F-A695-B954CFDDDF9F}" type="pres">
      <dgm:prSet presAssocID="{ADFA9B2B-8C1D-40F2-A3A4-6EAD2607D245}" presName="sibTrans" presStyleLbl="bgSibTrans2D1" presStyleIdx="1" presStyleCnt="8"/>
      <dgm:spPr/>
      <dgm:t>
        <a:bodyPr/>
        <a:lstStyle/>
        <a:p>
          <a:endParaRPr lang="tr-TR"/>
        </a:p>
      </dgm:t>
    </dgm:pt>
    <dgm:pt modelId="{698589C7-F8F2-467D-8BDB-AAB37BA70B97}" type="pres">
      <dgm:prSet presAssocID="{9960C923-F4A4-410A-BD3B-8B58654EAE7A}" presName="compNode" presStyleCnt="0"/>
      <dgm:spPr/>
    </dgm:pt>
    <dgm:pt modelId="{EF9278C0-69BF-482B-83BE-AA9712D7D0EC}" type="pres">
      <dgm:prSet presAssocID="{9960C923-F4A4-410A-BD3B-8B58654EAE7A}" presName="dummyConnPt" presStyleCnt="0"/>
      <dgm:spPr/>
    </dgm:pt>
    <dgm:pt modelId="{121124A1-DAE7-458A-9B00-34A22BFEBF4A}" type="pres">
      <dgm:prSet presAssocID="{9960C923-F4A4-410A-BD3B-8B58654EAE7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8A5AF5F-66EC-4C57-AB3D-7E497E2AB5D5}" type="pres">
      <dgm:prSet presAssocID="{85C33DB2-BCC3-47F7-AA75-47EF4403E765}" presName="sibTrans" presStyleLbl="bgSibTrans2D1" presStyleIdx="2" presStyleCnt="8"/>
      <dgm:spPr/>
      <dgm:t>
        <a:bodyPr/>
        <a:lstStyle/>
        <a:p>
          <a:endParaRPr lang="tr-TR"/>
        </a:p>
      </dgm:t>
    </dgm:pt>
    <dgm:pt modelId="{67E92821-ED58-41DB-8B4F-5B4E93671267}" type="pres">
      <dgm:prSet presAssocID="{EC4359C7-38BA-4CEB-883A-65A887B7BF93}" presName="compNode" presStyleCnt="0"/>
      <dgm:spPr/>
    </dgm:pt>
    <dgm:pt modelId="{B0477AFD-542C-408C-B84F-C3B53A1071A9}" type="pres">
      <dgm:prSet presAssocID="{EC4359C7-38BA-4CEB-883A-65A887B7BF93}" presName="dummyConnPt" presStyleCnt="0"/>
      <dgm:spPr/>
    </dgm:pt>
    <dgm:pt modelId="{50A4CAD9-FBC0-452B-8FBB-846271A2D6FE}" type="pres">
      <dgm:prSet presAssocID="{EC4359C7-38BA-4CEB-883A-65A887B7BF9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6011A3-058F-4740-8E6C-1062286C0B03}" type="pres">
      <dgm:prSet presAssocID="{9FDCF53C-3BCF-46C7-BE62-7C0D6C4380FC}" presName="sibTrans" presStyleLbl="bgSibTrans2D1" presStyleIdx="3" presStyleCnt="8"/>
      <dgm:spPr/>
      <dgm:t>
        <a:bodyPr/>
        <a:lstStyle/>
        <a:p>
          <a:endParaRPr lang="tr-TR"/>
        </a:p>
      </dgm:t>
    </dgm:pt>
    <dgm:pt modelId="{8F4284E0-EBE4-4F21-8B39-31FF97BADAF6}" type="pres">
      <dgm:prSet presAssocID="{A78B3C2F-3B32-4FA7-B8D8-0CC009A26CC4}" presName="compNode" presStyleCnt="0"/>
      <dgm:spPr/>
    </dgm:pt>
    <dgm:pt modelId="{B67D2996-96B7-45A5-B562-65C1DD1D8912}" type="pres">
      <dgm:prSet presAssocID="{A78B3C2F-3B32-4FA7-B8D8-0CC009A26CC4}" presName="dummyConnPt" presStyleCnt="0"/>
      <dgm:spPr/>
    </dgm:pt>
    <dgm:pt modelId="{A9C20E21-05DD-4E65-BF37-63803314C3B0}" type="pres">
      <dgm:prSet presAssocID="{A78B3C2F-3B32-4FA7-B8D8-0CC009A26CC4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D6FB04A-797B-4461-8866-85EE5243C585}" type="pres">
      <dgm:prSet presAssocID="{D1EA3FFC-8612-469D-8C75-ED970C25B0DA}" presName="sibTrans" presStyleLbl="bgSibTrans2D1" presStyleIdx="4" presStyleCnt="8"/>
      <dgm:spPr/>
      <dgm:t>
        <a:bodyPr/>
        <a:lstStyle/>
        <a:p>
          <a:endParaRPr lang="tr-TR"/>
        </a:p>
      </dgm:t>
    </dgm:pt>
    <dgm:pt modelId="{588194BC-0AFF-45DE-8BE8-CF24E4C8F673}" type="pres">
      <dgm:prSet presAssocID="{7C023F9F-C4D0-40B8-9EEB-5600EE0C4655}" presName="compNode" presStyleCnt="0"/>
      <dgm:spPr/>
    </dgm:pt>
    <dgm:pt modelId="{D5B68136-7868-44EA-8BC6-49C991AD0A11}" type="pres">
      <dgm:prSet presAssocID="{7C023F9F-C4D0-40B8-9EEB-5600EE0C4655}" presName="dummyConnPt" presStyleCnt="0"/>
      <dgm:spPr/>
    </dgm:pt>
    <dgm:pt modelId="{70311A1D-802D-4CA1-9FAD-BD999025FCC4}" type="pres">
      <dgm:prSet presAssocID="{7C023F9F-C4D0-40B8-9EEB-5600EE0C4655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AFD497-C92D-4255-A441-DB802A6A324D}" type="pres">
      <dgm:prSet presAssocID="{97A47975-18DA-43E1-BC2A-C10988623099}" presName="sibTrans" presStyleLbl="bgSibTrans2D1" presStyleIdx="5" presStyleCnt="8"/>
      <dgm:spPr/>
      <dgm:t>
        <a:bodyPr/>
        <a:lstStyle/>
        <a:p>
          <a:endParaRPr lang="tr-TR"/>
        </a:p>
      </dgm:t>
    </dgm:pt>
    <dgm:pt modelId="{6190DDB4-4678-4E74-90F5-AEA6296BBBED}" type="pres">
      <dgm:prSet presAssocID="{34DC0EEF-256E-4C83-B905-EB9DD8B656F7}" presName="compNode" presStyleCnt="0"/>
      <dgm:spPr/>
    </dgm:pt>
    <dgm:pt modelId="{BF9FB677-C5B6-42DD-8230-D9252FB28715}" type="pres">
      <dgm:prSet presAssocID="{34DC0EEF-256E-4C83-B905-EB9DD8B656F7}" presName="dummyConnPt" presStyleCnt="0"/>
      <dgm:spPr/>
    </dgm:pt>
    <dgm:pt modelId="{69C3D099-0184-47BC-8BA5-E119805095A0}" type="pres">
      <dgm:prSet presAssocID="{34DC0EEF-256E-4C83-B905-EB9DD8B656F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F39114A-E424-4C50-B6E3-ED9E7D6EB356}" type="pres">
      <dgm:prSet presAssocID="{A9E87B0E-69E4-4645-8D43-64F6768F3DBB}" presName="sibTrans" presStyleLbl="bgSibTrans2D1" presStyleIdx="6" presStyleCnt="8"/>
      <dgm:spPr/>
      <dgm:t>
        <a:bodyPr/>
        <a:lstStyle/>
        <a:p>
          <a:endParaRPr lang="tr-TR"/>
        </a:p>
      </dgm:t>
    </dgm:pt>
    <dgm:pt modelId="{D352C5FE-F573-45FA-8785-03A8C9E6B012}" type="pres">
      <dgm:prSet presAssocID="{78784D5D-0669-4C75-997D-C2A3E42AD03E}" presName="compNode" presStyleCnt="0"/>
      <dgm:spPr/>
    </dgm:pt>
    <dgm:pt modelId="{E266D255-9FC7-4A6F-9E1E-AF16A8C2BEF0}" type="pres">
      <dgm:prSet presAssocID="{78784D5D-0669-4C75-997D-C2A3E42AD03E}" presName="dummyConnPt" presStyleCnt="0"/>
      <dgm:spPr/>
    </dgm:pt>
    <dgm:pt modelId="{C7A7A046-223E-48A4-912B-7EAFE1B528BE}" type="pres">
      <dgm:prSet presAssocID="{78784D5D-0669-4C75-997D-C2A3E42AD03E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C15ACB2-6C76-49FD-A80C-329521EAEC28}" type="pres">
      <dgm:prSet presAssocID="{B0F25428-0EAC-4235-945B-85A21DBAE7E1}" presName="sibTrans" presStyleLbl="bgSibTrans2D1" presStyleIdx="7" presStyleCnt="8"/>
      <dgm:spPr/>
      <dgm:t>
        <a:bodyPr/>
        <a:lstStyle/>
        <a:p>
          <a:endParaRPr lang="tr-TR"/>
        </a:p>
      </dgm:t>
    </dgm:pt>
    <dgm:pt modelId="{2ECF98A4-5ABA-423F-96F6-23D421EFA2B2}" type="pres">
      <dgm:prSet presAssocID="{F71A448A-63B9-471D-9744-A58D6BDECB99}" presName="compNode" presStyleCnt="0"/>
      <dgm:spPr/>
    </dgm:pt>
    <dgm:pt modelId="{53A1B335-7BDA-4D4F-A912-1EA7F0482EC2}" type="pres">
      <dgm:prSet presAssocID="{F71A448A-63B9-471D-9744-A58D6BDECB99}" presName="dummyConnPt" presStyleCnt="0"/>
      <dgm:spPr/>
    </dgm:pt>
    <dgm:pt modelId="{1FF165BC-0BAB-4365-B20B-D3EFBC5E61E4}" type="pres">
      <dgm:prSet presAssocID="{F71A448A-63B9-471D-9744-A58D6BDECB99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9C22F19F-00B7-4699-8ED3-611B9F271121}" srcId="{ABB3A072-429E-48FD-AB94-07453DD0E394}" destId="{EC4359C7-38BA-4CEB-883A-65A887B7BF93}" srcOrd="3" destOrd="0" parTransId="{8EA979DF-25C7-4C67-86B8-063F401F31D3}" sibTransId="{9FDCF53C-3BCF-46C7-BE62-7C0D6C4380FC}"/>
    <dgm:cxn modelId="{ECFCBFD5-FADE-428B-83E5-B56F2A874874}" type="presOf" srcId="{97A47975-18DA-43E1-BC2A-C10988623099}" destId="{DAAFD497-C92D-4255-A441-DB802A6A324D}" srcOrd="0" destOrd="0" presId="urn:microsoft.com/office/officeart/2005/8/layout/bProcess4"/>
    <dgm:cxn modelId="{57E76932-6556-4CD4-BE8F-EDC190BF57FD}" srcId="{ABB3A072-429E-48FD-AB94-07453DD0E394}" destId="{F71A448A-63B9-471D-9744-A58D6BDECB99}" srcOrd="8" destOrd="0" parTransId="{34CA89AF-B971-4578-BF08-166553BECC62}" sibTransId="{D1C6361E-96A5-4D6D-A2C9-40348D6C4B6E}"/>
    <dgm:cxn modelId="{115009AB-3422-4B89-B75B-3A555DEC38B2}" type="presOf" srcId="{A78B3C2F-3B32-4FA7-B8D8-0CC009A26CC4}" destId="{A9C20E21-05DD-4E65-BF37-63803314C3B0}" srcOrd="0" destOrd="0" presId="urn:microsoft.com/office/officeart/2005/8/layout/bProcess4"/>
    <dgm:cxn modelId="{D1732BF9-72B3-4AAC-A830-DAE10A17ADF0}" srcId="{ABB3A072-429E-48FD-AB94-07453DD0E394}" destId="{A72D0580-FC98-4A2D-9CEC-FDB882B5A7A6}" srcOrd="0" destOrd="0" parTransId="{CB33C0B5-3C11-43B2-826D-AE788B1FDF6F}" sibTransId="{158D1F28-15F1-43AC-AFF3-BEEB23A23DA4}"/>
    <dgm:cxn modelId="{8F5D60A2-4C53-4DD1-9333-B1A0D04DBF6A}" type="presOf" srcId="{ABB3A072-429E-48FD-AB94-07453DD0E394}" destId="{B5CF0BAC-D7DE-4F6F-9531-D3071656571B}" srcOrd="0" destOrd="0" presId="urn:microsoft.com/office/officeart/2005/8/layout/bProcess4"/>
    <dgm:cxn modelId="{7D9CBBA0-F1CC-47DB-BFFF-8B93440E3E00}" srcId="{ABB3A072-429E-48FD-AB94-07453DD0E394}" destId="{A78B3C2F-3B32-4FA7-B8D8-0CC009A26CC4}" srcOrd="4" destOrd="0" parTransId="{FC341FB6-FBFD-4966-AD3F-683065753F5F}" sibTransId="{D1EA3FFC-8612-469D-8C75-ED970C25B0DA}"/>
    <dgm:cxn modelId="{B4519C5A-1CEA-4AFF-959E-93BC360B9965}" srcId="{ABB3A072-429E-48FD-AB94-07453DD0E394}" destId="{78784D5D-0669-4C75-997D-C2A3E42AD03E}" srcOrd="7" destOrd="0" parTransId="{5880C8F9-793F-4B91-B336-D6F89D9B14DC}" sibTransId="{B0F25428-0EAC-4235-945B-85A21DBAE7E1}"/>
    <dgm:cxn modelId="{6E3DB437-BB16-49D9-A283-5469E03295EB}" srcId="{ABB3A072-429E-48FD-AB94-07453DD0E394}" destId="{34DC0EEF-256E-4C83-B905-EB9DD8B656F7}" srcOrd="6" destOrd="0" parTransId="{28415CEC-A866-4EE1-96BE-CF1C7A4C8029}" sibTransId="{A9E87B0E-69E4-4645-8D43-64F6768F3DBB}"/>
    <dgm:cxn modelId="{AD4AC684-7676-4C82-9043-63C5F32E78ED}" type="presOf" srcId="{85C33DB2-BCC3-47F7-AA75-47EF4403E765}" destId="{F8A5AF5F-66EC-4C57-AB3D-7E497E2AB5D5}" srcOrd="0" destOrd="0" presId="urn:microsoft.com/office/officeart/2005/8/layout/bProcess4"/>
    <dgm:cxn modelId="{86EF656D-B515-4821-89DF-D167CBAD5F53}" type="presOf" srcId="{34DC0EEF-256E-4C83-B905-EB9DD8B656F7}" destId="{69C3D099-0184-47BC-8BA5-E119805095A0}" srcOrd="0" destOrd="0" presId="urn:microsoft.com/office/officeart/2005/8/layout/bProcess4"/>
    <dgm:cxn modelId="{ECDFAE33-EA3C-401C-9F54-A382972539D9}" type="presOf" srcId="{D1EA3FFC-8612-469D-8C75-ED970C25B0DA}" destId="{6D6FB04A-797B-4461-8866-85EE5243C585}" srcOrd="0" destOrd="0" presId="urn:microsoft.com/office/officeart/2005/8/layout/bProcess4"/>
    <dgm:cxn modelId="{544EB57F-B972-48AC-AA2F-89F165318628}" type="presOf" srcId="{78784D5D-0669-4C75-997D-C2A3E42AD03E}" destId="{C7A7A046-223E-48A4-912B-7EAFE1B528BE}" srcOrd="0" destOrd="0" presId="urn:microsoft.com/office/officeart/2005/8/layout/bProcess4"/>
    <dgm:cxn modelId="{08CD564A-866D-400E-BBB0-03D844E2F324}" type="presOf" srcId="{158D1F28-15F1-43AC-AFF3-BEEB23A23DA4}" destId="{2852761B-BF79-4126-9AB7-FFCC3D5ED306}" srcOrd="0" destOrd="0" presId="urn:microsoft.com/office/officeart/2005/8/layout/bProcess4"/>
    <dgm:cxn modelId="{D36AEFC3-EA69-4098-A616-34F70A0011AF}" srcId="{ABB3A072-429E-48FD-AB94-07453DD0E394}" destId="{7C023F9F-C4D0-40B8-9EEB-5600EE0C4655}" srcOrd="5" destOrd="0" parTransId="{C4D71654-1B76-4793-8421-1B37566F2DB6}" sibTransId="{97A47975-18DA-43E1-BC2A-C10988623099}"/>
    <dgm:cxn modelId="{895305D8-1895-4BD5-A514-375212B28991}" type="presOf" srcId="{F71A448A-63B9-471D-9744-A58D6BDECB99}" destId="{1FF165BC-0BAB-4365-B20B-D3EFBC5E61E4}" srcOrd="0" destOrd="0" presId="urn:microsoft.com/office/officeart/2005/8/layout/bProcess4"/>
    <dgm:cxn modelId="{473B252D-73F1-4FCE-9C38-276B3775AFC4}" type="presOf" srcId="{EC4359C7-38BA-4CEB-883A-65A887B7BF93}" destId="{50A4CAD9-FBC0-452B-8FBB-846271A2D6FE}" srcOrd="0" destOrd="0" presId="urn:microsoft.com/office/officeart/2005/8/layout/bProcess4"/>
    <dgm:cxn modelId="{29C82938-6A9E-4E86-B6D2-CFA35EBA29A8}" type="presOf" srcId="{7FB5E7B6-9E51-443C-86B7-07C501FF8F86}" destId="{4ACA0393-8FD9-41EB-BD27-878A2F523A15}" srcOrd="0" destOrd="0" presId="urn:microsoft.com/office/officeart/2005/8/layout/bProcess4"/>
    <dgm:cxn modelId="{203D56CA-994C-46E0-90E6-2F7BFA86C2EE}" type="presOf" srcId="{9FDCF53C-3BCF-46C7-BE62-7C0D6C4380FC}" destId="{D56011A3-058F-4740-8E6C-1062286C0B03}" srcOrd="0" destOrd="0" presId="urn:microsoft.com/office/officeart/2005/8/layout/bProcess4"/>
    <dgm:cxn modelId="{C88741A1-3650-4EBA-884A-EA068805A2E5}" srcId="{ABB3A072-429E-48FD-AB94-07453DD0E394}" destId="{7FB5E7B6-9E51-443C-86B7-07C501FF8F86}" srcOrd="1" destOrd="0" parTransId="{5ADF6484-9993-4771-AAF9-1F3E35B30929}" sibTransId="{ADFA9B2B-8C1D-40F2-A3A4-6EAD2607D245}"/>
    <dgm:cxn modelId="{A67E0652-FC64-48E2-AD7A-7B4CAA121129}" type="presOf" srcId="{A72D0580-FC98-4A2D-9CEC-FDB882B5A7A6}" destId="{67133DCB-5050-4446-8F18-756C787B1EA8}" srcOrd="0" destOrd="0" presId="urn:microsoft.com/office/officeart/2005/8/layout/bProcess4"/>
    <dgm:cxn modelId="{ECC70DBD-CFDD-4800-8DAF-22024CA3A5C9}" type="presOf" srcId="{7C023F9F-C4D0-40B8-9EEB-5600EE0C4655}" destId="{70311A1D-802D-4CA1-9FAD-BD999025FCC4}" srcOrd="0" destOrd="0" presId="urn:microsoft.com/office/officeart/2005/8/layout/bProcess4"/>
    <dgm:cxn modelId="{099F201B-B364-40BA-861F-58823FC2915B}" type="presOf" srcId="{A9E87B0E-69E4-4645-8D43-64F6768F3DBB}" destId="{0F39114A-E424-4C50-B6E3-ED9E7D6EB356}" srcOrd="0" destOrd="0" presId="urn:microsoft.com/office/officeart/2005/8/layout/bProcess4"/>
    <dgm:cxn modelId="{E3EED180-9404-40C8-A344-633608E50BC9}" type="presOf" srcId="{B0F25428-0EAC-4235-945B-85A21DBAE7E1}" destId="{3C15ACB2-6C76-49FD-A80C-329521EAEC28}" srcOrd="0" destOrd="0" presId="urn:microsoft.com/office/officeart/2005/8/layout/bProcess4"/>
    <dgm:cxn modelId="{F6A71D5C-AC67-4468-B385-067A19FCBD2E}" type="presOf" srcId="{9960C923-F4A4-410A-BD3B-8B58654EAE7A}" destId="{121124A1-DAE7-458A-9B00-34A22BFEBF4A}" srcOrd="0" destOrd="0" presId="urn:microsoft.com/office/officeart/2005/8/layout/bProcess4"/>
    <dgm:cxn modelId="{264101FA-F7B6-40A4-A690-85B66DD6AF07}" type="presOf" srcId="{ADFA9B2B-8C1D-40F2-A3A4-6EAD2607D245}" destId="{D5FE0F8E-C068-466F-A695-B954CFDDDF9F}" srcOrd="0" destOrd="0" presId="urn:microsoft.com/office/officeart/2005/8/layout/bProcess4"/>
    <dgm:cxn modelId="{5FD300F6-6F12-49F1-AB01-2BCB80137372}" srcId="{ABB3A072-429E-48FD-AB94-07453DD0E394}" destId="{9960C923-F4A4-410A-BD3B-8B58654EAE7A}" srcOrd="2" destOrd="0" parTransId="{78FFBC95-15B3-4A05-BAD3-6FE1DDF87714}" sibTransId="{85C33DB2-BCC3-47F7-AA75-47EF4403E765}"/>
    <dgm:cxn modelId="{5F33D08E-970E-42ED-89D0-C19028BD45F7}" type="presParOf" srcId="{B5CF0BAC-D7DE-4F6F-9531-D3071656571B}" destId="{10028993-44D0-44D0-B045-611F3ED5C7F8}" srcOrd="0" destOrd="0" presId="urn:microsoft.com/office/officeart/2005/8/layout/bProcess4"/>
    <dgm:cxn modelId="{6C81175C-7067-4406-8215-5A42C3F4EA64}" type="presParOf" srcId="{10028993-44D0-44D0-B045-611F3ED5C7F8}" destId="{3AA16AB1-12E2-443D-AE46-88AF993389C0}" srcOrd="0" destOrd="0" presId="urn:microsoft.com/office/officeart/2005/8/layout/bProcess4"/>
    <dgm:cxn modelId="{8EC449C2-F57D-49AD-947D-C3F9F328067C}" type="presParOf" srcId="{10028993-44D0-44D0-B045-611F3ED5C7F8}" destId="{67133DCB-5050-4446-8F18-756C787B1EA8}" srcOrd="1" destOrd="0" presId="urn:microsoft.com/office/officeart/2005/8/layout/bProcess4"/>
    <dgm:cxn modelId="{624BB598-98BF-46A2-85FF-F96EA32AEF77}" type="presParOf" srcId="{B5CF0BAC-D7DE-4F6F-9531-D3071656571B}" destId="{2852761B-BF79-4126-9AB7-FFCC3D5ED306}" srcOrd="1" destOrd="0" presId="urn:microsoft.com/office/officeart/2005/8/layout/bProcess4"/>
    <dgm:cxn modelId="{C62B83B4-4500-423B-9419-904B47BD8924}" type="presParOf" srcId="{B5CF0BAC-D7DE-4F6F-9531-D3071656571B}" destId="{03C49A28-C85D-4FAD-9E1C-F48F8893A2B5}" srcOrd="2" destOrd="0" presId="urn:microsoft.com/office/officeart/2005/8/layout/bProcess4"/>
    <dgm:cxn modelId="{FFFD88E3-7062-4E6F-9272-9343E84BB16A}" type="presParOf" srcId="{03C49A28-C85D-4FAD-9E1C-F48F8893A2B5}" destId="{983D0F1F-0694-4FE6-85F0-5B7913B6AE77}" srcOrd="0" destOrd="0" presId="urn:microsoft.com/office/officeart/2005/8/layout/bProcess4"/>
    <dgm:cxn modelId="{6AB11203-7784-40F0-A714-37EB0091F347}" type="presParOf" srcId="{03C49A28-C85D-4FAD-9E1C-F48F8893A2B5}" destId="{4ACA0393-8FD9-41EB-BD27-878A2F523A15}" srcOrd="1" destOrd="0" presId="urn:microsoft.com/office/officeart/2005/8/layout/bProcess4"/>
    <dgm:cxn modelId="{67580842-D5EB-4546-B83D-099F7FA3C8D8}" type="presParOf" srcId="{B5CF0BAC-D7DE-4F6F-9531-D3071656571B}" destId="{D5FE0F8E-C068-466F-A695-B954CFDDDF9F}" srcOrd="3" destOrd="0" presId="urn:microsoft.com/office/officeart/2005/8/layout/bProcess4"/>
    <dgm:cxn modelId="{13E0EB3D-A92C-4C8C-A4E6-6ED3EECF1FF9}" type="presParOf" srcId="{B5CF0BAC-D7DE-4F6F-9531-D3071656571B}" destId="{698589C7-F8F2-467D-8BDB-AAB37BA70B97}" srcOrd="4" destOrd="0" presId="urn:microsoft.com/office/officeart/2005/8/layout/bProcess4"/>
    <dgm:cxn modelId="{BAFBBA2F-7D86-4D07-833B-824B2850021E}" type="presParOf" srcId="{698589C7-F8F2-467D-8BDB-AAB37BA70B97}" destId="{EF9278C0-69BF-482B-83BE-AA9712D7D0EC}" srcOrd="0" destOrd="0" presId="urn:microsoft.com/office/officeart/2005/8/layout/bProcess4"/>
    <dgm:cxn modelId="{CE6140A6-3DE6-4ABE-B273-2A04BF5AD910}" type="presParOf" srcId="{698589C7-F8F2-467D-8BDB-AAB37BA70B97}" destId="{121124A1-DAE7-458A-9B00-34A22BFEBF4A}" srcOrd="1" destOrd="0" presId="urn:microsoft.com/office/officeart/2005/8/layout/bProcess4"/>
    <dgm:cxn modelId="{1A6167EF-01CE-4219-9DB4-BDE0E4F43E5F}" type="presParOf" srcId="{B5CF0BAC-D7DE-4F6F-9531-D3071656571B}" destId="{F8A5AF5F-66EC-4C57-AB3D-7E497E2AB5D5}" srcOrd="5" destOrd="0" presId="urn:microsoft.com/office/officeart/2005/8/layout/bProcess4"/>
    <dgm:cxn modelId="{3B5C8B53-C0F0-41CE-B17C-C4CC3069013C}" type="presParOf" srcId="{B5CF0BAC-D7DE-4F6F-9531-D3071656571B}" destId="{67E92821-ED58-41DB-8B4F-5B4E93671267}" srcOrd="6" destOrd="0" presId="urn:microsoft.com/office/officeart/2005/8/layout/bProcess4"/>
    <dgm:cxn modelId="{012838A1-7FAB-484C-843B-98877000BA57}" type="presParOf" srcId="{67E92821-ED58-41DB-8B4F-5B4E93671267}" destId="{B0477AFD-542C-408C-B84F-C3B53A1071A9}" srcOrd="0" destOrd="0" presId="urn:microsoft.com/office/officeart/2005/8/layout/bProcess4"/>
    <dgm:cxn modelId="{C118120C-7995-4FF5-A86E-F0C64DDFDB4A}" type="presParOf" srcId="{67E92821-ED58-41DB-8B4F-5B4E93671267}" destId="{50A4CAD9-FBC0-452B-8FBB-846271A2D6FE}" srcOrd="1" destOrd="0" presId="urn:microsoft.com/office/officeart/2005/8/layout/bProcess4"/>
    <dgm:cxn modelId="{8E461118-AE27-480C-9AAC-22A97A164FF5}" type="presParOf" srcId="{B5CF0BAC-D7DE-4F6F-9531-D3071656571B}" destId="{D56011A3-058F-4740-8E6C-1062286C0B03}" srcOrd="7" destOrd="0" presId="urn:microsoft.com/office/officeart/2005/8/layout/bProcess4"/>
    <dgm:cxn modelId="{14B9C10B-EF3D-4973-93ED-5DD85E635101}" type="presParOf" srcId="{B5CF0BAC-D7DE-4F6F-9531-D3071656571B}" destId="{8F4284E0-EBE4-4F21-8B39-31FF97BADAF6}" srcOrd="8" destOrd="0" presId="urn:microsoft.com/office/officeart/2005/8/layout/bProcess4"/>
    <dgm:cxn modelId="{11A9E662-C635-4974-9CED-C678C2888F53}" type="presParOf" srcId="{8F4284E0-EBE4-4F21-8B39-31FF97BADAF6}" destId="{B67D2996-96B7-45A5-B562-65C1DD1D8912}" srcOrd="0" destOrd="0" presId="urn:microsoft.com/office/officeart/2005/8/layout/bProcess4"/>
    <dgm:cxn modelId="{2202D46A-BC44-4715-BCED-19D7557F4303}" type="presParOf" srcId="{8F4284E0-EBE4-4F21-8B39-31FF97BADAF6}" destId="{A9C20E21-05DD-4E65-BF37-63803314C3B0}" srcOrd="1" destOrd="0" presId="urn:microsoft.com/office/officeart/2005/8/layout/bProcess4"/>
    <dgm:cxn modelId="{4B5744AE-8C2E-4693-BF29-8B2737A1E972}" type="presParOf" srcId="{B5CF0BAC-D7DE-4F6F-9531-D3071656571B}" destId="{6D6FB04A-797B-4461-8866-85EE5243C585}" srcOrd="9" destOrd="0" presId="urn:microsoft.com/office/officeart/2005/8/layout/bProcess4"/>
    <dgm:cxn modelId="{6610F959-E0CE-4D58-9526-D30EAACDA96E}" type="presParOf" srcId="{B5CF0BAC-D7DE-4F6F-9531-D3071656571B}" destId="{588194BC-0AFF-45DE-8BE8-CF24E4C8F673}" srcOrd="10" destOrd="0" presId="urn:microsoft.com/office/officeart/2005/8/layout/bProcess4"/>
    <dgm:cxn modelId="{672576F2-5F92-4D49-B9E1-C78A17395102}" type="presParOf" srcId="{588194BC-0AFF-45DE-8BE8-CF24E4C8F673}" destId="{D5B68136-7868-44EA-8BC6-49C991AD0A11}" srcOrd="0" destOrd="0" presId="urn:microsoft.com/office/officeart/2005/8/layout/bProcess4"/>
    <dgm:cxn modelId="{A60A333E-AFFE-40AA-9B10-15A28137B6EA}" type="presParOf" srcId="{588194BC-0AFF-45DE-8BE8-CF24E4C8F673}" destId="{70311A1D-802D-4CA1-9FAD-BD999025FCC4}" srcOrd="1" destOrd="0" presId="urn:microsoft.com/office/officeart/2005/8/layout/bProcess4"/>
    <dgm:cxn modelId="{7CAE44C5-DF96-42F7-ABEB-BACDE0C35197}" type="presParOf" srcId="{B5CF0BAC-D7DE-4F6F-9531-D3071656571B}" destId="{DAAFD497-C92D-4255-A441-DB802A6A324D}" srcOrd="11" destOrd="0" presId="urn:microsoft.com/office/officeart/2005/8/layout/bProcess4"/>
    <dgm:cxn modelId="{68B2092F-D776-475F-B5C6-10AD8357D0BF}" type="presParOf" srcId="{B5CF0BAC-D7DE-4F6F-9531-D3071656571B}" destId="{6190DDB4-4678-4E74-90F5-AEA6296BBBED}" srcOrd="12" destOrd="0" presId="urn:microsoft.com/office/officeart/2005/8/layout/bProcess4"/>
    <dgm:cxn modelId="{85F575AA-0A29-4501-9A98-3310EFF71FBF}" type="presParOf" srcId="{6190DDB4-4678-4E74-90F5-AEA6296BBBED}" destId="{BF9FB677-C5B6-42DD-8230-D9252FB28715}" srcOrd="0" destOrd="0" presId="urn:microsoft.com/office/officeart/2005/8/layout/bProcess4"/>
    <dgm:cxn modelId="{06218E47-372A-4109-BAAF-59AC6E60A027}" type="presParOf" srcId="{6190DDB4-4678-4E74-90F5-AEA6296BBBED}" destId="{69C3D099-0184-47BC-8BA5-E119805095A0}" srcOrd="1" destOrd="0" presId="urn:microsoft.com/office/officeart/2005/8/layout/bProcess4"/>
    <dgm:cxn modelId="{F8F6E1FC-D3CA-42B6-B79E-D6935C3BD009}" type="presParOf" srcId="{B5CF0BAC-D7DE-4F6F-9531-D3071656571B}" destId="{0F39114A-E424-4C50-B6E3-ED9E7D6EB356}" srcOrd="13" destOrd="0" presId="urn:microsoft.com/office/officeart/2005/8/layout/bProcess4"/>
    <dgm:cxn modelId="{85D47D3C-7A50-4A81-9402-B7891FD63BBA}" type="presParOf" srcId="{B5CF0BAC-D7DE-4F6F-9531-D3071656571B}" destId="{D352C5FE-F573-45FA-8785-03A8C9E6B012}" srcOrd="14" destOrd="0" presId="urn:microsoft.com/office/officeart/2005/8/layout/bProcess4"/>
    <dgm:cxn modelId="{E3849636-AD4D-41AC-8A80-5FBAD5D3690E}" type="presParOf" srcId="{D352C5FE-F573-45FA-8785-03A8C9E6B012}" destId="{E266D255-9FC7-4A6F-9E1E-AF16A8C2BEF0}" srcOrd="0" destOrd="0" presId="urn:microsoft.com/office/officeart/2005/8/layout/bProcess4"/>
    <dgm:cxn modelId="{8727C727-B75A-4FA4-8C37-C92DE2818C80}" type="presParOf" srcId="{D352C5FE-F573-45FA-8785-03A8C9E6B012}" destId="{C7A7A046-223E-48A4-912B-7EAFE1B528BE}" srcOrd="1" destOrd="0" presId="urn:microsoft.com/office/officeart/2005/8/layout/bProcess4"/>
    <dgm:cxn modelId="{2A4395FD-093F-462F-AC63-5D0DCBC5B0AF}" type="presParOf" srcId="{B5CF0BAC-D7DE-4F6F-9531-D3071656571B}" destId="{3C15ACB2-6C76-49FD-A80C-329521EAEC28}" srcOrd="15" destOrd="0" presId="urn:microsoft.com/office/officeart/2005/8/layout/bProcess4"/>
    <dgm:cxn modelId="{0B44E570-FB49-4334-B77F-4606DB95E8ED}" type="presParOf" srcId="{B5CF0BAC-D7DE-4F6F-9531-D3071656571B}" destId="{2ECF98A4-5ABA-423F-96F6-23D421EFA2B2}" srcOrd="16" destOrd="0" presId="urn:microsoft.com/office/officeart/2005/8/layout/bProcess4"/>
    <dgm:cxn modelId="{E257CB05-4524-4451-AA36-49264B144033}" type="presParOf" srcId="{2ECF98A4-5ABA-423F-96F6-23D421EFA2B2}" destId="{53A1B335-7BDA-4D4F-A912-1EA7F0482EC2}" srcOrd="0" destOrd="0" presId="urn:microsoft.com/office/officeart/2005/8/layout/bProcess4"/>
    <dgm:cxn modelId="{6D6A2DD9-7FD2-4F72-9360-71490DED1B06}" type="presParOf" srcId="{2ECF98A4-5ABA-423F-96F6-23D421EFA2B2}" destId="{1FF165BC-0BAB-4365-B20B-D3EFBC5E61E4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7B3837F-E10B-45CB-911C-67D8198CEA8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6FC5E04-EFA0-408E-B87F-56237535E60F}">
      <dgm:prSet phldrT="[Metin]"/>
      <dgm:spPr/>
      <dgm:t>
        <a:bodyPr/>
        <a:lstStyle/>
        <a:p>
          <a:r>
            <a:rPr lang="tr-TR" dirty="0" err="1" smtClean="0"/>
            <a:t>Laktasyon</a:t>
          </a:r>
          <a:endParaRPr lang="tr-TR" dirty="0"/>
        </a:p>
      </dgm:t>
    </dgm:pt>
    <dgm:pt modelId="{82239E48-A879-4B4E-BE2F-4095EF27C8C5}" type="parTrans" cxnId="{7ECC0926-1C74-4340-8918-3168A66A83D7}">
      <dgm:prSet/>
      <dgm:spPr/>
      <dgm:t>
        <a:bodyPr/>
        <a:lstStyle/>
        <a:p>
          <a:endParaRPr lang="tr-TR"/>
        </a:p>
      </dgm:t>
    </dgm:pt>
    <dgm:pt modelId="{4B7D290E-EC46-4797-AA58-89FCF0DB1157}" type="sibTrans" cxnId="{7ECC0926-1C74-4340-8918-3168A66A83D7}">
      <dgm:prSet/>
      <dgm:spPr/>
      <dgm:t>
        <a:bodyPr/>
        <a:lstStyle/>
        <a:p>
          <a:endParaRPr lang="tr-TR"/>
        </a:p>
      </dgm:t>
    </dgm:pt>
    <dgm:pt modelId="{8AFDD823-2FFE-467D-BEF6-F2F0D2EEC943}">
      <dgm:prSet phldrT="[Metin]"/>
      <dgm:spPr/>
      <dgm:t>
        <a:bodyPr/>
        <a:lstStyle/>
        <a:p>
          <a:r>
            <a:rPr lang="tr-TR" dirty="0" smtClean="0"/>
            <a:t>Yağ ve yağsız </a:t>
          </a:r>
          <a:r>
            <a:rPr lang="tr-TR" dirty="0" err="1" smtClean="0"/>
            <a:t>kurumadde</a:t>
          </a:r>
          <a:r>
            <a:rPr lang="tr-TR" dirty="0" smtClean="0"/>
            <a:t> azalır</a:t>
          </a:r>
          <a:endParaRPr lang="tr-TR" dirty="0"/>
        </a:p>
      </dgm:t>
    </dgm:pt>
    <dgm:pt modelId="{16E1887F-A269-4B0B-93AA-E5A79639CA22}" type="parTrans" cxnId="{0C829193-18D9-4062-AB2B-2E20BA05E551}">
      <dgm:prSet/>
      <dgm:spPr/>
      <dgm:t>
        <a:bodyPr/>
        <a:lstStyle/>
        <a:p>
          <a:endParaRPr lang="tr-TR"/>
        </a:p>
      </dgm:t>
    </dgm:pt>
    <dgm:pt modelId="{AC4584C0-AE7B-4117-9082-9F8D26F2BECF}" type="sibTrans" cxnId="{0C829193-18D9-4062-AB2B-2E20BA05E551}">
      <dgm:prSet/>
      <dgm:spPr/>
      <dgm:t>
        <a:bodyPr/>
        <a:lstStyle/>
        <a:p>
          <a:endParaRPr lang="tr-TR"/>
        </a:p>
      </dgm:t>
    </dgm:pt>
    <dgm:pt modelId="{A37D3FDB-A5B0-4DC5-9F91-2E60FA640731}">
      <dgm:prSet phldrT="[Metin]"/>
      <dgm:spPr/>
      <dgm:t>
        <a:bodyPr/>
        <a:lstStyle/>
        <a:p>
          <a:r>
            <a:rPr lang="tr-TR" dirty="0" smtClean="0"/>
            <a:t>Protein ve laktoz azalır</a:t>
          </a:r>
          <a:endParaRPr lang="tr-TR" dirty="0"/>
        </a:p>
      </dgm:t>
    </dgm:pt>
    <dgm:pt modelId="{80653E70-27BD-41E9-B148-BBC4A42D88D9}" type="parTrans" cxnId="{3035A694-6AD8-4F87-9A53-A45BEED26142}">
      <dgm:prSet/>
      <dgm:spPr/>
      <dgm:t>
        <a:bodyPr/>
        <a:lstStyle/>
        <a:p>
          <a:endParaRPr lang="tr-TR"/>
        </a:p>
      </dgm:t>
    </dgm:pt>
    <dgm:pt modelId="{ECF88BC2-76F1-4813-977E-22B54702D0C5}" type="sibTrans" cxnId="{3035A694-6AD8-4F87-9A53-A45BEED26142}">
      <dgm:prSet/>
      <dgm:spPr/>
      <dgm:t>
        <a:bodyPr/>
        <a:lstStyle/>
        <a:p>
          <a:endParaRPr lang="tr-TR"/>
        </a:p>
      </dgm:t>
    </dgm:pt>
    <dgm:pt modelId="{D84CE6A7-E60C-48E0-BE5C-CDE4FC05E3C6}">
      <dgm:prSet phldrT="[Metin]"/>
      <dgm:spPr/>
      <dgm:t>
        <a:bodyPr/>
        <a:lstStyle/>
        <a:p>
          <a:r>
            <a:rPr lang="tr-TR" dirty="0" smtClean="0"/>
            <a:t>Yemler</a:t>
          </a:r>
          <a:endParaRPr lang="tr-TR" dirty="0"/>
        </a:p>
      </dgm:t>
    </dgm:pt>
    <dgm:pt modelId="{864283BD-7119-489B-B7AC-C68CD841A1D8}" type="parTrans" cxnId="{4D5E1660-0BCB-48F9-82A3-EA62B859EB32}">
      <dgm:prSet/>
      <dgm:spPr/>
      <dgm:t>
        <a:bodyPr/>
        <a:lstStyle/>
        <a:p>
          <a:endParaRPr lang="tr-TR"/>
        </a:p>
      </dgm:t>
    </dgm:pt>
    <dgm:pt modelId="{CFE134C2-FBA1-4867-B001-C58B4A2E7AC5}" type="sibTrans" cxnId="{4D5E1660-0BCB-48F9-82A3-EA62B859EB32}">
      <dgm:prSet/>
      <dgm:spPr/>
      <dgm:t>
        <a:bodyPr/>
        <a:lstStyle/>
        <a:p>
          <a:endParaRPr lang="tr-TR"/>
        </a:p>
      </dgm:t>
    </dgm:pt>
    <dgm:pt modelId="{6E450E97-AEB9-4182-AB6A-DAF5055D5871}">
      <dgm:prSet phldrT="[Metin]"/>
      <dgm:spPr/>
      <dgm:t>
        <a:bodyPr/>
        <a:lstStyle/>
        <a:p>
          <a:r>
            <a:rPr lang="tr-TR" dirty="0" smtClean="0"/>
            <a:t>Yeşil yemler, </a:t>
          </a:r>
          <a:r>
            <a:rPr lang="tr-TR" dirty="0" err="1" smtClean="0"/>
            <a:t>baklagil</a:t>
          </a:r>
          <a:r>
            <a:rPr lang="tr-TR" dirty="0" smtClean="0"/>
            <a:t> otları, pancar küspesi süt verimini artırır</a:t>
          </a:r>
          <a:endParaRPr lang="tr-TR" dirty="0"/>
        </a:p>
      </dgm:t>
    </dgm:pt>
    <dgm:pt modelId="{05FC1D05-6CB3-4614-A2A2-15E48879B9CC}" type="parTrans" cxnId="{8F7B225A-BC25-44E1-94DD-8AE2A1C8D92E}">
      <dgm:prSet/>
      <dgm:spPr/>
      <dgm:t>
        <a:bodyPr/>
        <a:lstStyle/>
        <a:p>
          <a:endParaRPr lang="tr-TR"/>
        </a:p>
      </dgm:t>
    </dgm:pt>
    <dgm:pt modelId="{FE6014C9-60EB-436F-8DD0-BC5E0B3178F4}" type="sibTrans" cxnId="{8F7B225A-BC25-44E1-94DD-8AE2A1C8D92E}">
      <dgm:prSet/>
      <dgm:spPr/>
      <dgm:t>
        <a:bodyPr/>
        <a:lstStyle/>
        <a:p>
          <a:endParaRPr lang="tr-TR"/>
        </a:p>
      </dgm:t>
    </dgm:pt>
    <dgm:pt modelId="{0581A71B-BE54-4DEB-8C7E-68F4BAB0F0CF}">
      <dgm:prSet phldrT="[Metin]"/>
      <dgm:spPr/>
      <dgm:t>
        <a:bodyPr/>
        <a:lstStyle/>
        <a:p>
          <a:r>
            <a:rPr lang="tr-TR" dirty="0" smtClean="0"/>
            <a:t>Buğday, çavdar kepeği, yulaf ezmesi </a:t>
          </a:r>
          <a:r>
            <a:rPr lang="tr-TR" dirty="0" err="1" smtClean="0"/>
            <a:t>verii</a:t>
          </a:r>
          <a:r>
            <a:rPr lang="tr-TR" dirty="0" smtClean="0"/>
            <a:t> azaltır</a:t>
          </a:r>
          <a:endParaRPr lang="tr-TR" dirty="0"/>
        </a:p>
      </dgm:t>
    </dgm:pt>
    <dgm:pt modelId="{2AFBC30A-3A4D-4ACD-B278-604DB77BB4C6}" type="parTrans" cxnId="{5CAF9CA4-48A7-4DA2-A959-EC433A709159}">
      <dgm:prSet/>
      <dgm:spPr/>
      <dgm:t>
        <a:bodyPr/>
        <a:lstStyle/>
        <a:p>
          <a:endParaRPr lang="tr-TR"/>
        </a:p>
      </dgm:t>
    </dgm:pt>
    <dgm:pt modelId="{0B3951A1-6BD1-4EA1-91F9-0C0F1239277E}" type="sibTrans" cxnId="{5CAF9CA4-48A7-4DA2-A959-EC433A709159}">
      <dgm:prSet/>
      <dgm:spPr/>
      <dgm:t>
        <a:bodyPr/>
        <a:lstStyle/>
        <a:p>
          <a:endParaRPr lang="tr-TR"/>
        </a:p>
      </dgm:t>
    </dgm:pt>
    <dgm:pt modelId="{42F21399-9B7D-4CA4-AF83-CB0BAF2AA7F3}">
      <dgm:prSet phldrT="[Metin]"/>
      <dgm:spPr/>
      <dgm:t>
        <a:bodyPr/>
        <a:lstStyle/>
        <a:p>
          <a:r>
            <a:rPr lang="tr-TR" dirty="0" smtClean="0"/>
            <a:t>Mevsim</a:t>
          </a:r>
          <a:endParaRPr lang="tr-TR" dirty="0"/>
        </a:p>
      </dgm:t>
    </dgm:pt>
    <dgm:pt modelId="{F7E04E59-5986-49F9-9AC1-B989D08715DB}" type="parTrans" cxnId="{06AEA709-C1E0-41D3-83D2-067237ACE49A}">
      <dgm:prSet/>
      <dgm:spPr/>
      <dgm:t>
        <a:bodyPr/>
        <a:lstStyle/>
        <a:p>
          <a:endParaRPr lang="tr-TR"/>
        </a:p>
      </dgm:t>
    </dgm:pt>
    <dgm:pt modelId="{B3DB13DA-08F5-48E2-8357-DA7B3E1B0082}" type="sibTrans" cxnId="{06AEA709-C1E0-41D3-83D2-067237ACE49A}">
      <dgm:prSet/>
      <dgm:spPr/>
      <dgm:t>
        <a:bodyPr/>
        <a:lstStyle/>
        <a:p>
          <a:endParaRPr lang="tr-TR"/>
        </a:p>
      </dgm:t>
    </dgm:pt>
    <dgm:pt modelId="{3D263C2D-E544-474B-A9AF-A178AFEC355B}">
      <dgm:prSet phldrT="[Metin]"/>
      <dgm:spPr/>
      <dgm:t>
        <a:bodyPr/>
        <a:lstStyle/>
        <a:p>
          <a:r>
            <a:rPr lang="tr-TR" dirty="0" smtClean="0"/>
            <a:t>Kış dönemi yemlemeye bağlı Mart-Nisan dönemi protein ve yağ azalır</a:t>
          </a:r>
          <a:endParaRPr lang="tr-TR" dirty="0"/>
        </a:p>
      </dgm:t>
    </dgm:pt>
    <dgm:pt modelId="{7A6655C8-DC94-4AAD-A252-414D8245F709}" type="parTrans" cxnId="{AA287B53-02BE-448E-B8A5-A17CE8C8FFA2}">
      <dgm:prSet/>
      <dgm:spPr/>
      <dgm:t>
        <a:bodyPr/>
        <a:lstStyle/>
        <a:p>
          <a:endParaRPr lang="tr-TR"/>
        </a:p>
      </dgm:t>
    </dgm:pt>
    <dgm:pt modelId="{62F9FAA9-EC1B-48EC-A534-DF3A3320E9D1}" type="sibTrans" cxnId="{AA287B53-02BE-448E-B8A5-A17CE8C8FFA2}">
      <dgm:prSet/>
      <dgm:spPr/>
      <dgm:t>
        <a:bodyPr/>
        <a:lstStyle/>
        <a:p>
          <a:endParaRPr lang="tr-TR"/>
        </a:p>
      </dgm:t>
    </dgm:pt>
    <dgm:pt modelId="{1D895621-407A-45E5-88EB-C4717BF0ACF8}">
      <dgm:prSet phldrT="[Metin]"/>
      <dgm:spPr/>
      <dgm:t>
        <a:bodyPr/>
        <a:lstStyle/>
        <a:p>
          <a:r>
            <a:rPr lang="tr-TR" dirty="0" smtClean="0"/>
            <a:t>Yeşil yemle besleme başlayınca protein ve laktoz artar</a:t>
          </a:r>
          <a:endParaRPr lang="tr-TR" dirty="0"/>
        </a:p>
      </dgm:t>
    </dgm:pt>
    <dgm:pt modelId="{C5964969-506D-42C9-A4E3-29E425DD1F00}" type="parTrans" cxnId="{BC127099-0DEC-468A-AD47-2E15914F5553}">
      <dgm:prSet/>
      <dgm:spPr/>
      <dgm:t>
        <a:bodyPr/>
        <a:lstStyle/>
        <a:p>
          <a:endParaRPr lang="tr-TR"/>
        </a:p>
      </dgm:t>
    </dgm:pt>
    <dgm:pt modelId="{AD1A9366-EDBD-43D7-9E53-25B542AC01E0}" type="sibTrans" cxnId="{BC127099-0DEC-468A-AD47-2E15914F5553}">
      <dgm:prSet/>
      <dgm:spPr/>
      <dgm:t>
        <a:bodyPr/>
        <a:lstStyle/>
        <a:p>
          <a:endParaRPr lang="tr-TR"/>
        </a:p>
      </dgm:t>
    </dgm:pt>
    <dgm:pt modelId="{56815BE6-C406-471F-A4BF-B57C0F5C6407}" type="pres">
      <dgm:prSet presAssocID="{27B3837F-E10B-45CB-911C-67D8198CEA8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DFEA067B-1097-4DB3-BA71-1C86FAA81CF5}" type="pres">
      <dgm:prSet presAssocID="{36FC5E04-EFA0-408E-B87F-56237535E60F}" presName="linNode" presStyleCnt="0"/>
      <dgm:spPr/>
    </dgm:pt>
    <dgm:pt modelId="{C34DF75D-9FE9-42F2-9570-56F46BB1AFD8}" type="pres">
      <dgm:prSet presAssocID="{36FC5E04-EFA0-408E-B87F-56237535E60F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534CC1D-B7EF-46BC-9501-5B58FCF7D2B8}" type="pres">
      <dgm:prSet presAssocID="{36FC5E04-EFA0-408E-B87F-56237535E60F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8518A9D-338F-445A-8B0A-695E503D42B8}" type="pres">
      <dgm:prSet presAssocID="{4B7D290E-EC46-4797-AA58-89FCF0DB1157}" presName="sp" presStyleCnt="0"/>
      <dgm:spPr/>
    </dgm:pt>
    <dgm:pt modelId="{5C7A8B48-5DD1-4059-9E69-AF1AE523709A}" type="pres">
      <dgm:prSet presAssocID="{D84CE6A7-E60C-48E0-BE5C-CDE4FC05E3C6}" presName="linNode" presStyleCnt="0"/>
      <dgm:spPr/>
    </dgm:pt>
    <dgm:pt modelId="{8FC8D14A-393F-4FE4-BE03-72E8D64D6DA9}" type="pres">
      <dgm:prSet presAssocID="{D84CE6A7-E60C-48E0-BE5C-CDE4FC05E3C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A342E1-4BAF-40D5-A6A7-8AB65866664C}" type="pres">
      <dgm:prSet presAssocID="{D84CE6A7-E60C-48E0-BE5C-CDE4FC05E3C6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78704E8-37A6-48A9-9A97-9D1C56E43144}" type="pres">
      <dgm:prSet presAssocID="{CFE134C2-FBA1-4867-B001-C58B4A2E7AC5}" presName="sp" presStyleCnt="0"/>
      <dgm:spPr/>
    </dgm:pt>
    <dgm:pt modelId="{4AD8C23D-EE0E-48F0-97D0-6F1A789DE6DB}" type="pres">
      <dgm:prSet presAssocID="{42F21399-9B7D-4CA4-AF83-CB0BAF2AA7F3}" presName="linNode" presStyleCnt="0"/>
      <dgm:spPr/>
    </dgm:pt>
    <dgm:pt modelId="{72C0F79B-6F53-49FB-ACE1-FD80F212FD7C}" type="pres">
      <dgm:prSet presAssocID="{42F21399-9B7D-4CA4-AF83-CB0BAF2AA7F3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B7CF56F-2021-4F7F-913B-70C406014ADF}" type="pres">
      <dgm:prSet presAssocID="{42F21399-9B7D-4CA4-AF83-CB0BAF2AA7F3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7ECC0926-1C74-4340-8918-3168A66A83D7}" srcId="{27B3837F-E10B-45CB-911C-67D8198CEA8D}" destId="{36FC5E04-EFA0-408E-B87F-56237535E60F}" srcOrd="0" destOrd="0" parTransId="{82239E48-A879-4B4E-BE2F-4095EF27C8C5}" sibTransId="{4B7D290E-EC46-4797-AA58-89FCF0DB1157}"/>
    <dgm:cxn modelId="{E7F59D97-DAAF-4565-BDFB-3076C2F7A46F}" type="presOf" srcId="{27B3837F-E10B-45CB-911C-67D8198CEA8D}" destId="{56815BE6-C406-471F-A4BF-B57C0F5C6407}" srcOrd="0" destOrd="0" presId="urn:microsoft.com/office/officeart/2005/8/layout/vList5"/>
    <dgm:cxn modelId="{BC127099-0DEC-468A-AD47-2E15914F5553}" srcId="{42F21399-9B7D-4CA4-AF83-CB0BAF2AA7F3}" destId="{1D895621-407A-45E5-88EB-C4717BF0ACF8}" srcOrd="1" destOrd="0" parTransId="{C5964969-506D-42C9-A4E3-29E425DD1F00}" sibTransId="{AD1A9366-EDBD-43D7-9E53-25B542AC01E0}"/>
    <dgm:cxn modelId="{333EEBCE-85A9-4961-A46A-1485A56CF496}" type="presOf" srcId="{6E450E97-AEB9-4182-AB6A-DAF5055D5871}" destId="{2DA342E1-4BAF-40D5-A6A7-8AB65866664C}" srcOrd="0" destOrd="0" presId="urn:microsoft.com/office/officeart/2005/8/layout/vList5"/>
    <dgm:cxn modelId="{7098E13E-3B45-4B67-B2AB-C565D9A031C4}" type="presOf" srcId="{A37D3FDB-A5B0-4DC5-9F91-2E60FA640731}" destId="{D534CC1D-B7EF-46BC-9501-5B58FCF7D2B8}" srcOrd="0" destOrd="1" presId="urn:microsoft.com/office/officeart/2005/8/layout/vList5"/>
    <dgm:cxn modelId="{AA287B53-02BE-448E-B8A5-A17CE8C8FFA2}" srcId="{42F21399-9B7D-4CA4-AF83-CB0BAF2AA7F3}" destId="{3D263C2D-E544-474B-A9AF-A178AFEC355B}" srcOrd="0" destOrd="0" parTransId="{7A6655C8-DC94-4AAD-A252-414D8245F709}" sibTransId="{62F9FAA9-EC1B-48EC-A534-DF3A3320E9D1}"/>
    <dgm:cxn modelId="{8F7B225A-BC25-44E1-94DD-8AE2A1C8D92E}" srcId="{D84CE6A7-E60C-48E0-BE5C-CDE4FC05E3C6}" destId="{6E450E97-AEB9-4182-AB6A-DAF5055D5871}" srcOrd="0" destOrd="0" parTransId="{05FC1D05-6CB3-4614-A2A2-15E48879B9CC}" sibTransId="{FE6014C9-60EB-436F-8DD0-BC5E0B3178F4}"/>
    <dgm:cxn modelId="{F43DD2AA-2289-4F4B-BF8E-1E95A77EAA4A}" type="presOf" srcId="{0581A71B-BE54-4DEB-8C7E-68F4BAB0F0CF}" destId="{2DA342E1-4BAF-40D5-A6A7-8AB65866664C}" srcOrd="0" destOrd="1" presId="urn:microsoft.com/office/officeart/2005/8/layout/vList5"/>
    <dgm:cxn modelId="{06AEA709-C1E0-41D3-83D2-067237ACE49A}" srcId="{27B3837F-E10B-45CB-911C-67D8198CEA8D}" destId="{42F21399-9B7D-4CA4-AF83-CB0BAF2AA7F3}" srcOrd="2" destOrd="0" parTransId="{F7E04E59-5986-49F9-9AC1-B989D08715DB}" sibTransId="{B3DB13DA-08F5-48E2-8357-DA7B3E1B0082}"/>
    <dgm:cxn modelId="{0C829193-18D9-4062-AB2B-2E20BA05E551}" srcId="{36FC5E04-EFA0-408E-B87F-56237535E60F}" destId="{8AFDD823-2FFE-467D-BEF6-F2F0D2EEC943}" srcOrd="0" destOrd="0" parTransId="{16E1887F-A269-4B0B-93AA-E5A79639CA22}" sibTransId="{AC4584C0-AE7B-4117-9082-9F8D26F2BECF}"/>
    <dgm:cxn modelId="{246F3ECE-0067-4DFF-82F3-627BE5A928A0}" type="presOf" srcId="{1D895621-407A-45E5-88EB-C4717BF0ACF8}" destId="{2B7CF56F-2021-4F7F-913B-70C406014ADF}" srcOrd="0" destOrd="1" presId="urn:microsoft.com/office/officeart/2005/8/layout/vList5"/>
    <dgm:cxn modelId="{4D5E1660-0BCB-48F9-82A3-EA62B859EB32}" srcId="{27B3837F-E10B-45CB-911C-67D8198CEA8D}" destId="{D84CE6A7-E60C-48E0-BE5C-CDE4FC05E3C6}" srcOrd="1" destOrd="0" parTransId="{864283BD-7119-489B-B7AC-C68CD841A1D8}" sibTransId="{CFE134C2-FBA1-4867-B001-C58B4A2E7AC5}"/>
    <dgm:cxn modelId="{5CAF9CA4-48A7-4DA2-A959-EC433A709159}" srcId="{D84CE6A7-E60C-48E0-BE5C-CDE4FC05E3C6}" destId="{0581A71B-BE54-4DEB-8C7E-68F4BAB0F0CF}" srcOrd="1" destOrd="0" parTransId="{2AFBC30A-3A4D-4ACD-B278-604DB77BB4C6}" sibTransId="{0B3951A1-6BD1-4EA1-91F9-0C0F1239277E}"/>
    <dgm:cxn modelId="{3035A694-6AD8-4F87-9A53-A45BEED26142}" srcId="{36FC5E04-EFA0-408E-B87F-56237535E60F}" destId="{A37D3FDB-A5B0-4DC5-9F91-2E60FA640731}" srcOrd="1" destOrd="0" parTransId="{80653E70-27BD-41E9-B148-BBC4A42D88D9}" sibTransId="{ECF88BC2-76F1-4813-977E-22B54702D0C5}"/>
    <dgm:cxn modelId="{85E4787D-D701-4966-86B1-76C0DE495DB6}" type="presOf" srcId="{8AFDD823-2FFE-467D-BEF6-F2F0D2EEC943}" destId="{D534CC1D-B7EF-46BC-9501-5B58FCF7D2B8}" srcOrd="0" destOrd="0" presId="urn:microsoft.com/office/officeart/2005/8/layout/vList5"/>
    <dgm:cxn modelId="{99D0C80D-F74A-428A-9BFE-FE2AF460EEE8}" type="presOf" srcId="{42F21399-9B7D-4CA4-AF83-CB0BAF2AA7F3}" destId="{72C0F79B-6F53-49FB-ACE1-FD80F212FD7C}" srcOrd="0" destOrd="0" presId="urn:microsoft.com/office/officeart/2005/8/layout/vList5"/>
    <dgm:cxn modelId="{85F05FF7-68BA-429D-ABC9-F1C81C1703B6}" type="presOf" srcId="{3D263C2D-E544-474B-A9AF-A178AFEC355B}" destId="{2B7CF56F-2021-4F7F-913B-70C406014ADF}" srcOrd="0" destOrd="0" presId="urn:microsoft.com/office/officeart/2005/8/layout/vList5"/>
    <dgm:cxn modelId="{3BAE1AD6-A66A-4479-94B9-759D2805C695}" type="presOf" srcId="{36FC5E04-EFA0-408E-B87F-56237535E60F}" destId="{C34DF75D-9FE9-42F2-9570-56F46BB1AFD8}" srcOrd="0" destOrd="0" presId="urn:microsoft.com/office/officeart/2005/8/layout/vList5"/>
    <dgm:cxn modelId="{8779E79A-26FB-4DAE-AC12-67CF20AD290A}" type="presOf" srcId="{D84CE6A7-E60C-48E0-BE5C-CDE4FC05E3C6}" destId="{8FC8D14A-393F-4FE4-BE03-72E8D64D6DA9}" srcOrd="0" destOrd="0" presId="urn:microsoft.com/office/officeart/2005/8/layout/vList5"/>
    <dgm:cxn modelId="{852DBDB7-EC4A-4ABC-93C4-9D3AE45E207C}" type="presParOf" srcId="{56815BE6-C406-471F-A4BF-B57C0F5C6407}" destId="{DFEA067B-1097-4DB3-BA71-1C86FAA81CF5}" srcOrd="0" destOrd="0" presId="urn:microsoft.com/office/officeart/2005/8/layout/vList5"/>
    <dgm:cxn modelId="{91951B45-76D5-46A0-83C4-595FC1F6F776}" type="presParOf" srcId="{DFEA067B-1097-4DB3-BA71-1C86FAA81CF5}" destId="{C34DF75D-9FE9-42F2-9570-56F46BB1AFD8}" srcOrd="0" destOrd="0" presId="urn:microsoft.com/office/officeart/2005/8/layout/vList5"/>
    <dgm:cxn modelId="{3CF425ED-41AC-4B96-BC03-EE4DC4901FC0}" type="presParOf" srcId="{DFEA067B-1097-4DB3-BA71-1C86FAA81CF5}" destId="{D534CC1D-B7EF-46BC-9501-5B58FCF7D2B8}" srcOrd="1" destOrd="0" presId="urn:microsoft.com/office/officeart/2005/8/layout/vList5"/>
    <dgm:cxn modelId="{DF90172B-3C6F-4CF3-A38D-693D9C9FDD41}" type="presParOf" srcId="{56815BE6-C406-471F-A4BF-B57C0F5C6407}" destId="{08518A9D-338F-445A-8B0A-695E503D42B8}" srcOrd="1" destOrd="0" presId="urn:microsoft.com/office/officeart/2005/8/layout/vList5"/>
    <dgm:cxn modelId="{20C63F22-3AC2-46E8-860B-6C5A7F7200AB}" type="presParOf" srcId="{56815BE6-C406-471F-A4BF-B57C0F5C6407}" destId="{5C7A8B48-5DD1-4059-9E69-AF1AE523709A}" srcOrd="2" destOrd="0" presId="urn:microsoft.com/office/officeart/2005/8/layout/vList5"/>
    <dgm:cxn modelId="{16DB6A12-CFF1-4D15-A536-E52FE03E311A}" type="presParOf" srcId="{5C7A8B48-5DD1-4059-9E69-AF1AE523709A}" destId="{8FC8D14A-393F-4FE4-BE03-72E8D64D6DA9}" srcOrd="0" destOrd="0" presId="urn:microsoft.com/office/officeart/2005/8/layout/vList5"/>
    <dgm:cxn modelId="{4F887652-82D0-42AF-B1FA-9A189D162647}" type="presParOf" srcId="{5C7A8B48-5DD1-4059-9E69-AF1AE523709A}" destId="{2DA342E1-4BAF-40D5-A6A7-8AB65866664C}" srcOrd="1" destOrd="0" presId="urn:microsoft.com/office/officeart/2005/8/layout/vList5"/>
    <dgm:cxn modelId="{2E673709-73BB-4E85-AB3E-DBF27C59A870}" type="presParOf" srcId="{56815BE6-C406-471F-A4BF-B57C0F5C6407}" destId="{E78704E8-37A6-48A9-9A97-9D1C56E43144}" srcOrd="3" destOrd="0" presId="urn:microsoft.com/office/officeart/2005/8/layout/vList5"/>
    <dgm:cxn modelId="{AE502D14-33E0-4D1E-AD27-463604CC79D7}" type="presParOf" srcId="{56815BE6-C406-471F-A4BF-B57C0F5C6407}" destId="{4AD8C23D-EE0E-48F0-97D0-6F1A789DE6DB}" srcOrd="4" destOrd="0" presId="urn:microsoft.com/office/officeart/2005/8/layout/vList5"/>
    <dgm:cxn modelId="{69BF9608-295C-4DD9-9862-795A5AF957EA}" type="presParOf" srcId="{4AD8C23D-EE0E-48F0-97D0-6F1A789DE6DB}" destId="{72C0F79B-6F53-49FB-ACE1-FD80F212FD7C}" srcOrd="0" destOrd="0" presId="urn:microsoft.com/office/officeart/2005/8/layout/vList5"/>
    <dgm:cxn modelId="{8BA9A609-97D6-42B9-88AF-E4A40962A614}" type="presParOf" srcId="{4AD8C23D-EE0E-48F0-97D0-6F1A789DE6DB}" destId="{2B7CF56F-2021-4F7F-913B-70C406014AD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555E3-63EF-4975-8176-1DFB900AC0AF}">
      <dsp:nvSpPr>
        <dsp:cNvPr id="0" name=""/>
        <dsp:cNvSpPr/>
      </dsp:nvSpPr>
      <dsp:spPr>
        <a:xfrm>
          <a:off x="312348" y="0"/>
          <a:ext cx="8088270" cy="475252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589C2A-39B7-4C3B-B473-49AAFCEB605C}">
      <dsp:nvSpPr>
        <dsp:cNvPr id="0" name=""/>
        <dsp:cNvSpPr/>
      </dsp:nvSpPr>
      <dsp:spPr>
        <a:xfrm>
          <a:off x="1520175" y="3280194"/>
          <a:ext cx="197705" cy="19770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F02C1D-18CC-4C92-93ED-FB0E9CB000AC}">
      <dsp:nvSpPr>
        <dsp:cNvPr id="0" name=""/>
        <dsp:cNvSpPr/>
      </dsp:nvSpPr>
      <dsp:spPr>
        <a:xfrm>
          <a:off x="1728193" y="3456388"/>
          <a:ext cx="2644591" cy="11151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4760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2400" kern="1200" dirty="0" smtClean="0"/>
            <a:t>İ.Ö.8000-3000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tr-TR" sz="2400" kern="1200" dirty="0" smtClean="0"/>
            <a:t>Koyun/keçi evcilleştirilmesi</a:t>
          </a:r>
          <a:endParaRPr lang="tr-TR" sz="2400" kern="1200" dirty="0"/>
        </a:p>
      </dsp:txBody>
      <dsp:txXfrm>
        <a:off x="1728193" y="3456388"/>
        <a:ext cx="2644591" cy="1115128"/>
      </dsp:txXfrm>
    </dsp:sp>
    <dsp:sp modelId="{E85670FD-D1B4-40C6-8DC2-B357F7CBA500}">
      <dsp:nvSpPr>
        <dsp:cNvPr id="0" name=""/>
        <dsp:cNvSpPr/>
      </dsp:nvSpPr>
      <dsp:spPr>
        <a:xfrm>
          <a:off x="3265303" y="1988457"/>
          <a:ext cx="357390" cy="3573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495FAF-0EE6-4C9C-B520-2D1000D2B57F}">
      <dsp:nvSpPr>
        <dsp:cNvPr id="0" name=""/>
        <dsp:cNvSpPr/>
      </dsp:nvSpPr>
      <dsp:spPr>
        <a:xfrm>
          <a:off x="3456390" y="2520289"/>
          <a:ext cx="2786620" cy="15945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9374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İ.S. 1 yy. Roma’da peynir süzülmesi</a:t>
          </a:r>
          <a:endParaRPr lang="tr-TR" sz="2400" kern="1200" dirty="0"/>
        </a:p>
      </dsp:txBody>
      <dsp:txXfrm>
        <a:off x="3456390" y="2520289"/>
        <a:ext cx="2786620" cy="1594556"/>
      </dsp:txXfrm>
    </dsp:sp>
    <dsp:sp modelId="{B16CC628-7877-481E-9BD3-573374007C6E}">
      <dsp:nvSpPr>
        <dsp:cNvPr id="0" name=""/>
        <dsp:cNvSpPr/>
      </dsp:nvSpPr>
      <dsp:spPr>
        <a:xfrm>
          <a:off x="5364019" y="1202389"/>
          <a:ext cx="494262" cy="49426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49C009-90D0-4791-AA1B-7AB5DE1BE778}">
      <dsp:nvSpPr>
        <dsp:cNvPr id="0" name=""/>
        <dsp:cNvSpPr/>
      </dsp:nvSpPr>
      <dsp:spPr>
        <a:xfrm>
          <a:off x="5832648" y="2016234"/>
          <a:ext cx="1824970" cy="671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900" tIns="0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İ.S. 300 ticari meta </a:t>
          </a:r>
          <a:endParaRPr lang="tr-TR" sz="2400" kern="1200" dirty="0"/>
        </a:p>
      </dsp:txBody>
      <dsp:txXfrm>
        <a:off x="5832648" y="2016234"/>
        <a:ext cx="1824970" cy="6712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232162-31CD-48FA-9FC2-DE5DECB79174}">
      <dsp:nvSpPr>
        <dsp:cNvPr id="0" name=""/>
        <dsp:cNvSpPr/>
      </dsp:nvSpPr>
      <dsp:spPr>
        <a:xfrm>
          <a:off x="0" y="263819"/>
          <a:ext cx="8229600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 dirty="0" smtClean="0"/>
            <a:t>1180</a:t>
          </a:r>
          <a:endParaRPr lang="tr-TR" sz="2300" b="1" kern="1200" dirty="0"/>
        </a:p>
      </dsp:txBody>
      <dsp:txXfrm>
        <a:off x="0" y="563455"/>
        <a:ext cx="7929964" cy="599271"/>
      </dsp:txXfrm>
    </dsp:sp>
    <dsp:sp modelId="{1EE51CFC-5D28-4A66-BB1F-51856727604E}">
      <dsp:nvSpPr>
        <dsp:cNvPr id="0" name=""/>
        <dsp:cNvSpPr/>
      </dsp:nvSpPr>
      <dsp:spPr>
        <a:xfrm>
          <a:off x="0" y="1188069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Fromage</a:t>
          </a:r>
          <a:r>
            <a:rPr lang="tr-TR" sz="2300" kern="1200" dirty="0" smtClean="0"/>
            <a:t> </a:t>
          </a:r>
          <a:r>
            <a:rPr lang="tr-TR" sz="2300" kern="1200" dirty="0" err="1" smtClean="0"/>
            <a:t>Frais</a:t>
          </a:r>
          <a:r>
            <a:rPr lang="tr-TR" sz="2300" kern="1200" dirty="0" smtClean="0"/>
            <a:t>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(kalıp içinde üretilen anlamında)</a:t>
          </a:r>
          <a:endParaRPr lang="tr-TR" sz="1800" kern="1200" dirty="0"/>
        </a:p>
      </dsp:txBody>
      <dsp:txXfrm>
        <a:off x="0" y="1188069"/>
        <a:ext cx="2534716" cy="2308835"/>
      </dsp:txXfrm>
    </dsp:sp>
    <dsp:sp modelId="{6A8073FC-6A5C-448A-9746-FDB434F10164}">
      <dsp:nvSpPr>
        <dsp:cNvPr id="0" name=""/>
        <dsp:cNvSpPr/>
      </dsp:nvSpPr>
      <dsp:spPr>
        <a:xfrm>
          <a:off x="2534716" y="663333"/>
          <a:ext cx="5694883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 dirty="0" smtClean="0"/>
            <a:t>1267</a:t>
          </a:r>
          <a:endParaRPr lang="tr-TR" sz="2300" b="1" kern="1200" dirty="0"/>
        </a:p>
      </dsp:txBody>
      <dsp:txXfrm>
        <a:off x="2534716" y="962969"/>
        <a:ext cx="5395247" cy="599271"/>
      </dsp:txXfrm>
    </dsp:sp>
    <dsp:sp modelId="{B96481E6-20D7-488B-9928-563343BC3B69}">
      <dsp:nvSpPr>
        <dsp:cNvPr id="0" name=""/>
        <dsp:cNvSpPr/>
      </dsp:nvSpPr>
      <dsp:spPr>
        <a:xfrm>
          <a:off x="2534716" y="1587583"/>
          <a:ext cx="2534716" cy="230883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err="1" smtClean="0"/>
            <a:t>Fruiteres</a:t>
          </a:r>
          <a:r>
            <a:rPr lang="tr-TR" sz="2300" kern="1200" dirty="0" smtClean="0"/>
            <a:t> 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(ilk </a:t>
          </a:r>
          <a:r>
            <a:rPr lang="tr-TR" sz="1800" kern="1200" dirty="0" err="1" smtClean="0"/>
            <a:t>koperatifçilik</a:t>
          </a:r>
          <a:r>
            <a:rPr lang="tr-TR" sz="1800" kern="1200" dirty="0" smtClean="0"/>
            <a:t> </a:t>
          </a:r>
          <a:r>
            <a:rPr lang="tr-TR" sz="1800" kern="1200" dirty="0" err="1" smtClean="0"/>
            <a:t>ögütü</a:t>
          </a:r>
          <a:r>
            <a:rPr lang="tr-TR" sz="1800" kern="1200" dirty="0" smtClean="0"/>
            <a:t>)</a:t>
          </a:r>
          <a:endParaRPr lang="tr-TR" sz="1800" kern="1200" dirty="0"/>
        </a:p>
      </dsp:txBody>
      <dsp:txXfrm>
        <a:off x="2534716" y="1587583"/>
        <a:ext cx="2534716" cy="2308835"/>
      </dsp:txXfrm>
    </dsp:sp>
    <dsp:sp modelId="{342CBF82-5134-4BDB-8B62-2488BFB473BF}">
      <dsp:nvSpPr>
        <dsp:cNvPr id="0" name=""/>
        <dsp:cNvSpPr/>
      </dsp:nvSpPr>
      <dsp:spPr>
        <a:xfrm>
          <a:off x="5069433" y="1062848"/>
          <a:ext cx="3160166" cy="1198543"/>
        </a:xfrm>
        <a:prstGeom prst="rightArrow">
          <a:avLst>
            <a:gd name="adj1" fmla="val 50000"/>
            <a:gd name="adj2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90269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b="1" kern="1200" dirty="0" smtClean="0"/>
            <a:t>1579</a:t>
          </a:r>
          <a:endParaRPr lang="tr-TR" sz="2300" b="1" kern="1200" dirty="0"/>
        </a:p>
      </dsp:txBody>
      <dsp:txXfrm>
        <a:off x="5069433" y="1362484"/>
        <a:ext cx="2860530" cy="599271"/>
      </dsp:txXfrm>
    </dsp:sp>
    <dsp:sp modelId="{318ED9A4-30B4-401C-A88C-279F8FFE8FD7}">
      <dsp:nvSpPr>
        <dsp:cNvPr id="0" name=""/>
        <dsp:cNvSpPr/>
      </dsp:nvSpPr>
      <dsp:spPr>
        <a:xfrm>
          <a:off x="5069433" y="1987097"/>
          <a:ext cx="2534716" cy="227504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300" kern="1200" dirty="0" smtClean="0"/>
            <a:t>İlk ticari marka</a:t>
          </a:r>
        </a:p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(La </a:t>
          </a:r>
          <a:r>
            <a:rPr lang="tr-TR" sz="1800" kern="1200" dirty="0" err="1" smtClean="0"/>
            <a:t>Luna</a:t>
          </a:r>
          <a:r>
            <a:rPr lang="tr-TR" sz="1800" kern="1200" dirty="0" smtClean="0"/>
            <a:t>- </a:t>
          </a:r>
          <a:r>
            <a:rPr lang="tr-TR" sz="1800" kern="1200" dirty="0" err="1" smtClean="0"/>
            <a:t>Parmesan</a:t>
          </a:r>
          <a:r>
            <a:rPr lang="tr-TR" sz="1800" kern="1200" dirty="0" smtClean="0"/>
            <a:t>)</a:t>
          </a:r>
          <a:endParaRPr lang="tr-TR" sz="1800" kern="1200" dirty="0"/>
        </a:p>
      </dsp:txBody>
      <dsp:txXfrm>
        <a:off x="5069433" y="1987097"/>
        <a:ext cx="2534716" cy="22750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F4A8C2-E7E0-4303-A0C4-C557C78BA74D}">
      <dsp:nvSpPr>
        <dsp:cNvPr id="0" name=""/>
        <dsp:cNvSpPr/>
      </dsp:nvSpPr>
      <dsp:spPr>
        <a:xfrm rot="5400000">
          <a:off x="-395169" y="1116212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A09CE-40EF-4354-95AB-8D93D8281D73}">
      <dsp:nvSpPr>
        <dsp:cNvPr id="0" name=""/>
        <dsp:cNvSpPr/>
      </dsp:nvSpPr>
      <dsp:spPr>
        <a:xfrm>
          <a:off x="4309" y="326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Fiziksel/kimyasal açıdan normal</a:t>
          </a:r>
          <a:endParaRPr lang="tr-TR" sz="1800" kern="1200" dirty="0"/>
        </a:p>
      </dsp:txBody>
      <dsp:txXfrm>
        <a:off x="45411" y="41428"/>
        <a:ext cx="2256684" cy="1321129"/>
      </dsp:txXfrm>
    </dsp:sp>
    <dsp:sp modelId="{1AE2000F-196F-4861-891B-1A7CB8DA0C41}">
      <dsp:nvSpPr>
        <dsp:cNvPr id="0" name=""/>
        <dsp:cNvSpPr/>
      </dsp:nvSpPr>
      <dsp:spPr>
        <a:xfrm rot="5400000">
          <a:off x="-395169" y="2870378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160E8A-2424-4D7F-AD84-A529D2B7DAC1}">
      <dsp:nvSpPr>
        <dsp:cNvPr id="0" name=""/>
        <dsp:cNvSpPr/>
      </dsp:nvSpPr>
      <dsp:spPr>
        <a:xfrm>
          <a:off x="4309" y="1754493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Renk, tat, koku açısından kusursuz </a:t>
          </a:r>
          <a:endParaRPr lang="tr-TR" sz="1800" kern="1200" dirty="0"/>
        </a:p>
      </dsp:txBody>
      <dsp:txXfrm>
        <a:off x="45411" y="1795595"/>
        <a:ext cx="2256684" cy="1321129"/>
      </dsp:txXfrm>
    </dsp:sp>
    <dsp:sp modelId="{83F4EBD2-523C-4CEA-AE8A-D55402314C61}">
      <dsp:nvSpPr>
        <dsp:cNvPr id="0" name=""/>
        <dsp:cNvSpPr/>
      </dsp:nvSpPr>
      <dsp:spPr>
        <a:xfrm>
          <a:off x="481913" y="3747461"/>
          <a:ext cx="3100895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E78087-F7D6-43C6-BC90-9EDF15B21746}">
      <dsp:nvSpPr>
        <dsp:cNvPr id="0" name=""/>
        <dsp:cNvSpPr/>
      </dsp:nvSpPr>
      <dsp:spPr>
        <a:xfrm>
          <a:off x="4309" y="3508659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Kazein oranı yüksek</a:t>
          </a:r>
          <a:endParaRPr lang="tr-TR" sz="1800" kern="1200" dirty="0"/>
        </a:p>
      </dsp:txBody>
      <dsp:txXfrm>
        <a:off x="45411" y="3549761"/>
        <a:ext cx="2256684" cy="1321129"/>
      </dsp:txXfrm>
    </dsp:sp>
    <dsp:sp modelId="{A78DFE9F-55FE-4D12-BEDA-4CA647AF47E3}">
      <dsp:nvSpPr>
        <dsp:cNvPr id="0" name=""/>
        <dsp:cNvSpPr/>
      </dsp:nvSpPr>
      <dsp:spPr>
        <a:xfrm rot="16200000">
          <a:off x="2715552" y="2870378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7E6F7F-A5F1-41DE-B67A-7FAA48C0C701}">
      <dsp:nvSpPr>
        <dsp:cNvPr id="0" name=""/>
        <dsp:cNvSpPr/>
      </dsp:nvSpPr>
      <dsp:spPr>
        <a:xfrm>
          <a:off x="3115031" y="3508659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Deterjan/dezenfektan ari</a:t>
          </a:r>
          <a:endParaRPr lang="tr-TR" sz="1800" kern="1200" dirty="0"/>
        </a:p>
      </dsp:txBody>
      <dsp:txXfrm>
        <a:off x="3156133" y="3549761"/>
        <a:ext cx="2256684" cy="1321129"/>
      </dsp:txXfrm>
    </dsp:sp>
    <dsp:sp modelId="{00A24064-287F-47D8-B646-FC9179FFCC2A}">
      <dsp:nvSpPr>
        <dsp:cNvPr id="0" name=""/>
        <dsp:cNvSpPr/>
      </dsp:nvSpPr>
      <dsp:spPr>
        <a:xfrm rot="16200000">
          <a:off x="2715552" y="1116212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A1A0A9-2C98-4421-8203-7AB17592318E}">
      <dsp:nvSpPr>
        <dsp:cNvPr id="0" name=""/>
        <dsp:cNvSpPr/>
      </dsp:nvSpPr>
      <dsp:spPr>
        <a:xfrm>
          <a:off x="3115031" y="1754493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Bakteri sayısı &lt;100.000 adet/ml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Somatik hücre &lt;500.000 adet/ml</a:t>
          </a:r>
          <a:endParaRPr lang="tr-TR" sz="1800" kern="1200" dirty="0"/>
        </a:p>
      </dsp:txBody>
      <dsp:txXfrm>
        <a:off x="3156133" y="1795595"/>
        <a:ext cx="2256684" cy="1321129"/>
      </dsp:txXfrm>
    </dsp:sp>
    <dsp:sp modelId="{E347DA10-B578-4499-A1C3-187A04643409}">
      <dsp:nvSpPr>
        <dsp:cNvPr id="0" name=""/>
        <dsp:cNvSpPr/>
      </dsp:nvSpPr>
      <dsp:spPr>
        <a:xfrm>
          <a:off x="3592635" y="239128"/>
          <a:ext cx="3100895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8BD7BE-A1AE-4964-A097-224B5DD9891E}">
      <dsp:nvSpPr>
        <dsp:cNvPr id="0" name=""/>
        <dsp:cNvSpPr/>
      </dsp:nvSpPr>
      <dsp:spPr>
        <a:xfrm>
          <a:off x="3115031" y="326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Mastitis</a:t>
          </a:r>
          <a:r>
            <a:rPr lang="tr-TR" sz="1800" kern="1200" dirty="0" smtClean="0"/>
            <a:t>/antibiyotik ari</a:t>
          </a:r>
          <a:endParaRPr lang="tr-TR" sz="1800" kern="1200" dirty="0"/>
        </a:p>
      </dsp:txBody>
      <dsp:txXfrm>
        <a:off x="3156133" y="41428"/>
        <a:ext cx="2256684" cy="1321129"/>
      </dsp:txXfrm>
    </dsp:sp>
    <dsp:sp modelId="{19C06D7F-2A5A-4584-ABFE-7A1404C7A19E}">
      <dsp:nvSpPr>
        <dsp:cNvPr id="0" name=""/>
        <dsp:cNvSpPr/>
      </dsp:nvSpPr>
      <dsp:spPr>
        <a:xfrm rot="5400000">
          <a:off x="5826274" y="1116212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B2DFE-C057-40E0-BBA9-2C64AF29A436}">
      <dsp:nvSpPr>
        <dsp:cNvPr id="0" name=""/>
        <dsp:cNvSpPr/>
      </dsp:nvSpPr>
      <dsp:spPr>
        <a:xfrm>
          <a:off x="6225753" y="326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err="1" smtClean="0"/>
            <a:t>Clostridium</a:t>
          </a:r>
          <a:r>
            <a:rPr lang="tr-TR" sz="1800" kern="1200" dirty="0" smtClean="0"/>
            <a:t>/</a:t>
          </a:r>
          <a:r>
            <a:rPr lang="tr-TR" sz="1800" kern="1200" dirty="0" err="1" smtClean="0"/>
            <a:t>Bacillus</a:t>
          </a:r>
          <a:r>
            <a:rPr lang="tr-TR" sz="1800" kern="1200" dirty="0" smtClean="0"/>
            <a:t> </a:t>
          </a:r>
          <a:r>
            <a:rPr lang="tr-TR" sz="1800" kern="1200" dirty="0" err="1" smtClean="0"/>
            <a:t>tülerinden</a:t>
          </a:r>
          <a:r>
            <a:rPr lang="tr-TR" sz="1800" kern="1200" dirty="0" smtClean="0"/>
            <a:t> ari</a:t>
          </a:r>
          <a:endParaRPr lang="tr-TR" sz="1800" kern="1200" dirty="0"/>
        </a:p>
      </dsp:txBody>
      <dsp:txXfrm>
        <a:off x="6266855" y="41428"/>
        <a:ext cx="2256684" cy="1321129"/>
      </dsp:txXfrm>
    </dsp:sp>
    <dsp:sp modelId="{4C91BDF7-BEE4-4A62-BD8F-3DD76A6FD80C}">
      <dsp:nvSpPr>
        <dsp:cNvPr id="0" name=""/>
        <dsp:cNvSpPr/>
      </dsp:nvSpPr>
      <dsp:spPr>
        <a:xfrm rot="5400000">
          <a:off x="5826274" y="2870378"/>
          <a:ext cx="1744340" cy="210499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893331-715B-4898-8C2A-0E39693D8645}">
      <dsp:nvSpPr>
        <dsp:cNvPr id="0" name=""/>
        <dsp:cNvSpPr/>
      </dsp:nvSpPr>
      <dsp:spPr>
        <a:xfrm>
          <a:off x="6225753" y="1754493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Asitlik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&gt;6.0 SH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&lt;7.0 SH</a:t>
          </a:r>
          <a:endParaRPr lang="tr-TR" sz="1800" kern="1200" dirty="0"/>
        </a:p>
      </dsp:txBody>
      <dsp:txXfrm>
        <a:off x="6266855" y="1795595"/>
        <a:ext cx="2256684" cy="1321129"/>
      </dsp:txXfrm>
    </dsp:sp>
    <dsp:sp modelId="{37492901-1BFB-4F70-BD5E-00E83066A3D0}">
      <dsp:nvSpPr>
        <dsp:cNvPr id="0" name=""/>
        <dsp:cNvSpPr/>
      </dsp:nvSpPr>
      <dsp:spPr>
        <a:xfrm>
          <a:off x="6225753" y="3508659"/>
          <a:ext cx="2338888" cy="14033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800" kern="1200" dirty="0" smtClean="0"/>
            <a:t>%0.5 kültür ilavesi ile 30 C’de 6 saatte 28 </a:t>
          </a:r>
          <a:r>
            <a:rPr lang="tr-TR" sz="1800" kern="1200" dirty="0" err="1" smtClean="0"/>
            <a:t>SH’ya</a:t>
          </a:r>
          <a:r>
            <a:rPr lang="tr-TR" sz="1800" kern="1200" dirty="0" smtClean="0"/>
            <a:t> ulaşılmalı</a:t>
          </a:r>
          <a:endParaRPr lang="tr-TR" sz="1800" kern="1200" dirty="0"/>
        </a:p>
      </dsp:txBody>
      <dsp:txXfrm>
        <a:off x="6266855" y="3549761"/>
        <a:ext cx="2256684" cy="132112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52761B-BF79-4126-9AB7-FFCC3D5ED306}">
      <dsp:nvSpPr>
        <dsp:cNvPr id="0" name=""/>
        <dsp:cNvSpPr/>
      </dsp:nvSpPr>
      <dsp:spPr>
        <a:xfrm rot="5400000">
          <a:off x="-194228" y="102923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133DCB-5050-4446-8F18-756C787B1EA8}">
      <dsp:nvSpPr>
        <dsp:cNvPr id="0" name=""/>
        <dsp:cNvSpPr/>
      </dsp:nvSpPr>
      <dsp:spPr>
        <a:xfrm>
          <a:off x="173271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Kalıtsal özellikler ve ırk	</a:t>
          </a:r>
          <a:endParaRPr lang="tr-TR" sz="2400" kern="1200" dirty="0"/>
        </a:p>
      </dsp:txBody>
      <dsp:txXfrm>
        <a:off x="211121" y="39298"/>
        <a:ext cx="2078140" cy="1216604"/>
      </dsp:txXfrm>
    </dsp:sp>
    <dsp:sp modelId="{D5FE0F8E-C068-466F-A695-B954CFDDDF9F}">
      <dsp:nvSpPr>
        <dsp:cNvPr id="0" name=""/>
        <dsp:cNvSpPr/>
      </dsp:nvSpPr>
      <dsp:spPr>
        <a:xfrm rot="5400000">
          <a:off x="-194228" y="264461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CA0393-8FD9-41EB-BD27-878A2F523A15}">
      <dsp:nvSpPr>
        <dsp:cNvPr id="0" name=""/>
        <dsp:cNvSpPr/>
      </dsp:nvSpPr>
      <dsp:spPr>
        <a:xfrm>
          <a:off x="173271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Hayvanın yaşı</a:t>
          </a:r>
          <a:endParaRPr lang="tr-TR" sz="2400" kern="1200" dirty="0"/>
        </a:p>
      </dsp:txBody>
      <dsp:txXfrm>
        <a:off x="211121" y="1654679"/>
        <a:ext cx="2078140" cy="1216604"/>
      </dsp:txXfrm>
    </dsp:sp>
    <dsp:sp modelId="{F8A5AF5F-66EC-4C57-AB3D-7E497E2AB5D5}">
      <dsp:nvSpPr>
        <dsp:cNvPr id="0" name=""/>
        <dsp:cNvSpPr/>
      </dsp:nvSpPr>
      <dsp:spPr>
        <a:xfrm>
          <a:off x="613461" y="3452304"/>
          <a:ext cx="2855186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124A1-DAE7-458A-9B00-34A22BFEBF4A}">
      <dsp:nvSpPr>
        <dsp:cNvPr id="0" name=""/>
        <dsp:cNvSpPr/>
      </dsp:nvSpPr>
      <dsp:spPr>
        <a:xfrm>
          <a:off x="173271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Yetiştirme/ Besleme</a:t>
          </a:r>
          <a:endParaRPr lang="tr-TR" sz="2400" kern="1200" dirty="0"/>
        </a:p>
      </dsp:txBody>
      <dsp:txXfrm>
        <a:off x="211121" y="3270059"/>
        <a:ext cx="2078140" cy="1216604"/>
      </dsp:txXfrm>
    </dsp:sp>
    <dsp:sp modelId="{D56011A3-058F-4740-8E6C-1062286C0B03}">
      <dsp:nvSpPr>
        <dsp:cNvPr id="0" name=""/>
        <dsp:cNvSpPr/>
      </dsp:nvSpPr>
      <dsp:spPr>
        <a:xfrm rot="16200000">
          <a:off x="2670379" y="264461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A4CAD9-FBC0-452B-8FBB-846271A2D6FE}">
      <dsp:nvSpPr>
        <dsp:cNvPr id="0" name=""/>
        <dsp:cNvSpPr/>
      </dsp:nvSpPr>
      <dsp:spPr>
        <a:xfrm>
          <a:off x="3037879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Nem</a:t>
          </a:r>
          <a:endParaRPr lang="tr-TR" sz="2400" kern="1200" dirty="0"/>
        </a:p>
      </dsp:txBody>
      <dsp:txXfrm>
        <a:off x="3075729" y="3270059"/>
        <a:ext cx="2078140" cy="1216604"/>
      </dsp:txXfrm>
    </dsp:sp>
    <dsp:sp modelId="{6D6FB04A-797B-4461-8866-85EE5243C585}">
      <dsp:nvSpPr>
        <dsp:cNvPr id="0" name=""/>
        <dsp:cNvSpPr/>
      </dsp:nvSpPr>
      <dsp:spPr>
        <a:xfrm rot="16200000">
          <a:off x="2670379" y="102923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C20E21-05DD-4E65-BF37-63803314C3B0}">
      <dsp:nvSpPr>
        <dsp:cNvPr id="0" name=""/>
        <dsp:cNvSpPr/>
      </dsp:nvSpPr>
      <dsp:spPr>
        <a:xfrm>
          <a:off x="3037879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Sıcaklık</a:t>
          </a:r>
          <a:endParaRPr lang="tr-TR" sz="2400" kern="1200" dirty="0"/>
        </a:p>
      </dsp:txBody>
      <dsp:txXfrm>
        <a:off x="3075729" y="1654679"/>
        <a:ext cx="2078140" cy="1216604"/>
      </dsp:txXfrm>
    </dsp:sp>
    <dsp:sp modelId="{DAAFD497-C92D-4255-A441-DB802A6A324D}">
      <dsp:nvSpPr>
        <dsp:cNvPr id="0" name=""/>
        <dsp:cNvSpPr/>
      </dsp:nvSpPr>
      <dsp:spPr>
        <a:xfrm>
          <a:off x="3478069" y="221543"/>
          <a:ext cx="2855186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311A1D-802D-4CA1-9FAD-BD999025FCC4}">
      <dsp:nvSpPr>
        <dsp:cNvPr id="0" name=""/>
        <dsp:cNvSpPr/>
      </dsp:nvSpPr>
      <dsp:spPr>
        <a:xfrm>
          <a:off x="3037879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Mevsim</a:t>
          </a:r>
          <a:endParaRPr lang="tr-TR" sz="2400" kern="1200" dirty="0"/>
        </a:p>
      </dsp:txBody>
      <dsp:txXfrm>
        <a:off x="3075729" y="39298"/>
        <a:ext cx="2078140" cy="1216604"/>
      </dsp:txXfrm>
    </dsp:sp>
    <dsp:sp modelId="{0F39114A-E424-4C50-B6E3-ED9E7D6EB356}">
      <dsp:nvSpPr>
        <dsp:cNvPr id="0" name=""/>
        <dsp:cNvSpPr/>
      </dsp:nvSpPr>
      <dsp:spPr>
        <a:xfrm rot="5400000">
          <a:off x="5534987" y="102923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C3D099-0184-47BC-8BA5-E119805095A0}">
      <dsp:nvSpPr>
        <dsp:cNvPr id="0" name=""/>
        <dsp:cNvSpPr/>
      </dsp:nvSpPr>
      <dsp:spPr>
        <a:xfrm>
          <a:off x="5902487" y="1448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Laktasyon</a:t>
          </a:r>
          <a:endParaRPr lang="tr-TR" sz="2400" kern="1200" dirty="0"/>
        </a:p>
      </dsp:txBody>
      <dsp:txXfrm>
        <a:off x="5940337" y="39298"/>
        <a:ext cx="2078140" cy="1216604"/>
      </dsp:txXfrm>
    </dsp:sp>
    <dsp:sp modelId="{3C15ACB2-6C76-49FD-A80C-329521EAEC28}">
      <dsp:nvSpPr>
        <dsp:cNvPr id="0" name=""/>
        <dsp:cNvSpPr/>
      </dsp:nvSpPr>
      <dsp:spPr>
        <a:xfrm rot="5400000">
          <a:off x="5534987" y="2644614"/>
          <a:ext cx="1605958" cy="193845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A7A046-223E-48A4-912B-7EAFE1B528BE}">
      <dsp:nvSpPr>
        <dsp:cNvPr id="0" name=""/>
        <dsp:cNvSpPr/>
      </dsp:nvSpPr>
      <dsp:spPr>
        <a:xfrm>
          <a:off x="5902487" y="161682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Sağım süresi ve sayısı</a:t>
          </a:r>
          <a:endParaRPr lang="tr-TR" sz="2400" kern="1200" dirty="0"/>
        </a:p>
      </dsp:txBody>
      <dsp:txXfrm>
        <a:off x="5940337" y="1654679"/>
        <a:ext cx="2078140" cy="1216604"/>
      </dsp:txXfrm>
    </dsp:sp>
    <dsp:sp modelId="{1FF165BC-0BAB-4365-B20B-D3EFBC5E61E4}">
      <dsp:nvSpPr>
        <dsp:cNvPr id="0" name=""/>
        <dsp:cNvSpPr/>
      </dsp:nvSpPr>
      <dsp:spPr>
        <a:xfrm>
          <a:off x="5902487" y="3232209"/>
          <a:ext cx="2153840" cy="12923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err="1" smtClean="0"/>
            <a:t>Mastitis</a:t>
          </a:r>
          <a:r>
            <a:rPr lang="tr-TR" sz="2400" kern="1200" dirty="0" smtClean="0"/>
            <a:t> vb..</a:t>
          </a:r>
          <a:endParaRPr lang="tr-TR" sz="2400" kern="1200" dirty="0"/>
        </a:p>
      </dsp:txBody>
      <dsp:txXfrm>
        <a:off x="5940337" y="3270059"/>
        <a:ext cx="2078140" cy="12166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34CC1D-B7EF-46BC-9501-5B58FCF7D2B8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Yağ ve yağsız </a:t>
          </a:r>
          <a:r>
            <a:rPr lang="tr-TR" sz="1700" kern="1200" dirty="0" err="1" smtClean="0"/>
            <a:t>kurumadde</a:t>
          </a:r>
          <a:r>
            <a:rPr lang="tr-TR" sz="1700" kern="1200" dirty="0" smtClean="0"/>
            <a:t> azalır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Protein ve laktoz azalır</a:t>
          </a:r>
          <a:endParaRPr lang="tr-TR" sz="1700" kern="1200" dirty="0"/>
        </a:p>
      </dsp:txBody>
      <dsp:txXfrm rot="-5400000">
        <a:off x="2962656" y="205028"/>
        <a:ext cx="5209983" cy="1052927"/>
      </dsp:txXfrm>
    </dsp:sp>
    <dsp:sp modelId="{C34DF75D-9FE9-42F2-9570-56F46BB1AFD8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err="1" smtClean="0"/>
            <a:t>Laktasyon</a:t>
          </a:r>
          <a:endParaRPr lang="tr-TR" sz="4500" kern="1200" dirty="0"/>
        </a:p>
      </dsp:txBody>
      <dsp:txXfrm>
        <a:off x="71201" y="73410"/>
        <a:ext cx="2820254" cy="1316160"/>
      </dsp:txXfrm>
    </dsp:sp>
    <dsp:sp modelId="{2DA342E1-4BAF-40D5-A6A7-8AB65866664C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Yeşil yemler, </a:t>
          </a:r>
          <a:r>
            <a:rPr lang="tr-TR" sz="1700" kern="1200" dirty="0" err="1" smtClean="0"/>
            <a:t>baklagil</a:t>
          </a:r>
          <a:r>
            <a:rPr lang="tr-TR" sz="1700" kern="1200" dirty="0" smtClean="0"/>
            <a:t> otları, pancar küspesi süt verimini artırır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Buğday, çavdar kepeği, yulaf ezmesi </a:t>
          </a:r>
          <a:r>
            <a:rPr lang="tr-TR" sz="1700" kern="1200" dirty="0" err="1" smtClean="0"/>
            <a:t>verii</a:t>
          </a:r>
          <a:r>
            <a:rPr lang="tr-TR" sz="1700" kern="1200" dirty="0" smtClean="0"/>
            <a:t> azaltır</a:t>
          </a:r>
          <a:endParaRPr lang="tr-TR" sz="1700" kern="1200" dirty="0"/>
        </a:p>
      </dsp:txBody>
      <dsp:txXfrm rot="-5400000">
        <a:off x="2962656" y="1736518"/>
        <a:ext cx="5209983" cy="1052927"/>
      </dsp:txXfrm>
    </dsp:sp>
    <dsp:sp modelId="{8FC8D14A-393F-4FE4-BE03-72E8D64D6DA9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Yemler</a:t>
          </a:r>
          <a:endParaRPr lang="tr-TR" sz="4500" kern="1200" dirty="0"/>
        </a:p>
      </dsp:txBody>
      <dsp:txXfrm>
        <a:off x="71201" y="1604901"/>
        <a:ext cx="2820254" cy="1316160"/>
      </dsp:txXfrm>
    </dsp:sp>
    <dsp:sp modelId="{2B7CF56F-2021-4F7F-913B-70C406014ADF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Kış dönemi yemlemeye bağlı Mart-Nisan dönemi protein ve yağ azalır</a:t>
          </a:r>
          <a:endParaRPr lang="tr-TR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tr-TR" sz="1700" kern="1200" dirty="0" smtClean="0"/>
            <a:t>Yeşil yemle besleme başlayınca protein ve laktoz artar</a:t>
          </a:r>
          <a:endParaRPr lang="tr-TR" sz="1700" kern="1200" dirty="0"/>
        </a:p>
      </dsp:txBody>
      <dsp:txXfrm rot="-5400000">
        <a:off x="2962656" y="3268008"/>
        <a:ext cx="5209983" cy="1052927"/>
      </dsp:txXfrm>
    </dsp:sp>
    <dsp:sp modelId="{72C0F79B-6F53-49FB-ACE1-FD80F212FD7C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85725" rIns="171450" bIns="85725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500" kern="1200" dirty="0" smtClean="0"/>
            <a:t>Mevsim</a:t>
          </a:r>
          <a:endParaRPr lang="tr-TR" sz="4500" kern="1200" dirty="0"/>
        </a:p>
      </dsp:txBody>
      <dsp:txXfrm>
        <a:off x="71201" y="3136391"/>
        <a:ext cx="2820254" cy="131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tr-TR" alt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A6CB071-A651-4227-BBF7-FFA834CCB354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55550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4F30A-D2DA-4F50-B224-812B512352A9}" type="datetimeFigureOut">
              <a:rPr lang="tr-TR" smtClean="0"/>
              <a:pPr/>
              <a:t>27.05.2019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47D4D-AA65-4B61-9E9F-2E166B65772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Peynir Teknolojisi- </a:t>
            </a:r>
            <a:r>
              <a:rPr lang="tr-TR" sz="2800" dirty="0" smtClean="0"/>
              <a:t>Giriş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27029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Peynire işlenecek sütün seçimi</a:t>
            </a:r>
            <a:endParaRPr lang="tr-TR" sz="3200" b="1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83830779"/>
              </p:ext>
            </p:extLst>
          </p:nvPr>
        </p:nvGraphicFramePr>
        <p:xfrm>
          <a:off x="251520" y="1397000"/>
          <a:ext cx="8568952" cy="4912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692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Süt verimi ve bileşimine etkili faktörler</a:t>
            </a:r>
            <a:endParaRPr lang="tr-TR" sz="3200" b="1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1401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78184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818681"/>
              </p:ext>
            </p:extLst>
          </p:nvPr>
        </p:nvGraphicFramePr>
        <p:xfrm>
          <a:off x="467544" y="119675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76357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2133600"/>
            <a:ext cx="7623175" cy="1752600"/>
          </a:xfrm>
        </p:spPr>
        <p:txBody>
          <a:bodyPr/>
          <a:lstStyle/>
          <a:p>
            <a:pPr algn="ctr"/>
            <a:r>
              <a:rPr lang="tr-TR" altLang="tr-TR" b="1"/>
              <a:t>Peynir Yapım Aşamaları </a:t>
            </a:r>
          </a:p>
        </p:txBody>
      </p:sp>
    </p:spTree>
    <p:extLst>
      <p:ext uri="{BB962C8B-B14F-4D97-AF65-F5344CB8AC3E}">
        <p14:creationId xmlns:p14="http://schemas.microsoft.com/office/powerpoint/2010/main" val="3368473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Hammadde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Yağı alınmamış süt</a:t>
            </a:r>
          </a:p>
          <a:p>
            <a:r>
              <a:rPr lang="tr-TR" altLang="tr-TR"/>
              <a:t>Yağca zenginleştirilmiş süt </a:t>
            </a:r>
            <a:r>
              <a:rPr lang="tr-TR" altLang="tr-TR" sz="2600"/>
              <a:t>(ekstra yağlı peynir)</a:t>
            </a:r>
          </a:p>
          <a:p>
            <a:r>
              <a:rPr lang="tr-TR" altLang="tr-TR"/>
              <a:t>Proteince</a:t>
            </a:r>
            <a:r>
              <a:rPr lang="tr-TR" altLang="tr-TR" sz="2600"/>
              <a:t> </a:t>
            </a:r>
            <a:r>
              <a:rPr lang="tr-TR" altLang="tr-TR"/>
              <a:t>zenginleştirilmiş süt</a:t>
            </a:r>
            <a:r>
              <a:rPr lang="tr-TR" altLang="tr-TR" sz="2600"/>
              <a:t> (Centri-Whey)</a:t>
            </a:r>
          </a:p>
          <a:p>
            <a:r>
              <a:rPr lang="tr-TR" altLang="tr-TR"/>
              <a:t>Süttozu</a:t>
            </a:r>
            <a:r>
              <a:rPr lang="tr-TR" altLang="tr-TR" sz="2600"/>
              <a:t> (rekonstitüye peynir)</a:t>
            </a:r>
          </a:p>
          <a:p>
            <a:r>
              <a:rPr lang="tr-TR" altLang="tr-TR"/>
              <a:t>Yağsız süt, yayıkaltı vb..</a:t>
            </a:r>
          </a:p>
          <a:p>
            <a:endParaRPr lang="tr-TR" altLang="tr-TR" sz="2600"/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117144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800" b="1" u="sng"/>
              <a:t>Peynir yapım aşamaları </a:t>
            </a:r>
            <a:br>
              <a:rPr lang="tr-TR" altLang="tr-TR" sz="3800" b="1" u="sng"/>
            </a:br>
            <a:r>
              <a:rPr lang="tr-TR" altLang="tr-TR" sz="3000" b="1"/>
              <a:t>(ön hazırlıkları yapılan sütler için)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2205038"/>
            <a:ext cx="8964612" cy="4530725"/>
          </a:xfrm>
        </p:spPr>
        <p:txBody>
          <a:bodyPr/>
          <a:lstStyle/>
          <a:p>
            <a:r>
              <a:rPr lang="tr-TR" altLang="tr-TR"/>
              <a:t>Ön hazırlıklar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	i. Süt kabulü </a:t>
            </a:r>
            <a:r>
              <a:rPr lang="tr-TR" altLang="tr-TR" sz="2200"/>
              <a:t>(asitlik kontorlü vb..)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ii. Yağ/protein oranının ayarlanması </a:t>
            </a:r>
            <a:r>
              <a:rPr lang="tr-TR" altLang="tr-TR" sz="2000"/>
              <a:t>(ideal 0.8)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iii. Yağ içeriğinin ayarlanması</a:t>
            </a:r>
            <a:r>
              <a:rPr lang="tr-TR" altLang="tr-TR" sz="2000"/>
              <a:t> (yağlı, az yağlı, yağsız peynir)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iii. Isıl işlem </a:t>
            </a:r>
            <a:r>
              <a:rPr lang="tr-TR" altLang="tr-TR" sz="2000"/>
              <a:t>(65-68 </a:t>
            </a:r>
            <a:r>
              <a:rPr lang="tr-TR" altLang="tr-TR" sz="2000">
                <a:sym typeface="Symbol" panose="05050102010706020507" pitchFamily="18" charset="2"/>
              </a:rPr>
              <a:t></a:t>
            </a:r>
            <a:r>
              <a:rPr lang="tr-TR" altLang="tr-TR" sz="2000"/>
              <a:t>C’de 25-30 dk ya da 72-75 </a:t>
            </a:r>
            <a:r>
              <a:rPr lang="tr-TR" altLang="tr-TR" sz="2000">
                <a:sym typeface="Symbol" panose="05050102010706020507" pitchFamily="18" charset="2"/>
              </a:rPr>
              <a:t></a:t>
            </a:r>
            <a:r>
              <a:rPr lang="tr-TR" altLang="tr-TR" sz="2000"/>
              <a:t> C’de 15-30 sn)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/>
              <a:t>   </a:t>
            </a:r>
            <a:r>
              <a:rPr lang="tr-TR" altLang="tr-TR"/>
              <a:t>iv. Soğutma</a:t>
            </a:r>
            <a:r>
              <a:rPr lang="tr-TR" altLang="tr-TR" sz="2000"/>
              <a:t> (28-34 </a:t>
            </a:r>
            <a:r>
              <a:rPr lang="tr-TR" altLang="tr-TR" sz="2000">
                <a:sym typeface="Symbol" panose="05050102010706020507" pitchFamily="18" charset="2"/>
              </a:rPr>
              <a:t></a:t>
            </a:r>
            <a:r>
              <a:rPr lang="tr-TR" altLang="tr-TR" sz="2000"/>
              <a:t> C’ye kadar)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000"/>
          </a:p>
          <a:p>
            <a:pPr>
              <a:buFont typeface="Wingdings" panose="05000000000000000000" pitchFamily="2" charset="2"/>
              <a:buNone/>
            </a:pPr>
            <a:endParaRPr lang="tr-TR" altLang="tr-TR" sz="2000"/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18835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Peynir yapım aşamaları</a:t>
            </a:r>
          </a:p>
        </p:txBody>
      </p:sp>
      <p:graphicFrame>
        <p:nvGraphicFramePr>
          <p:cNvPr id="11307" name="Group 4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4201450738"/>
              </p:ext>
            </p:extLst>
          </p:nvPr>
        </p:nvGraphicFramePr>
        <p:xfrm>
          <a:off x="457200" y="1600200"/>
          <a:ext cx="8229600" cy="4989767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 Sütün olgunlaştırılması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Belli miktar asitlik </a:t>
                      </a: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gelişmi</a:t>
                      </a:r>
                      <a:endParaRPr kumimoji="0" lang="tr-TR" alt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 Pıhtılaştırma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Pıhtı (jel) oluşumu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3. Pıhtı kesme ve süzme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(mekanik işlem, haşlama, pişirme vb.)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Pıhtı kırılması, </a:t>
                      </a: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sinerez</a:t>
                      </a: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peyniraltı</a:t>
                      </a: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suyu ayrılması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4. Kalıplama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Su içeriğinin optimal dengeye ulaşması, tuzlama ve şekil verme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0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5. Tuzlama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(Kuru tuzlama , salamura tuzlama)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Süzmenin tamamlanması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Tadın dengelenmesi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Mikroorganizma seleksiyonu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Enzimatik</a:t>
                      </a: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aktivite kontrolü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56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6. Olgunlaştırma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34448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60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671513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023938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1341438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17986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2558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27130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1702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Proteoliz</a:t>
                      </a: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lipoliz</a:t>
                      </a:r>
                      <a:r>
                        <a:rPr kumimoji="0" lang="tr-TR" altLang="tr-T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, </a:t>
                      </a:r>
                      <a:r>
                        <a:rPr kumimoji="0" lang="tr-TR" altLang="tr-TR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glikoliz</a:t>
                      </a:r>
                      <a:endParaRPr kumimoji="0" lang="tr-TR" altLang="tr-T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40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Asidifikasyon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28775"/>
            <a:ext cx="8964612" cy="4530725"/>
          </a:xfrm>
        </p:spPr>
        <p:txBody>
          <a:bodyPr/>
          <a:lstStyle/>
          <a:p>
            <a:r>
              <a:rPr lang="tr-TR" altLang="tr-TR" b="1"/>
              <a:t>Amaç</a:t>
            </a:r>
            <a:r>
              <a:rPr lang="tr-TR" altLang="tr-TR"/>
              <a:t>; pıhtılaştırıcı enzimlerin aktivitesini artırmaktır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  <a:p>
            <a:r>
              <a:rPr lang="tr-TR" altLang="tr-TR" b="1"/>
              <a:t>Yöntem</a:t>
            </a:r>
            <a:r>
              <a:rPr lang="tr-TR" altLang="tr-TR"/>
              <a:t>;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  i. Direkt asidifikasyon 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1800"/>
              <a:t>		(starter kültür kullanılmadan laktik asit aracılığı ile asitlendirme)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 ii. Starter kültür aracılığı asitlendirme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		</a:t>
            </a:r>
            <a:r>
              <a:rPr lang="tr-TR" altLang="tr-TR" sz="1800"/>
              <a:t>(pıhtılaştırıcı enzim katımından yaklaşık 30 dakika önce ilave edilmelidir)</a:t>
            </a:r>
          </a:p>
          <a:p>
            <a:endParaRPr lang="tr-TR" altLang="tr-TR" sz="1800"/>
          </a:p>
        </p:txBody>
      </p:sp>
    </p:spTree>
    <p:extLst>
      <p:ext uri="{BB962C8B-B14F-4D97-AF65-F5344CB8AC3E}">
        <p14:creationId xmlns:p14="http://schemas.microsoft.com/office/powerpoint/2010/main" val="261170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Pıhtılaştırma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600200"/>
            <a:ext cx="8785225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tr-TR" altLang="tr-TR" sz="2800"/>
              <a:t>Pıhtılaştırıcı enzimler (peynir mayası) aracılığı ile,</a:t>
            </a:r>
          </a:p>
          <a:p>
            <a:pPr>
              <a:buFont typeface="Wingdings" panose="05000000000000000000" pitchFamily="2" charset="2"/>
              <a:buChar char="q"/>
            </a:pPr>
            <a:endParaRPr lang="tr-TR" altLang="tr-TR" sz="2800"/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800"/>
              <a:t>pH’nın 4.6’ya kadar düşürülmesi ile</a:t>
            </a:r>
            <a:r>
              <a:rPr lang="tr-TR" altLang="tr-TR"/>
              <a:t> </a:t>
            </a:r>
            <a:r>
              <a:rPr lang="tr-TR" altLang="tr-TR" sz="2000"/>
              <a:t>(demineralize kazein)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/>
              <a:t>    </a:t>
            </a:r>
            <a:r>
              <a:rPr lang="tr-TR" altLang="tr-TR" sz="2000"/>
              <a:t>i. Sütün kendi florası ile,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000"/>
              <a:t>     ii. Lakton gibi zayıf asitlerin ilavesi ile,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altLang="tr-TR" sz="2800"/>
              <a:t>Sıcak süte sodyum klorür ilavesi ile</a:t>
            </a:r>
            <a:r>
              <a:rPr lang="tr-TR" altLang="tr-TR"/>
              <a:t> </a:t>
            </a:r>
            <a:r>
              <a:rPr lang="tr-TR" altLang="tr-TR" sz="2000"/>
              <a:t>(yaygın değildir)  </a:t>
            </a:r>
          </a:p>
        </p:txBody>
      </p:sp>
    </p:spTree>
    <p:extLst>
      <p:ext uri="{BB962C8B-B14F-4D97-AF65-F5344CB8AC3E}">
        <p14:creationId xmlns:p14="http://schemas.microsoft.com/office/powerpoint/2010/main" val="21640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/>
              <a:t>Pıhtılaştırıcı enzimler </a:t>
            </a:r>
            <a:r>
              <a:rPr lang="tr-TR" altLang="tr-TR" sz="3000"/>
              <a:t>(kaynakları)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Buzağı şirdeni orijinli</a:t>
            </a:r>
          </a:p>
          <a:p>
            <a:r>
              <a:rPr lang="tr-TR" altLang="tr-TR"/>
              <a:t>Mikroorganizma orijinli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200"/>
              <a:t>           i Bakteri kökenli</a:t>
            </a:r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200"/>
              <a:t>          ii. Küf kökenli</a:t>
            </a:r>
          </a:p>
          <a:p>
            <a:r>
              <a:rPr lang="tr-TR" altLang="tr-TR"/>
              <a:t>Bitkisel orijinli</a:t>
            </a:r>
          </a:p>
        </p:txBody>
      </p:sp>
    </p:spTree>
    <p:extLst>
      <p:ext uri="{BB962C8B-B14F-4D97-AF65-F5344CB8AC3E}">
        <p14:creationId xmlns:p14="http://schemas.microsoft.com/office/powerpoint/2010/main" val="200254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tarihçe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4808301"/>
              </p:ext>
            </p:extLst>
          </p:nvPr>
        </p:nvGraphicFramePr>
        <p:xfrm>
          <a:off x="251520" y="1628800"/>
          <a:ext cx="871296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67637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sz="3800" b="1" u="sng"/>
              <a:t>Pıhtılaştırıcı enzimlerin ortak yanları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Her biri aminoasit bağları ve tersiyer yapıları açısından benzerlik göstermektedir</a:t>
            </a:r>
          </a:p>
          <a:p>
            <a:r>
              <a:rPr lang="tr-TR" altLang="tr-TR"/>
              <a:t>Her biri proteolitik karakter göstermektedir</a:t>
            </a:r>
          </a:p>
          <a:p>
            <a:r>
              <a:rPr lang="tr-TR" altLang="tr-TR"/>
              <a:t>Küflerden elde edilen proteazlar aktiftir</a:t>
            </a:r>
          </a:p>
          <a:p>
            <a:r>
              <a:rPr lang="tr-TR" altLang="tr-TR"/>
              <a:t>Hayvansal kökenli proteazlar inaktif formdadır (zimojene sahiptir)</a:t>
            </a:r>
          </a:p>
        </p:txBody>
      </p:sp>
    </p:spTree>
    <p:extLst>
      <p:ext uri="{BB962C8B-B14F-4D97-AF65-F5344CB8AC3E}">
        <p14:creationId xmlns:p14="http://schemas.microsoft.com/office/powerpoint/2010/main" val="42117547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Kimozin (ya da rennin)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07413" cy="4530725"/>
          </a:xfrm>
        </p:spPr>
        <p:txBody>
          <a:bodyPr/>
          <a:lstStyle/>
          <a:p>
            <a:r>
              <a:rPr lang="tr-TR" altLang="tr-TR" sz="2600"/>
              <a:t>Geviş getiren hayvanların dördüncü midelerinde (şirden) hakim enzimdir</a:t>
            </a:r>
          </a:p>
          <a:p>
            <a:endParaRPr lang="tr-TR" altLang="tr-TR" sz="2600"/>
          </a:p>
          <a:p>
            <a:r>
              <a:rPr lang="tr-TR" altLang="tr-TR" sz="2600"/>
              <a:t>Optimum gelişim pH’sı 4.0’dır</a:t>
            </a:r>
          </a:p>
          <a:p>
            <a:endParaRPr lang="tr-TR" altLang="tr-TR" sz="2600"/>
          </a:p>
          <a:p>
            <a:r>
              <a:rPr lang="tr-TR" altLang="tr-TR" sz="2600"/>
              <a:t>Peynir mayasının ana enzimidir</a:t>
            </a:r>
          </a:p>
          <a:p>
            <a:endParaRPr lang="tr-TR" altLang="tr-TR" sz="2600"/>
          </a:p>
          <a:p>
            <a:r>
              <a:rPr lang="tr-TR" altLang="tr-TR" sz="2600"/>
              <a:t>Son yıllarda rekombinant teknolojisi ile (gen mühendisliği) üretimi de gerçekleşmektedir.</a:t>
            </a:r>
          </a:p>
        </p:txBody>
      </p:sp>
    </p:spTree>
    <p:extLst>
      <p:ext uri="{BB962C8B-B14F-4D97-AF65-F5344CB8AC3E}">
        <p14:creationId xmlns:p14="http://schemas.microsoft.com/office/powerpoint/2010/main" val="275069606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Bitkisel kaynaklı enzimler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tr-TR" altLang="tr-TR"/>
              <a:t>Çoğu bitkinin proteolitik aktivitesi pıhtılaştırma aktivitesinden daha yüksektir</a:t>
            </a:r>
          </a:p>
          <a:p>
            <a:pPr>
              <a:lnSpc>
                <a:spcPct val="90000"/>
              </a:lnSpc>
            </a:pPr>
            <a:endParaRPr lang="tr-TR" altLang="tr-TR"/>
          </a:p>
          <a:p>
            <a:pPr>
              <a:lnSpc>
                <a:spcPct val="90000"/>
              </a:lnSpc>
            </a:pPr>
            <a:r>
              <a:rPr lang="tr-TR" altLang="tr-TR"/>
              <a:t>Ficin (incir yaprağı)</a:t>
            </a:r>
          </a:p>
          <a:p>
            <a:pPr>
              <a:lnSpc>
                <a:spcPct val="90000"/>
              </a:lnSpc>
            </a:pPr>
            <a:r>
              <a:rPr lang="tr-TR" altLang="tr-TR"/>
              <a:t>Bromelin (ananas sapları)</a:t>
            </a:r>
          </a:p>
          <a:p>
            <a:pPr>
              <a:lnSpc>
                <a:spcPct val="90000"/>
              </a:lnSpc>
            </a:pPr>
            <a:r>
              <a:rPr lang="tr-TR" altLang="tr-TR"/>
              <a:t>Chardon, enginar, yoğurt otu vb. bitkilerden elde edieln proteolitik enzimler</a:t>
            </a:r>
          </a:p>
          <a:p>
            <a:pPr>
              <a:lnSpc>
                <a:spcPct val="90000"/>
              </a:lnSpc>
            </a:pPr>
            <a:endParaRPr lang="tr-TR" altLang="tr-TR"/>
          </a:p>
          <a:p>
            <a:pPr>
              <a:lnSpc>
                <a:spcPct val="90000"/>
              </a:lnSpc>
            </a:pPr>
            <a:r>
              <a:rPr lang="tr-TR" altLang="tr-TR"/>
              <a:t>Ticari kullanımı yaygın değildir</a:t>
            </a:r>
          </a:p>
        </p:txBody>
      </p:sp>
    </p:spTree>
    <p:extLst>
      <p:ext uri="{BB962C8B-B14F-4D97-AF65-F5344CB8AC3E}">
        <p14:creationId xmlns:p14="http://schemas.microsoft.com/office/powerpoint/2010/main" val="19135513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Mikroorganizma kaynaklı enzimler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 i="1"/>
              <a:t>Endothia parasitica</a:t>
            </a:r>
            <a:r>
              <a:rPr lang="tr-TR" altLang="tr-TR"/>
              <a:t> </a:t>
            </a:r>
            <a:r>
              <a:rPr lang="tr-TR" altLang="tr-TR" sz="2200"/>
              <a:t>(kestane ağacında bulunan küf)</a:t>
            </a:r>
          </a:p>
          <a:p>
            <a:r>
              <a:rPr lang="tr-TR" altLang="tr-TR" i="1"/>
              <a:t>Muchor pusillus</a:t>
            </a:r>
            <a:r>
              <a:rPr lang="tr-TR" altLang="tr-TR" sz="2200"/>
              <a:t> (toprakta bulunan mezofil küf)</a:t>
            </a:r>
          </a:p>
          <a:p>
            <a:r>
              <a:rPr lang="tr-TR" altLang="tr-TR" i="1"/>
              <a:t>Muchor miehei</a:t>
            </a:r>
            <a:r>
              <a:rPr lang="tr-TR" altLang="tr-TR" sz="2200"/>
              <a:t> (toprakta bulunan termofil küf)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 sz="2200"/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/>
              <a:t>Tüm bu enzimler aspartat-proteazdır.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  <a:p>
            <a:pPr>
              <a:buFont typeface="Wingdings" panose="05000000000000000000" pitchFamily="2" charset="2"/>
              <a:buChar char="ü"/>
            </a:pPr>
            <a:r>
              <a:rPr lang="tr-TR" altLang="tr-TR"/>
              <a:t>Toksikolojik testleri tamamlanmıştır</a:t>
            </a:r>
          </a:p>
          <a:p>
            <a:pPr>
              <a:buFont typeface="Wingdings" panose="05000000000000000000" pitchFamily="2" charset="2"/>
              <a:buNone/>
            </a:pPr>
            <a:endParaRPr lang="tr-TR" altLang="tr-TR"/>
          </a:p>
          <a:p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83688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b="1" u="sng"/>
              <a:t>İmmobilize enzimler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altLang="tr-TR"/>
              <a:t>Kovalent bağ yardımıyla enzimin erir nitelikte olmayan bir maddeye bağlanması</a:t>
            </a:r>
          </a:p>
          <a:p>
            <a:endParaRPr lang="tr-TR" altLang="tr-TR"/>
          </a:p>
          <a:p>
            <a:r>
              <a:rPr lang="tr-TR" altLang="tr-TR"/>
              <a:t>Enzimin adsorbsiyon yolu ile bir jel yapısına bağlanması</a:t>
            </a:r>
          </a:p>
          <a:p>
            <a:endParaRPr lang="tr-TR" altLang="tr-TR"/>
          </a:p>
          <a:p>
            <a:r>
              <a:rPr lang="tr-TR" altLang="tr-TR"/>
              <a:t>Enzimin bir membarn reaktöründe tutulması</a:t>
            </a:r>
          </a:p>
        </p:txBody>
      </p:sp>
    </p:spTree>
    <p:extLst>
      <p:ext uri="{BB962C8B-B14F-4D97-AF65-F5344CB8AC3E}">
        <p14:creationId xmlns:p14="http://schemas.microsoft.com/office/powerpoint/2010/main" val="1439891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tarihçe</a:t>
            </a:r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613" y="1663402"/>
            <a:ext cx="6962775" cy="493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8485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dirty="0" smtClean="0"/>
              <a:t>tarihçe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89077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0162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5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98372"/>
              </p:ext>
            </p:extLst>
          </p:nvPr>
        </p:nvGraphicFramePr>
        <p:xfrm>
          <a:off x="71882" y="119204"/>
          <a:ext cx="8964614" cy="6694172"/>
        </p:xfrm>
        <a:graphic>
          <a:graphicData uri="http://schemas.openxmlformats.org/drawingml/2006/table">
            <a:tbl>
              <a:tblPr/>
              <a:tblGrid>
                <a:gridCol w="2254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92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170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8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Örnek</a:t>
                      </a:r>
                      <a:endParaRPr kumimoji="0" 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Açıklama</a:t>
                      </a:r>
                      <a:endParaRPr kumimoji="0" 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9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Tekstürel</a:t>
                      </a:r>
                      <a:r>
                        <a:rPr kumimoji="0" lang="tr-TR" sz="11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özelliklerine göre </a:t>
                      </a:r>
                      <a:endParaRPr kumimoji="0" lang="tr-T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Taze peynirleri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Cottage, Caş, Teleme, Neufchâtel, Chévre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Olgunlaşma 1-2 haftada 1-2 aya kadar değişmektedir.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Peyniraltı</a:t>
                      </a: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suyu peynirleri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Brousse, Broucciu, Ricotto, Urda, Mizithra, Geitost, Lor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Peyniraltı suyunun ısıtılması ile elde edilen taze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Pasta </a:t>
                      </a:r>
                      <a:r>
                        <a:rPr kumimoji="0" lang="tr-TR" sz="11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filata</a:t>
                      </a: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peynirleri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Mozzarella, Paneer, Quesco fresco, Taze kaşar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Taze peynir grubundadır ve haşlama işlemi ile yapısal elastikiyet kazandırılan peynir çeşitlerini içermektedir.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Yarı yumuşak peynirleri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Monastery, Havarti, Munster, Port Salut, Tulkum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Nem içeriği yüksektir ve olgunlaşma süresi nispeten kısadır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Yarı yumuşak-yarı sert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Emmental, Gruyére, Gouda, Edam, Cantal, Jarlsberg, Urfa peyniri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Nem içeriği yumuşak peynirler kadar yüksek olmamakla birlikte yapısal olarak yarı sert özellik göstermektedir.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Yarı sert/ sert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>
                          <a:tab pos="1485900" algn="l"/>
                        </a:tabLst>
                      </a:pP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Cheddar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Cheshire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Colby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Gloucester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Monterey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Jack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İzmir tulumu, Eski Kaşar, </a:t>
                      </a:r>
                      <a:r>
                        <a:rPr kumimoji="0" lang="tr-TR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Mihalliç</a:t>
                      </a: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Olgunlaşma süresi orta uzunlukta olan ve olgunlaşma modeline göre farklı tat/aroma özeliklerine sahip olan peynirleri içermektedir.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Sert peynirler (rendelenebilen peynirler)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Parmesan, Pecorino Romano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Oldukça sert ve olgunlaşma süresi birkaç aydan birkaç yıla kadar değişen peynirleri içermektedir.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4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Yumuşak olgun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Brie, Camambert, Chèvre-Boîte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Yumuşak dokulu ancak tüketim öncesi bir olgunlaşma süreci geçiren peynirleri içermektedir.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39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Yıkama işlemi ile olgunlaştırılan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Limburger (yumuşak)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Munster (yarı-sert)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Appenzeller (sert)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Olgunlaşma sürecinde peynir blokları salamura, şarap, bira, brendi ya da baharatlar ile periyodik olarak yıkanmaktadır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8203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Mavi damarlı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Roqueforti, Stilton, Gorgonzola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Penicillium roqueforti</a:t>
                      </a: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1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P. glaucum</a:t>
                      </a: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 gibi küflerin peynir bloklarının içerisine inoküle edilmesi üretilen peynirleri içermektedir. Peynirler, belirgin mavi küf yolları ve keskin aromatik özellikleri ile karakterize edilmektedir.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39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Eritme/işlenmiş peynirler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Eritme peynirleri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  <a:ea typeface="Times New Roman" pitchFamily="18" charset="0"/>
                          <a:cs typeface="Arial" charset="0"/>
                        </a:rPr>
                        <a:t>Geleneksel peynirler ve eritme tuzları karışımı ile üretilmektedir. Sıklıkla; ilave olarak süt, tuz, renklendirici ve katkı maddesi katılmaktadır.</a:t>
                      </a: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6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693077"/>
              </p:ext>
            </p:extLst>
          </p:nvPr>
        </p:nvGraphicFramePr>
        <p:xfrm>
          <a:off x="395536" y="2564904"/>
          <a:ext cx="8229600" cy="2486026"/>
        </p:xfrm>
        <a:graphic>
          <a:graphicData uri="http://schemas.openxmlformats.org/drawingml/2006/table">
            <a:tbl>
              <a:tblPr/>
              <a:tblGrid>
                <a:gridCol w="207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7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2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0643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İçeriklerine göre </a:t>
                      </a:r>
                      <a:endParaRPr kumimoji="0" lang="tr-T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endParaRPr kumimoji="0" lang="tr-TR" sz="35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37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Farklı tür sütlerden üretilen peynirler</a:t>
                      </a:r>
                      <a:endParaRPr kumimoji="0" lang="tr-T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Beyaz peynir,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Roquefort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Feta</a:t>
                      </a:r>
                      <a:endParaRPr kumimoji="0" lang="tr-T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Üretimde inek, koyun, keçi, manda ve bunların belirli oranlarda karışımları kullanılabilmektedir</a:t>
                      </a:r>
                      <a:endParaRPr kumimoji="0" lang="tr-T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Farklı yağ içeriğine sahip peynirler</a:t>
                      </a:r>
                      <a:endParaRPr kumimoji="0" lang="tr-TR" sz="2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Double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cream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peynirler,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triple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cream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peynirler</a:t>
                      </a:r>
                      <a:endParaRPr kumimoji="0" lang="tr-T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Taze ve inek sütünden üretilen ve yağ içerikleri artırılmış (%60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double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cream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, %75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triple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tr-TR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cream</a:t>
                      </a:r>
                      <a:r>
                        <a:rPr kumimoji="0" lang="tr-TR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) peynirleri içermektedir.</a:t>
                      </a:r>
                      <a:endParaRPr kumimoji="0" lang="tr-TR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Peynir çeşitleri</a:t>
            </a:r>
            <a:endParaRPr lang="tr-TR" sz="3200" b="1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30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Olgunlaşma süresi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Tekstür</a:t>
            </a: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ya da fiziksel yapı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Yapım yöntemi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Yağ içeriği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Üretimde kullanılan süt türü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Ülke/bölge orijin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 smtClean="0"/>
              <a:t>Peynir çeşitleri</a:t>
            </a:r>
            <a:endParaRPr lang="tr-TR" sz="3200" b="1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tr-TR" sz="2400" dirty="0"/>
              <a:t>Taze (</a:t>
            </a:r>
            <a:r>
              <a:rPr lang="tr-TR" sz="2400" dirty="0" err="1"/>
              <a:t>Fresh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Peynir altı suyu ürünleri (</a:t>
            </a:r>
            <a:r>
              <a:rPr lang="tr-TR" sz="2400" dirty="0" err="1"/>
              <a:t>Whey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Pasta </a:t>
            </a:r>
            <a:r>
              <a:rPr lang="tr-TR" sz="2400" dirty="0" err="1"/>
              <a:t>filata</a:t>
            </a:r>
            <a:endParaRPr lang="tr-TR" sz="2400" dirty="0"/>
          </a:p>
          <a:p>
            <a:pPr>
              <a:lnSpc>
                <a:spcPct val="90000"/>
              </a:lnSpc>
            </a:pPr>
            <a:r>
              <a:rPr lang="tr-TR" sz="2400" dirty="0"/>
              <a:t>Yarı yumuşak (semi-</a:t>
            </a:r>
            <a:r>
              <a:rPr lang="tr-TR" sz="2400" dirty="0" err="1"/>
              <a:t>soft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Yarı sert (semi-</a:t>
            </a:r>
            <a:r>
              <a:rPr lang="tr-TR" sz="2400" dirty="0" err="1"/>
              <a:t>firm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Sert (hard)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Yağ içeriği artırılmış (</a:t>
            </a:r>
            <a:r>
              <a:rPr lang="tr-TR" sz="2400" dirty="0" err="1"/>
              <a:t>double</a:t>
            </a:r>
            <a:r>
              <a:rPr lang="tr-TR" sz="2400" dirty="0"/>
              <a:t> ya da </a:t>
            </a:r>
            <a:r>
              <a:rPr lang="tr-TR" sz="2400" dirty="0" err="1"/>
              <a:t>triple</a:t>
            </a:r>
            <a:r>
              <a:rPr lang="tr-TR" sz="2400" dirty="0"/>
              <a:t> </a:t>
            </a:r>
            <a:r>
              <a:rPr lang="tr-TR" sz="2400" dirty="0" err="1"/>
              <a:t>cream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Yumuşak-olgun (</a:t>
            </a:r>
            <a:r>
              <a:rPr lang="tr-TR" sz="2400" dirty="0" err="1"/>
              <a:t>soft</a:t>
            </a:r>
            <a:r>
              <a:rPr lang="tr-TR" sz="2400" dirty="0"/>
              <a:t>-</a:t>
            </a:r>
            <a:r>
              <a:rPr lang="tr-TR" sz="2400" dirty="0" err="1"/>
              <a:t>ripened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Mavi damarlı (</a:t>
            </a:r>
            <a:r>
              <a:rPr lang="tr-TR" sz="2400" dirty="0" err="1"/>
              <a:t>blue</a:t>
            </a:r>
            <a:r>
              <a:rPr lang="tr-TR" sz="2400" dirty="0"/>
              <a:t> </a:t>
            </a:r>
            <a:r>
              <a:rPr lang="tr-TR" sz="2400" dirty="0" err="1"/>
              <a:t>vein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Koyun ya da keçi peynirleri (</a:t>
            </a:r>
            <a:r>
              <a:rPr lang="tr-TR" sz="2400" dirty="0" err="1"/>
              <a:t>sheep</a:t>
            </a:r>
            <a:r>
              <a:rPr lang="tr-TR" sz="2400" dirty="0"/>
              <a:t>/</a:t>
            </a:r>
            <a:r>
              <a:rPr lang="tr-TR" sz="2400" dirty="0" err="1"/>
              <a:t>goat</a:t>
            </a:r>
            <a:r>
              <a:rPr lang="tr-TR" sz="2400" dirty="0"/>
              <a:t> </a:t>
            </a:r>
            <a:r>
              <a:rPr lang="tr-TR" sz="2400" dirty="0" err="1"/>
              <a:t>cheeses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Keskin peynirler (</a:t>
            </a:r>
            <a:r>
              <a:rPr lang="tr-TR" sz="2400" dirty="0" err="1"/>
              <a:t>sharp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r>
              <a:rPr lang="tr-TR" sz="2400" dirty="0"/>
              <a:t>İşlenmiş/eritme peynirleri (</a:t>
            </a:r>
            <a:r>
              <a:rPr lang="tr-TR" sz="2400" dirty="0" err="1"/>
              <a:t>processed</a:t>
            </a:r>
            <a:r>
              <a:rPr lang="tr-TR" sz="2400" dirty="0"/>
              <a:t>)</a:t>
            </a:r>
          </a:p>
          <a:p>
            <a:pPr>
              <a:lnSpc>
                <a:spcPct val="90000"/>
              </a:lnSpc>
            </a:pP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4625"/>
            <a:ext cx="6824112" cy="6624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086678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</TotalTime>
  <Words>1006</Words>
  <Application>Microsoft Office PowerPoint</Application>
  <PresentationFormat>Ekran Gösterisi (4:3)</PresentationFormat>
  <Paragraphs>204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1" baseType="lpstr">
      <vt:lpstr>Arial</vt:lpstr>
      <vt:lpstr>Calibri</vt:lpstr>
      <vt:lpstr>Georgia</vt:lpstr>
      <vt:lpstr>Symbol</vt:lpstr>
      <vt:lpstr>Times New Roman</vt:lpstr>
      <vt:lpstr>Wingdings</vt:lpstr>
      <vt:lpstr>Ofis Teması</vt:lpstr>
      <vt:lpstr>Peynir Teknolojisi- Giriş </vt:lpstr>
      <vt:lpstr>tarihçe</vt:lpstr>
      <vt:lpstr>tarihçe</vt:lpstr>
      <vt:lpstr>tarihçe</vt:lpstr>
      <vt:lpstr>PowerPoint Sunusu</vt:lpstr>
      <vt:lpstr>PowerPoint Sunusu</vt:lpstr>
      <vt:lpstr>Peynir çeşitleri</vt:lpstr>
      <vt:lpstr>Peynir çeşitleri</vt:lpstr>
      <vt:lpstr>PowerPoint Sunusu</vt:lpstr>
      <vt:lpstr>Peynire işlenecek sütün seçimi</vt:lpstr>
      <vt:lpstr>Süt verimi ve bileşimine etkili faktörler</vt:lpstr>
      <vt:lpstr>PowerPoint Sunusu</vt:lpstr>
      <vt:lpstr>Peynir Yapım Aşamaları </vt:lpstr>
      <vt:lpstr>Hammadde</vt:lpstr>
      <vt:lpstr>Peynir yapım aşamaları  (ön hazırlıkları yapılan sütler için)</vt:lpstr>
      <vt:lpstr>Peynir yapım aşamaları</vt:lpstr>
      <vt:lpstr>Asidifikasyon</vt:lpstr>
      <vt:lpstr>Pıhtılaştırma</vt:lpstr>
      <vt:lpstr>Pıhtılaştırıcı enzimler (kaynakları)</vt:lpstr>
      <vt:lpstr>Pıhtılaştırıcı enzimlerin ortak yanları</vt:lpstr>
      <vt:lpstr>Kimozin (ya da rennin)</vt:lpstr>
      <vt:lpstr>Bitkisel kaynaklı enzimler</vt:lpstr>
      <vt:lpstr>Mikroorganizma kaynaklı enzimler</vt:lpstr>
      <vt:lpstr>İmmobilize enzimler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Peynir Teknolojisi</dc:title>
  <dc:creator>pc</dc:creator>
  <cp:lastModifiedBy>Barbaros</cp:lastModifiedBy>
  <cp:revision>11</cp:revision>
  <dcterms:created xsi:type="dcterms:W3CDTF">2015-02-16T23:30:08Z</dcterms:created>
  <dcterms:modified xsi:type="dcterms:W3CDTF">2019-05-27T12:06:23Z</dcterms:modified>
</cp:coreProperties>
</file>