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1" r:id="rId5"/>
    <p:sldId id="262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23.03.2018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Dikdörtgen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Dikdörtgen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üz Bağlayıcı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Düz Bağlayıcı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Dikdörtgen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23.03.2018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23.03.2018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Dikdörtgen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üz Bağlayıcı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Düz Bağlayıcı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ikdörtgen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Düz Bağlayıcı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23.03.2018</a:t>
            </a:fld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İçerik Yer Tutucus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23.03.2018</a:t>
            </a:fld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Altbilgi Yer Tutucusu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Düz Bağlayıcı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Veri Yer Tutucus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23.03.2018</a:t>
            </a:fld>
            <a:endParaRPr lang="tr-TR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23.03.2018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691680" y="2420888"/>
            <a:ext cx="7272808" cy="373801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tr-TR" sz="2800" cap="all" dirty="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</a:rPr>
              <a:t>YETİŞKİN SORU VE SORUNLARININ ÖĞRETİME KONU EDİNMESİ</a:t>
            </a:r>
            <a:endParaRPr lang="tr-TR" sz="2800" cap="all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9375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2204864"/>
            <a:ext cx="7467600" cy="4269088"/>
          </a:xfrm>
        </p:spPr>
        <p:txBody>
          <a:bodyPr>
            <a:normAutofit/>
          </a:bodyPr>
          <a:lstStyle/>
          <a:p>
            <a:pPr algn="just"/>
            <a:r>
              <a:rPr lang="tr-TR" sz="2000" b="1" dirty="0" smtClean="0">
                <a:solidFill>
                  <a:srgbClr val="FF0000"/>
                </a:solidFill>
              </a:rPr>
              <a:t>SORUN MERKEZLİ ÖĞRETİM</a:t>
            </a:r>
            <a:r>
              <a:rPr lang="tr-TR" b="1" dirty="0" smtClean="0">
                <a:solidFill>
                  <a:srgbClr val="FF0000"/>
                </a:solidFill>
              </a:rPr>
              <a:t>:  </a:t>
            </a:r>
            <a:endParaRPr lang="tr-TR" b="1" dirty="0" smtClean="0">
              <a:solidFill>
                <a:srgbClr val="FF0000"/>
              </a:solidFill>
            </a:endParaRPr>
          </a:p>
          <a:p>
            <a:pPr algn="just"/>
            <a:r>
              <a:rPr lang="tr-TR" dirty="0" smtClean="0"/>
              <a:t>Eğitim </a:t>
            </a:r>
            <a:r>
              <a:rPr lang="tr-TR" dirty="0" smtClean="0"/>
              <a:t>öğretim kurumunda öğreticinin karşılaştığı, gözlemlediği veya bizzat yaşadığı bazı sorunları merkeze alarak, konuyu soruna göre geliştirip eğitim öğretim ortamında öğrenciye sunmaktır.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425003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YETİŞKİNLERDE EN ÇOK KARŞILAŞILAN SORUNLAR</a:t>
            </a:r>
          </a:p>
          <a:p>
            <a:pPr marL="0" indent="0">
              <a:buNone/>
            </a:pPr>
            <a:endParaRPr lang="tr-TR" sz="2000" dirty="0"/>
          </a:p>
          <a:p>
            <a:pPr>
              <a:buFont typeface="Wingdings" pitchFamily="2" charset="2"/>
              <a:buChar char="q"/>
            </a:pPr>
            <a:r>
              <a:rPr lang="tr-TR" dirty="0" smtClean="0"/>
              <a:t>Gıybet ( dedikodu)</a:t>
            </a:r>
          </a:p>
          <a:p>
            <a:pPr>
              <a:buFont typeface="Wingdings" pitchFamily="2" charset="2"/>
              <a:buChar char="q"/>
            </a:pPr>
            <a:r>
              <a:rPr lang="tr-TR" dirty="0" smtClean="0"/>
              <a:t>Yalan</a:t>
            </a:r>
          </a:p>
          <a:p>
            <a:pPr>
              <a:buFont typeface="Wingdings" pitchFamily="2" charset="2"/>
              <a:buChar char="q"/>
            </a:pPr>
            <a:r>
              <a:rPr lang="tr-TR" dirty="0" smtClean="0"/>
              <a:t>İftira</a:t>
            </a:r>
          </a:p>
          <a:p>
            <a:pPr>
              <a:buFont typeface="Wingdings" pitchFamily="2" charset="2"/>
              <a:buChar char="q"/>
            </a:pPr>
            <a:r>
              <a:rPr lang="tr-TR" dirty="0" smtClean="0"/>
              <a:t>Batıl inançlar, büyü, fal, cincilik</a:t>
            </a:r>
          </a:p>
          <a:p>
            <a:pPr>
              <a:buFont typeface="Wingdings" pitchFamily="2" charset="2"/>
              <a:buChar char="q"/>
            </a:pPr>
            <a:r>
              <a:rPr lang="tr-TR" dirty="0" smtClean="0"/>
              <a:t>Birtakım ahlaki sorunlar ( yere çöp atmak, yere tükürmek…)</a:t>
            </a:r>
          </a:p>
          <a:p>
            <a:pPr>
              <a:buFont typeface="Wingdings" pitchFamily="2" charset="2"/>
              <a:buChar char="q"/>
            </a:pPr>
            <a:r>
              <a:rPr lang="tr-TR" dirty="0" smtClean="0"/>
              <a:t>Ezber yapmakta sorun…</a:t>
            </a:r>
          </a:p>
          <a:p>
            <a:pPr>
              <a:buFont typeface="Wingdings" pitchFamily="2" charset="2"/>
              <a:buChar char="q"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00694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7643192" cy="6213304"/>
          </a:xfrm>
        </p:spPr>
        <p:txBody>
          <a:bodyPr>
            <a:normAutofit/>
          </a:bodyPr>
          <a:lstStyle/>
          <a:p>
            <a:r>
              <a:rPr lang="tr-TR" sz="2000" b="1" dirty="0" smtClean="0">
                <a:solidFill>
                  <a:srgbClr val="FF0000"/>
                </a:solidFill>
              </a:rPr>
              <a:t>SORUN MERKEZLİ ÖĞRETİM İÇİN YAPILMASI GEREKENLER</a:t>
            </a:r>
          </a:p>
          <a:p>
            <a:pPr marL="0" indent="0">
              <a:buNone/>
            </a:pPr>
            <a:r>
              <a:rPr lang="tr-TR" sz="2000" b="1" dirty="0"/>
              <a:t> </a:t>
            </a:r>
            <a:endParaRPr lang="tr-TR" sz="2000" b="1" dirty="0" smtClean="0"/>
          </a:p>
          <a:p>
            <a:pPr>
              <a:buFont typeface="Wingdings" pitchFamily="2" charset="2"/>
              <a:buChar char="q"/>
            </a:pPr>
            <a:r>
              <a:rPr lang="tr-TR" sz="2000" b="1" dirty="0" smtClean="0"/>
              <a:t>Öncelikle sorun belirlenmeli</a:t>
            </a:r>
          </a:p>
          <a:p>
            <a:pPr>
              <a:buFont typeface="Wingdings" pitchFamily="2" charset="2"/>
              <a:buChar char="q"/>
            </a:pPr>
            <a:endParaRPr lang="tr-TR" sz="2000" b="1" dirty="0" smtClean="0"/>
          </a:p>
          <a:p>
            <a:pPr>
              <a:buFont typeface="Wingdings" pitchFamily="2" charset="2"/>
              <a:buChar char="q"/>
            </a:pPr>
            <a:r>
              <a:rPr lang="tr-TR" sz="2000" b="1" dirty="0" smtClean="0"/>
              <a:t>Bu </a:t>
            </a:r>
            <a:r>
              <a:rPr lang="tr-TR" sz="2000" b="1" dirty="0" smtClean="0"/>
              <a:t>sorunun temel sebebi tespit edilmeli</a:t>
            </a:r>
          </a:p>
          <a:p>
            <a:pPr>
              <a:buFont typeface="Wingdings" pitchFamily="2" charset="2"/>
              <a:buChar char="q"/>
            </a:pPr>
            <a:endParaRPr lang="tr-TR" sz="2000" b="1" dirty="0" smtClean="0"/>
          </a:p>
          <a:p>
            <a:pPr>
              <a:buFont typeface="Wingdings" pitchFamily="2" charset="2"/>
              <a:buChar char="q"/>
            </a:pPr>
            <a:r>
              <a:rPr lang="tr-TR" sz="2000" b="1" dirty="0" smtClean="0"/>
              <a:t>Konu </a:t>
            </a:r>
            <a:r>
              <a:rPr lang="tr-TR" sz="2000" b="1" dirty="0" smtClean="0"/>
              <a:t>hangi yaş grubuna ve hangi eğitim seviyesine göre anlatılacaksa sunumun kalitesi o düzeyde olmalı</a:t>
            </a:r>
          </a:p>
          <a:p>
            <a:pPr>
              <a:buFont typeface="Wingdings" pitchFamily="2" charset="2"/>
              <a:buChar char="q"/>
            </a:pPr>
            <a:endParaRPr lang="tr-TR" sz="2000" b="1" dirty="0" smtClean="0"/>
          </a:p>
          <a:p>
            <a:pPr>
              <a:buFont typeface="Wingdings" pitchFamily="2" charset="2"/>
              <a:buChar char="q"/>
            </a:pPr>
            <a:r>
              <a:rPr lang="tr-TR" sz="2000" b="1" dirty="0" smtClean="0"/>
              <a:t>Öğretici </a:t>
            </a:r>
            <a:r>
              <a:rPr lang="tr-TR" sz="2000" b="1" dirty="0" smtClean="0"/>
              <a:t>en etkili nasıl anlatacağım sorusunu sorup kendisini o şekilde hazırlamalı (materyal geliştirmek, örnekler vermek, gerekli ayet ve hadisler vermek…)</a:t>
            </a:r>
          </a:p>
          <a:p>
            <a:pPr>
              <a:buFont typeface="Wingdings" pitchFamily="2" charset="2"/>
              <a:buChar char="q"/>
            </a:pP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309551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endParaRPr lang="tr-TR" b="1" dirty="0" smtClean="0"/>
          </a:p>
          <a:p>
            <a:pPr>
              <a:buFont typeface="Wingdings" pitchFamily="2" charset="2"/>
              <a:buChar char="q"/>
            </a:pPr>
            <a:r>
              <a:rPr lang="tr-TR" b="1" dirty="0" smtClean="0"/>
              <a:t>Öğretici </a:t>
            </a:r>
            <a:r>
              <a:rPr lang="tr-TR" b="1" dirty="0"/>
              <a:t>hitabetince, giyimine </a:t>
            </a:r>
            <a:r>
              <a:rPr lang="tr-TR" b="1" dirty="0" err="1"/>
              <a:t>vs</a:t>
            </a:r>
            <a:r>
              <a:rPr lang="tr-TR" b="1" dirty="0"/>
              <a:t> dikkat etmeli</a:t>
            </a:r>
          </a:p>
          <a:p>
            <a:pPr>
              <a:buFont typeface="Wingdings" pitchFamily="2" charset="2"/>
              <a:buChar char="q"/>
            </a:pPr>
            <a:endParaRPr lang="tr-TR" b="1" dirty="0" smtClean="0"/>
          </a:p>
          <a:p>
            <a:pPr>
              <a:buFont typeface="Wingdings" pitchFamily="2" charset="2"/>
              <a:buChar char="q"/>
            </a:pPr>
            <a:r>
              <a:rPr lang="tr-TR" b="1" dirty="0" smtClean="0"/>
              <a:t>Sorulan </a:t>
            </a:r>
            <a:r>
              <a:rPr lang="tr-TR" b="1" dirty="0"/>
              <a:t>soruları göz önünde bulunduracak şekilde hazırlanmalı</a:t>
            </a:r>
          </a:p>
          <a:p>
            <a:pPr>
              <a:buFont typeface="Wingdings" pitchFamily="2" charset="2"/>
              <a:buChar char="q"/>
            </a:pPr>
            <a:endParaRPr lang="tr-TR" b="1" dirty="0" smtClean="0"/>
          </a:p>
          <a:p>
            <a:pPr>
              <a:buFont typeface="Wingdings" pitchFamily="2" charset="2"/>
              <a:buChar char="q"/>
            </a:pPr>
            <a:r>
              <a:rPr lang="tr-TR" b="1" dirty="0" smtClean="0"/>
              <a:t>Konuya </a:t>
            </a:r>
            <a:r>
              <a:rPr lang="tr-TR" b="1" dirty="0"/>
              <a:t>hakim olmalı…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01410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50</TotalTime>
  <Words>143</Words>
  <Application>Microsoft Office PowerPoint</Application>
  <PresentationFormat>Ekran Gösterisi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Century Schoolbook</vt:lpstr>
      <vt:lpstr>Wingdings</vt:lpstr>
      <vt:lpstr>Wingdings 2</vt:lpstr>
      <vt:lpstr>Cumba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SEVGİİ</dc:creator>
  <cp:lastModifiedBy>user</cp:lastModifiedBy>
  <cp:revision>8</cp:revision>
  <dcterms:created xsi:type="dcterms:W3CDTF">2013-05-05T08:24:37Z</dcterms:created>
  <dcterms:modified xsi:type="dcterms:W3CDTF">2018-03-23T11:25:53Z</dcterms:modified>
</cp:coreProperties>
</file>