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271190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2826122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CEB268-4FD5-4985-AAE1-23B3E1F2B0F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1019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6147671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CEB268-4FD5-4985-AAE1-23B3E1F2B0F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487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4039174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1574001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317669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4179907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47BFB1D-DD73-453C-9B27-CDA7341B2DC1}"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2791351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180124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47BFB1D-DD73-453C-9B27-CDA7341B2DC1}" type="datetimeFigureOut">
              <a:rPr lang="tr-TR" smtClean="0"/>
              <a:t>15.11.2017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391256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47BFB1D-DD73-453C-9B27-CDA7341B2DC1}" type="datetimeFigureOut">
              <a:rPr lang="tr-TR" smtClean="0"/>
              <a:t>15.11.2017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2003583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7BFB1D-DD73-453C-9B27-CDA7341B2DC1}" type="datetimeFigureOut">
              <a:rPr lang="tr-TR" smtClean="0"/>
              <a:t>15.11.2017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736952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2675782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47BFB1D-DD73-453C-9B27-CDA7341B2DC1}"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CEB268-4FD5-4985-AAE1-23B3E1F2B0F5}" type="slidenum">
              <a:rPr lang="tr-TR" smtClean="0"/>
              <a:t>‹#›</a:t>
            </a:fld>
            <a:endParaRPr lang="tr-TR"/>
          </a:p>
        </p:txBody>
      </p:sp>
    </p:spTree>
    <p:extLst>
      <p:ext uri="{BB962C8B-B14F-4D97-AF65-F5344CB8AC3E}">
        <p14:creationId xmlns:p14="http://schemas.microsoft.com/office/powerpoint/2010/main" val="62637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47BFB1D-DD73-453C-9B27-CDA7341B2DC1}" type="datetimeFigureOut">
              <a:rPr lang="tr-TR" smtClean="0"/>
              <a:t>15.11.2017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2CEB268-4FD5-4985-AAE1-23B3E1F2B0F5}" type="slidenum">
              <a:rPr lang="tr-TR" smtClean="0"/>
              <a:t>‹#›</a:t>
            </a:fld>
            <a:endParaRPr lang="tr-TR"/>
          </a:p>
        </p:txBody>
      </p:sp>
    </p:spTree>
    <p:extLst>
      <p:ext uri="{BB962C8B-B14F-4D97-AF65-F5344CB8AC3E}">
        <p14:creationId xmlns:p14="http://schemas.microsoft.com/office/powerpoint/2010/main" val="4128871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SÂMERRÂ DÖNEMİ</a:t>
            </a:r>
            <a:br>
              <a:rPr lang="tr-TR" dirty="0" smtClean="0"/>
            </a:br>
            <a:r>
              <a:rPr lang="tr-TR" dirty="0" smtClean="0"/>
              <a:t>(221-279/836-892)</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19794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Türk Nüfuzu:</a:t>
            </a:r>
          </a:p>
          <a:p>
            <a:r>
              <a:rPr lang="tr-TR" dirty="0" err="1"/>
              <a:t>Mu’tasım</a:t>
            </a:r>
            <a:r>
              <a:rPr lang="tr-TR" dirty="0"/>
              <a:t> (218-227/833-842) halife olunca yerli  Arap ve Mevali  İran unsuru yerine  otoritesini Türklere dayandırmayı tercih etti. Muhafız kıtalarını onlardan kurdu, devletin önemli görevlerini Türklere verdi. </a:t>
            </a:r>
            <a:r>
              <a:rPr lang="tr-TR" dirty="0" err="1"/>
              <a:t>Mu’tasım</a:t>
            </a:r>
            <a:r>
              <a:rPr lang="tr-TR" dirty="0"/>
              <a:t>, </a:t>
            </a:r>
            <a:r>
              <a:rPr lang="tr-TR" dirty="0" err="1"/>
              <a:t>Fergana</a:t>
            </a:r>
            <a:r>
              <a:rPr lang="tr-TR" dirty="0"/>
              <a:t>, </a:t>
            </a:r>
            <a:r>
              <a:rPr lang="tr-TR" dirty="0" err="1"/>
              <a:t>Uşrusana</a:t>
            </a:r>
            <a:r>
              <a:rPr lang="tr-TR" dirty="0"/>
              <a:t>, Semerkant gibi yerlerden Türkler getirtiyordu. </a:t>
            </a:r>
            <a:r>
              <a:rPr lang="tr-TR" dirty="0" err="1"/>
              <a:t>Mu’tasım</a:t>
            </a:r>
            <a:r>
              <a:rPr lang="tr-TR" dirty="0"/>
              <a:t> sadece Türk ülkelerinden gelen veya getirilenlerle yetinmeyip </a:t>
            </a:r>
            <a:r>
              <a:rPr lang="tr-TR" dirty="0" err="1"/>
              <a:t>Irak’da</a:t>
            </a:r>
            <a:r>
              <a:rPr lang="tr-TR" dirty="0"/>
              <a:t> özellikle de Bağdat’ta bulunan Türkleri de etrafına topluyordu. Meşhur </a:t>
            </a:r>
            <a:r>
              <a:rPr lang="tr-TR" dirty="0" err="1"/>
              <a:t>Aşnas</a:t>
            </a:r>
            <a:r>
              <a:rPr lang="tr-TR" dirty="0"/>
              <a:t>, </a:t>
            </a:r>
            <a:r>
              <a:rPr lang="tr-TR" dirty="0" err="1"/>
              <a:t>Vasif</a:t>
            </a:r>
            <a:r>
              <a:rPr lang="tr-TR" dirty="0"/>
              <a:t>, </a:t>
            </a:r>
            <a:r>
              <a:rPr lang="tr-TR" dirty="0" err="1"/>
              <a:t>Inak</a:t>
            </a:r>
            <a:r>
              <a:rPr lang="tr-TR" dirty="0"/>
              <a:t> </a:t>
            </a:r>
            <a:r>
              <a:rPr lang="tr-TR" dirty="0" err="1"/>
              <a:t>gbi</a:t>
            </a:r>
            <a:r>
              <a:rPr lang="tr-TR" dirty="0"/>
              <a:t> komutanlar bunlar arasında idi. </a:t>
            </a:r>
          </a:p>
          <a:p>
            <a:r>
              <a:rPr lang="tr-TR" dirty="0" err="1" smtClean="0"/>
              <a:t>Sâmerrâ’nın</a:t>
            </a:r>
            <a:r>
              <a:rPr lang="tr-TR" dirty="0" smtClean="0"/>
              <a:t> kuruluşu:</a:t>
            </a:r>
            <a:endParaRPr lang="tr-TR" dirty="0"/>
          </a:p>
        </p:txBody>
      </p:sp>
    </p:spTree>
    <p:extLst>
      <p:ext uri="{BB962C8B-B14F-4D97-AF65-F5344CB8AC3E}">
        <p14:creationId xmlns:p14="http://schemas.microsoft.com/office/powerpoint/2010/main" val="3915758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Abbasi tarihinde “</a:t>
            </a:r>
            <a:r>
              <a:rPr lang="tr-TR" dirty="0" err="1"/>
              <a:t>Samarra</a:t>
            </a:r>
            <a:r>
              <a:rPr lang="tr-TR" dirty="0"/>
              <a:t> Devri” (221-279/836-892) diye bilinen bu devrede Türkler yalnız askeri alanda değil, siyasi ve idari alanlarda da devlette etkili olmuşlardı. Yeni ordu ve liderleri  </a:t>
            </a:r>
            <a:r>
              <a:rPr lang="tr-TR" dirty="0" err="1"/>
              <a:t>Mu’tasım</a:t>
            </a:r>
            <a:r>
              <a:rPr lang="tr-TR" dirty="0"/>
              <a:t> döneminde önemli vilayetlerin yöneticisi oldular. </a:t>
            </a:r>
          </a:p>
          <a:p>
            <a:r>
              <a:rPr lang="tr-TR" dirty="0" err="1"/>
              <a:t>Mu’tasım’dan</a:t>
            </a:r>
            <a:r>
              <a:rPr lang="tr-TR" dirty="0"/>
              <a:t> sonra hilafete gelen oğlu </a:t>
            </a:r>
            <a:r>
              <a:rPr lang="tr-TR" dirty="0" err="1"/>
              <a:t>Vasık</a:t>
            </a:r>
            <a:r>
              <a:rPr lang="tr-TR" dirty="0"/>
              <a:t> (227-232/842-847), babasının  mirasına sadık kalarak Türkleri desteklemiş devlet idaresindeki nüfuzlarının daha da kuvvetlenmesine yardımcı olmuştur. </a:t>
            </a:r>
          </a:p>
        </p:txBody>
      </p:sp>
    </p:spTree>
    <p:extLst>
      <p:ext uri="{BB962C8B-B14F-4D97-AF65-F5344CB8AC3E}">
        <p14:creationId xmlns:p14="http://schemas.microsoft.com/office/powerpoint/2010/main" val="2991517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Vasık</a:t>
            </a:r>
            <a:r>
              <a:rPr lang="tr-TR" dirty="0"/>
              <a:t> bir veliaht bırakmamıştı. İçlerinde Türklerin de bulunduğu bürokratlar kardeşi Cafer’i hilafet için uygun gördüler ve o da Mütevekkil ( 232-247/847-861) unvanını alarak göreve başladı</a:t>
            </a:r>
            <a:r>
              <a:rPr lang="tr-TR" dirty="0" smtClean="0"/>
              <a:t>.</a:t>
            </a:r>
          </a:p>
          <a:p>
            <a:r>
              <a:rPr lang="tr-TR" dirty="0" smtClean="0"/>
              <a:t>Halife </a:t>
            </a:r>
            <a:r>
              <a:rPr lang="tr-TR" dirty="0"/>
              <a:t>Mütevekkil, Türkler tarafından katledildi. </a:t>
            </a:r>
            <a:r>
              <a:rPr lang="tr-TR" dirty="0" err="1"/>
              <a:t>Mütevekkil’in</a:t>
            </a:r>
            <a:r>
              <a:rPr lang="tr-TR" dirty="0"/>
              <a:t> katli, İslam tarihinde hassa birlikleri tarafından bir halifeye karşı ilk işlenen cinayet olarak kabul edilmektedir. Bu olay Türklerin, Abbasi İmparatorluğunda tamamen iktidarı ellerine geçirdiklerini ve karşılarında hiç bir kuvvetin bulunmadığını göstermektedir.  </a:t>
            </a:r>
          </a:p>
          <a:p>
            <a:endParaRPr lang="tr-TR" dirty="0"/>
          </a:p>
        </p:txBody>
      </p:sp>
    </p:spTree>
    <p:extLst>
      <p:ext uri="{BB962C8B-B14F-4D97-AF65-F5344CB8AC3E}">
        <p14:creationId xmlns:p14="http://schemas.microsoft.com/office/powerpoint/2010/main" val="1919532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Türkler, siyasi iktidarı </a:t>
            </a:r>
            <a:r>
              <a:rPr lang="tr-TR" dirty="0" err="1"/>
              <a:t>Muntasır</a:t>
            </a:r>
            <a:r>
              <a:rPr lang="tr-TR" dirty="0"/>
              <a:t> (247-248/861-862), </a:t>
            </a:r>
            <a:r>
              <a:rPr lang="tr-TR" dirty="0" err="1"/>
              <a:t>Müstain</a:t>
            </a:r>
            <a:r>
              <a:rPr lang="tr-TR" dirty="0"/>
              <a:t> (248-252/862-866) devrinde de ellerinde tutmuşlardır. </a:t>
            </a:r>
            <a:endParaRPr lang="tr-TR" dirty="0" smtClean="0"/>
          </a:p>
          <a:p>
            <a:r>
              <a:rPr lang="tr-TR" dirty="0" err="1"/>
              <a:t>Mustain</a:t>
            </a:r>
            <a:r>
              <a:rPr lang="tr-TR" dirty="0"/>
              <a:t> hilafetten çekildi ve </a:t>
            </a:r>
            <a:r>
              <a:rPr lang="tr-TR" dirty="0" err="1"/>
              <a:t>Mu’tezz</a:t>
            </a:r>
            <a:r>
              <a:rPr lang="tr-TR" dirty="0"/>
              <a:t> tek başına iktidar oldu. </a:t>
            </a:r>
          </a:p>
          <a:p>
            <a:r>
              <a:rPr lang="tr-TR" dirty="0"/>
              <a:t>Halife </a:t>
            </a:r>
            <a:r>
              <a:rPr lang="tr-TR" dirty="0" err="1"/>
              <a:t>Mu’tezz</a:t>
            </a:r>
            <a:r>
              <a:rPr lang="tr-TR" dirty="0"/>
              <a:t> dönemi Türklerin siyasi nüfuzunun en etkili olduğu buna karşılık onlara karşı güçlerin de toparlandıkları bir dönem kabul edilir.</a:t>
            </a:r>
          </a:p>
          <a:p>
            <a:r>
              <a:rPr lang="tr-TR" dirty="0" err="1"/>
              <a:t>Mu’tezz’den</a:t>
            </a:r>
            <a:r>
              <a:rPr lang="tr-TR" dirty="0"/>
              <a:t> sonra halife olan Mühtedi (255-256/869-870) döneminde de halife Türk kumandanlarının arzularına boyun eğmek zorunda kalıyordu. Mühtedi, Türklerin devlet idaresine </a:t>
            </a:r>
            <a:r>
              <a:rPr lang="tr-TR" dirty="0" err="1"/>
              <a:t>müdahelesini</a:t>
            </a:r>
            <a:r>
              <a:rPr lang="tr-TR" dirty="0"/>
              <a:t> önlemek için çalıştı ise de bu yolda hayatını kaybetti.  </a:t>
            </a:r>
          </a:p>
          <a:p>
            <a:r>
              <a:rPr lang="tr-TR" dirty="0" err="1"/>
              <a:t>Mühtedi’nin</a:t>
            </a:r>
            <a:r>
              <a:rPr lang="tr-TR" dirty="0"/>
              <a:t>  ölümüyle yerine </a:t>
            </a:r>
            <a:r>
              <a:rPr lang="tr-TR" dirty="0" err="1"/>
              <a:t>Mu’temid</a:t>
            </a:r>
            <a:r>
              <a:rPr lang="tr-TR" dirty="0"/>
              <a:t>  (256-279/870-892)  halife oldu. Merkezdeki karışıklıklar sona erdi ancak merkezi otorite de oldukça zayıflamış bu durum da vilayetlerdeki huzursuzluğu artıran bir nedene dönüşmüştü.</a:t>
            </a:r>
          </a:p>
          <a:p>
            <a:endParaRPr lang="tr-TR" dirty="0"/>
          </a:p>
        </p:txBody>
      </p:sp>
    </p:spTree>
    <p:extLst>
      <p:ext uri="{BB962C8B-B14F-4D97-AF65-F5344CB8AC3E}">
        <p14:creationId xmlns:p14="http://schemas.microsoft.com/office/powerpoint/2010/main" val="2963762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Din Politikası: </a:t>
            </a:r>
            <a:r>
              <a:rPr lang="tr-TR" dirty="0" err="1" smtClean="0"/>
              <a:t>Mu’tasım</a:t>
            </a:r>
            <a:r>
              <a:rPr lang="tr-TR" dirty="0" smtClean="0"/>
              <a:t> ve </a:t>
            </a:r>
            <a:r>
              <a:rPr lang="tr-TR" dirty="0" err="1" smtClean="0"/>
              <a:t>Vasık</a:t>
            </a:r>
            <a:r>
              <a:rPr lang="tr-TR" dirty="0" smtClean="0"/>
              <a:t> </a:t>
            </a:r>
            <a:r>
              <a:rPr lang="tr-TR" dirty="0" err="1" smtClean="0"/>
              <a:t>halku’l</a:t>
            </a:r>
            <a:r>
              <a:rPr lang="tr-TR" dirty="0" smtClean="0"/>
              <a:t>-Kur’an fikrinin devamcıları.</a:t>
            </a:r>
          </a:p>
          <a:p>
            <a:r>
              <a:rPr lang="tr-TR" dirty="0"/>
              <a:t>Halife Mütevekkil ile birlikte </a:t>
            </a:r>
            <a:r>
              <a:rPr lang="tr-TR" dirty="0" err="1"/>
              <a:t>Mu’tezili</a:t>
            </a:r>
            <a:r>
              <a:rPr lang="tr-TR" dirty="0"/>
              <a:t> din politikasından bir dönüşüm gerçekleşir. Mütevekkil halife olunca, </a:t>
            </a:r>
            <a:r>
              <a:rPr lang="tr-TR" dirty="0" err="1"/>
              <a:t>Me’mun’un</a:t>
            </a:r>
            <a:r>
              <a:rPr lang="tr-TR" dirty="0"/>
              <a:t> başlattığı ve </a:t>
            </a:r>
            <a:r>
              <a:rPr lang="tr-TR" dirty="0" err="1"/>
              <a:t>Mu’tasım</a:t>
            </a:r>
            <a:r>
              <a:rPr lang="tr-TR" dirty="0"/>
              <a:t> ile </a:t>
            </a:r>
            <a:r>
              <a:rPr lang="tr-TR" dirty="0" err="1"/>
              <a:t>Vasık’ın</a:t>
            </a:r>
            <a:r>
              <a:rPr lang="tr-TR" dirty="0"/>
              <a:t> devam ettirdiği dini politikayı değiştirmiştir. O,  hilafeti döneminde, </a:t>
            </a:r>
            <a:r>
              <a:rPr lang="tr-TR" dirty="0" err="1"/>
              <a:t>Mutezili</a:t>
            </a:r>
            <a:r>
              <a:rPr lang="tr-TR" dirty="0"/>
              <a:t> siyasete hemen  son verdi ve sonradan hiç bir halife bu siyasete dönüş için  bir teşebbüste bulunmadı. </a:t>
            </a:r>
          </a:p>
        </p:txBody>
      </p:sp>
    </p:spTree>
    <p:extLst>
      <p:ext uri="{BB962C8B-B14F-4D97-AF65-F5344CB8AC3E}">
        <p14:creationId xmlns:p14="http://schemas.microsoft.com/office/powerpoint/2010/main" val="3974021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İsyanlar: </a:t>
            </a:r>
          </a:p>
          <a:p>
            <a:r>
              <a:rPr lang="tr-TR" dirty="0" err="1"/>
              <a:t>Me’mun</a:t>
            </a:r>
            <a:r>
              <a:rPr lang="tr-TR" dirty="0"/>
              <a:t> döneminde bastırılamayan </a:t>
            </a:r>
            <a:r>
              <a:rPr lang="tr-TR" dirty="0" err="1"/>
              <a:t>Babek</a:t>
            </a:r>
            <a:r>
              <a:rPr lang="tr-TR" dirty="0"/>
              <a:t> isyanı ancak, </a:t>
            </a:r>
            <a:r>
              <a:rPr lang="tr-TR" dirty="0" err="1"/>
              <a:t>Mu’tasım</a:t>
            </a:r>
            <a:r>
              <a:rPr lang="tr-TR" dirty="0"/>
              <a:t> döneminde bastırılabilmiştir. Afşin’in 223/838’de  yakaladığı </a:t>
            </a:r>
            <a:r>
              <a:rPr lang="tr-TR" dirty="0" err="1"/>
              <a:t>Babek</a:t>
            </a:r>
            <a:r>
              <a:rPr lang="tr-TR" dirty="0"/>
              <a:t>  </a:t>
            </a:r>
            <a:r>
              <a:rPr lang="tr-TR" dirty="0" err="1"/>
              <a:t>Samarra’ya</a:t>
            </a:r>
            <a:r>
              <a:rPr lang="tr-TR" dirty="0"/>
              <a:t> getirilir ve  halifenin huzurunda idam edilir. </a:t>
            </a:r>
          </a:p>
          <a:p>
            <a:r>
              <a:rPr lang="tr-TR" dirty="0"/>
              <a:t>Yine bu dönemde </a:t>
            </a:r>
            <a:r>
              <a:rPr lang="tr-TR" dirty="0" err="1"/>
              <a:t>Taberistan</a:t>
            </a:r>
            <a:r>
              <a:rPr lang="tr-TR" dirty="0"/>
              <a:t> valisi </a:t>
            </a:r>
            <a:r>
              <a:rPr lang="tr-TR" dirty="0" err="1"/>
              <a:t>Mazyar</a:t>
            </a:r>
            <a:r>
              <a:rPr lang="tr-TR" dirty="0"/>
              <a:t> b. Karin’in isyanı dikkat </a:t>
            </a:r>
            <a:r>
              <a:rPr lang="tr-TR" dirty="0" smtClean="0"/>
              <a:t>çeker.</a:t>
            </a:r>
          </a:p>
          <a:p>
            <a:r>
              <a:rPr lang="tr-TR" dirty="0" err="1"/>
              <a:t>Samarra</a:t>
            </a:r>
            <a:r>
              <a:rPr lang="tr-TR" dirty="0"/>
              <a:t> döneminde hilafeti zor durumda bırakan önemli  bir tehlike Güney Irak’ta zenciler tarafından geldi. </a:t>
            </a:r>
            <a:r>
              <a:rPr lang="tr-TR" dirty="0" err="1"/>
              <a:t>Zenc</a:t>
            </a:r>
            <a:r>
              <a:rPr lang="tr-TR" dirty="0"/>
              <a:t> isyanı olarak bilinen bu başkaldırı  çoğu Doğu Afrika orijinli olan kölelerden geldi .Arazileri ıslah etmek için getirilen bu köleler çok kötü koşullarda çalışıyorlardı. İsyan  Arap asıllı ve Hz. Ali soyundan geldiğini iddia eden Ali b. </a:t>
            </a:r>
            <a:r>
              <a:rPr lang="tr-TR" dirty="0" err="1"/>
              <a:t>Muhammed’ın</a:t>
            </a:r>
            <a:r>
              <a:rPr lang="tr-TR" dirty="0"/>
              <a:t> önderliğinde Ramazan 255/Eylül 869 ‘da </a:t>
            </a:r>
            <a:r>
              <a:rPr lang="tr-TR" dirty="0" smtClean="0"/>
              <a:t>başladı.</a:t>
            </a:r>
            <a:r>
              <a:rPr lang="tr-TR" dirty="0"/>
              <a:t> Safer 270/Ağustos 883 ‘de Zencilerin lideri Ali b. Muhammed öldürüldü.</a:t>
            </a:r>
          </a:p>
        </p:txBody>
      </p:sp>
    </p:spTree>
    <p:extLst>
      <p:ext uri="{BB962C8B-B14F-4D97-AF65-F5344CB8AC3E}">
        <p14:creationId xmlns:p14="http://schemas.microsoft.com/office/powerpoint/2010/main" val="2038576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Samarra</a:t>
            </a:r>
            <a:r>
              <a:rPr lang="tr-TR" dirty="0"/>
              <a:t> dönemi Halife </a:t>
            </a:r>
            <a:r>
              <a:rPr lang="tr-TR" dirty="0" err="1"/>
              <a:t>Mu’temid’in</a:t>
            </a:r>
            <a:r>
              <a:rPr lang="tr-TR" dirty="0"/>
              <a:t> ölümüyle birlikte hilafete gelen Muvaffak’ın oğlu </a:t>
            </a:r>
            <a:r>
              <a:rPr lang="tr-TR" dirty="0" err="1"/>
              <a:t>Mu’tazıd</a:t>
            </a:r>
            <a:r>
              <a:rPr lang="tr-TR" dirty="0"/>
              <a:t> (279-289/892-902’ın hilafete gelmesiyle birlikte sona  erer. Hilafet merkezinin Türkler için kurulmuş olan </a:t>
            </a:r>
            <a:r>
              <a:rPr lang="tr-TR" dirty="0" err="1"/>
              <a:t>Samarra’dan</a:t>
            </a:r>
            <a:r>
              <a:rPr lang="tr-TR" dirty="0"/>
              <a:t> yeniden </a:t>
            </a:r>
            <a:r>
              <a:rPr lang="tr-TR" dirty="0" err="1"/>
              <a:t>Bağdad’a</a:t>
            </a:r>
            <a:r>
              <a:rPr lang="tr-TR" dirty="0"/>
              <a:t> nakledilmesi, Abbasi imparatorluğunda siyasi sahada son derece yoğun olan  Türk hâkimiyetinin de sona erdiğini göstermektedir.  </a:t>
            </a:r>
          </a:p>
          <a:p>
            <a:r>
              <a:rPr lang="tr-TR" dirty="0" err="1" smtClean="0"/>
              <a:t>Saffarîler</a:t>
            </a:r>
            <a:r>
              <a:rPr lang="tr-TR" dirty="0" smtClean="0"/>
              <a:t>(247-393/861-1003)</a:t>
            </a:r>
          </a:p>
          <a:p>
            <a:r>
              <a:rPr lang="tr-TR" dirty="0" err="1" smtClean="0"/>
              <a:t>Tolunoğulları</a:t>
            </a:r>
            <a:r>
              <a:rPr lang="tr-TR" dirty="0" smtClean="0"/>
              <a:t>(254-292/868-905)</a:t>
            </a:r>
            <a:endParaRPr lang="tr-TR" dirty="0"/>
          </a:p>
        </p:txBody>
      </p:sp>
    </p:spTree>
    <p:extLst>
      <p:ext uri="{BB962C8B-B14F-4D97-AF65-F5344CB8AC3E}">
        <p14:creationId xmlns:p14="http://schemas.microsoft.com/office/powerpoint/2010/main" val="261822692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551</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SÂMERRÂ DÖNEMİ (221-279/836-892)</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SÂMERRÂ DÖNEMİ (221-279/836-892)</dc:title>
  <dc:creator>nahide</dc:creator>
  <cp:lastModifiedBy>nahide</cp:lastModifiedBy>
  <cp:revision>4</cp:revision>
  <dcterms:created xsi:type="dcterms:W3CDTF">2017-11-15T12:18:52Z</dcterms:created>
  <dcterms:modified xsi:type="dcterms:W3CDTF">2017-11-15T12:37:06Z</dcterms:modified>
</cp:coreProperties>
</file>