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70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7B7B0-F90B-46CB-B691-1564F796B07A}" type="datetimeFigureOut">
              <a:rPr lang="tr-TR" smtClean="0"/>
              <a:t>30.01.2020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580A30-6B88-4F1F-A14D-134B91B03D5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957439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7B7B0-F90B-46CB-B691-1564F796B07A}" type="datetimeFigureOut">
              <a:rPr lang="tr-TR" smtClean="0"/>
              <a:t>30.01.2020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580A30-6B88-4F1F-A14D-134B91B03D5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516859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7B7B0-F90B-46CB-B691-1564F796B07A}" type="datetimeFigureOut">
              <a:rPr lang="tr-TR" smtClean="0"/>
              <a:t>30.01.2020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580A30-6B88-4F1F-A14D-134B91B03D5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771763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7B7B0-F90B-46CB-B691-1564F796B07A}" type="datetimeFigureOut">
              <a:rPr lang="tr-TR" smtClean="0"/>
              <a:t>30.01.2020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580A30-6B88-4F1F-A14D-134B91B03D5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902271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7B7B0-F90B-46CB-B691-1564F796B07A}" type="datetimeFigureOut">
              <a:rPr lang="tr-TR" smtClean="0"/>
              <a:t>30.01.2020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580A30-6B88-4F1F-A14D-134B91B03D5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027146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7B7B0-F90B-46CB-B691-1564F796B07A}" type="datetimeFigureOut">
              <a:rPr lang="tr-TR" smtClean="0"/>
              <a:t>30.01.2020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580A30-6B88-4F1F-A14D-134B91B03D5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450481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7B7B0-F90B-46CB-B691-1564F796B07A}" type="datetimeFigureOut">
              <a:rPr lang="tr-TR" smtClean="0"/>
              <a:t>30.01.2020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580A30-6B88-4F1F-A14D-134B91B03D5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704969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7B7B0-F90B-46CB-B691-1564F796B07A}" type="datetimeFigureOut">
              <a:rPr lang="tr-TR" smtClean="0"/>
              <a:t>30.01.2020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580A30-6B88-4F1F-A14D-134B91B03D5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9149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7B7B0-F90B-46CB-B691-1564F796B07A}" type="datetimeFigureOut">
              <a:rPr lang="tr-TR" smtClean="0"/>
              <a:t>30.01.2020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580A30-6B88-4F1F-A14D-134B91B03D5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673649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7B7B0-F90B-46CB-B691-1564F796B07A}" type="datetimeFigureOut">
              <a:rPr lang="tr-TR" smtClean="0"/>
              <a:t>30.01.2020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580A30-6B88-4F1F-A14D-134B91B03D5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73543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7B7B0-F90B-46CB-B691-1564F796B07A}" type="datetimeFigureOut">
              <a:rPr lang="tr-TR" smtClean="0"/>
              <a:t>30.01.2020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580A30-6B88-4F1F-A14D-134B91B03D5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769737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87B7B0-F90B-46CB-B691-1564F796B07A}" type="datetimeFigureOut">
              <a:rPr lang="tr-TR" smtClean="0"/>
              <a:t>30.01.2020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580A30-6B88-4F1F-A14D-134B91B03D5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601909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4800" b="1" dirty="0" smtClean="0">
                <a:solidFill>
                  <a:srgbClr val="FF0000"/>
                </a:solidFill>
              </a:rPr>
              <a:t>1980 Sonrası: Günümüz Medyası</a:t>
            </a:r>
            <a:endParaRPr lang="tr-TR" sz="4800" b="1" dirty="0">
              <a:solidFill>
                <a:srgbClr val="FF0000"/>
              </a:solidFill>
            </a:endParaRPr>
          </a:p>
        </p:txBody>
      </p:sp>
      <p:sp>
        <p:nvSpPr>
          <p:cNvPr id="5" name="İçerik Yer Tutucusu 2"/>
          <p:cNvSpPr txBox="1">
            <a:spLocks/>
          </p:cNvSpPr>
          <p:nvPr/>
        </p:nvSpPr>
        <p:spPr>
          <a:xfrm>
            <a:off x="838200" y="2152185"/>
            <a:ext cx="11193966" cy="4020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14000"/>
              </a:lnSpc>
              <a:buNone/>
            </a:pPr>
            <a:r>
              <a:rPr lang="tr-TR" dirty="0" smtClean="0"/>
              <a:t>-İktisadi dönüşüm</a:t>
            </a:r>
          </a:p>
          <a:p>
            <a:pPr marL="0" indent="0">
              <a:lnSpc>
                <a:spcPct val="114000"/>
              </a:lnSpc>
              <a:buNone/>
            </a:pPr>
            <a:r>
              <a:rPr lang="tr-TR" dirty="0" smtClean="0"/>
              <a:t>-Siyasi dönüşüm</a:t>
            </a:r>
          </a:p>
          <a:p>
            <a:pPr marL="0" indent="0">
              <a:lnSpc>
                <a:spcPct val="114000"/>
              </a:lnSpc>
              <a:buNone/>
            </a:pPr>
            <a:r>
              <a:rPr lang="tr-TR" dirty="0" smtClean="0"/>
              <a:t>-İdeolojik dönüşüm</a:t>
            </a:r>
          </a:p>
        </p:txBody>
      </p:sp>
    </p:spTree>
    <p:extLst>
      <p:ext uri="{BB962C8B-B14F-4D97-AF65-F5344CB8AC3E}">
        <p14:creationId xmlns:p14="http://schemas.microsoft.com/office/powerpoint/2010/main" val="36771321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4800" b="1" dirty="0" smtClean="0">
                <a:solidFill>
                  <a:srgbClr val="FF0000"/>
                </a:solidFill>
              </a:rPr>
              <a:t>1980 Sonrası: Günümüz Medyası</a:t>
            </a:r>
            <a:endParaRPr lang="tr-TR" sz="4800" b="1" dirty="0">
              <a:solidFill>
                <a:srgbClr val="FF0000"/>
              </a:solidFill>
            </a:endParaRPr>
          </a:p>
        </p:txBody>
      </p:sp>
      <p:sp>
        <p:nvSpPr>
          <p:cNvPr id="5" name="İçerik Yer Tutucusu 2"/>
          <p:cNvSpPr txBox="1">
            <a:spLocks/>
          </p:cNvSpPr>
          <p:nvPr/>
        </p:nvSpPr>
        <p:spPr>
          <a:xfrm>
            <a:off x="838200" y="2152185"/>
            <a:ext cx="11193966" cy="428206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14000"/>
              </a:lnSpc>
              <a:buNone/>
            </a:pPr>
            <a:r>
              <a:rPr lang="tr-TR" b="1" dirty="0" smtClean="0"/>
              <a:t>İktisadi dönüşüm</a:t>
            </a:r>
          </a:p>
          <a:p>
            <a:pPr marL="0" indent="0">
              <a:lnSpc>
                <a:spcPct val="114000"/>
              </a:lnSpc>
              <a:buNone/>
            </a:pPr>
            <a:r>
              <a:rPr lang="tr-TR" dirty="0" smtClean="0"/>
              <a:t>-Küreselleşme </a:t>
            </a:r>
          </a:p>
          <a:p>
            <a:pPr marL="0" indent="0">
              <a:lnSpc>
                <a:spcPct val="114000"/>
              </a:lnSpc>
              <a:buNone/>
            </a:pPr>
            <a:r>
              <a:rPr lang="tr-TR" dirty="0"/>
              <a:t>-</a:t>
            </a:r>
            <a:r>
              <a:rPr lang="tr-TR" dirty="0" smtClean="0"/>
              <a:t>Endüstrileşme - Tekelleşme</a:t>
            </a:r>
          </a:p>
          <a:p>
            <a:pPr marL="0" indent="0">
              <a:lnSpc>
                <a:spcPct val="114000"/>
              </a:lnSpc>
              <a:buNone/>
            </a:pPr>
            <a:r>
              <a:rPr lang="tr-TR" dirty="0" smtClean="0"/>
              <a:t>-Mesleki ve yönetsel hiyerarşinin artışı</a:t>
            </a:r>
          </a:p>
          <a:p>
            <a:pPr marL="0" indent="0">
              <a:lnSpc>
                <a:spcPct val="114000"/>
              </a:lnSpc>
              <a:buNone/>
            </a:pPr>
            <a:r>
              <a:rPr lang="tr-TR" dirty="0"/>
              <a:t>-</a:t>
            </a:r>
            <a:r>
              <a:rPr lang="tr-TR" dirty="0" smtClean="0"/>
              <a:t>Esnek çalışma-İşsizlik</a:t>
            </a:r>
          </a:p>
        </p:txBody>
      </p:sp>
    </p:spTree>
    <p:extLst>
      <p:ext uri="{BB962C8B-B14F-4D97-AF65-F5344CB8AC3E}">
        <p14:creationId xmlns:p14="http://schemas.microsoft.com/office/powerpoint/2010/main" val="10962572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4800" b="1" dirty="0" smtClean="0">
                <a:solidFill>
                  <a:srgbClr val="FF0000"/>
                </a:solidFill>
              </a:rPr>
              <a:t>1980 Sonrası: Günümüz Medyası</a:t>
            </a:r>
            <a:endParaRPr lang="tr-TR" sz="4800" b="1" dirty="0">
              <a:solidFill>
                <a:srgbClr val="FF0000"/>
              </a:solidFill>
            </a:endParaRPr>
          </a:p>
        </p:txBody>
      </p:sp>
      <p:sp>
        <p:nvSpPr>
          <p:cNvPr id="5" name="İçerik Yer Tutucusu 2"/>
          <p:cNvSpPr txBox="1">
            <a:spLocks/>
          </p:cNvSpPr>
          <p:nvPr/>
        </p:nvSpPr>
        <p:spPr>
          <a:xfrm>
            <a:off x="838200" y="2152185"/>
            <a:ext cx="11193966" cy="4020481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14000"/>
              </a:lnSpc>
              <a:buNone/>
            </a:pPr>
            <a:r>
              <a:rPr lang="tr-TR" b="1" dirty="0" smtClean="0"/>
              <a:t>Siyasi dönüşüm</a:t>
            </a:r>
          </a:p>
          <a:p>
            <a:pPr marL="0" indent="0">
              <a:lnSpc>
                <a:spcPct val="114000"/>
              </a:lnSpc>
              <a:buNone/>
            </a:pPr>
            <a:r>
              <a:rPr lang="tr-TR" dirty="0" smtClean="0"/>
              <a:t>-İktidar-medya ilişkilerinin derinleşmesi</a:t>
            </a:r>
          </a:p>
          <a:p>
            <a:pPr marL="0" indent="0">
              <a:lnSpc>
                <a:spcPct val="114000"/>
              </a:lnSpc>
              <a:buNone/>
            </a:pPr>
            <a:r>
              <a:rPr lang="tr-TR" dirty="0" smtClean="0"/>
              <a:t>-Eğlence içerikleri ve yaşam tarzı üretimlerinin küresel boyutlarda üretilmesi</a:t>
            </a:r>
          </a:p>
          <a:p>
            <a:pPr marL="0" indent="0">
              <a:lnSpc>
                <a:spcPct val="114000"/>
              </a:lnSpc>
              <a:buNone/>
            </a:pPr>
            <a:r>
              <a:rPr lang="tr-TR" dirty="0" smtClean="0"/>
              <a:t>-Emeğin güç kaybı, yasal kayıplar</a:t>
            </a:r>
          </a:p>
          <a:p>
            <a:pPr marL="0" indent="0">
              <a:lnSpc>
                <a:spcPct val="114000"/>
              </a:lnSpc>
              <a:buNone/>
            </a:pPr>
            <a:r>
              <a:rPr lang="tr-TR" dirty="0" smtClean="0"/>
              <a:t>-Gazetecinin </a:t>
            </a:r>
            <a:r>
              <a:rPr lang="tr-TR" dirty="0" err="1" smtClean="0"/>
              <a:t>vasıfsızlaştırılması</a:t>
            </a:r>
            <a:endParaRPr lang="tr-TR" dirty="0" smtClean="0"/>
          </a:p>
          <a:p>
            <a:pPr marL="0" indent="0">
              <a:lnSpc>
                <a:spcPct val="114000"/>
              </a:lnSpc>
              <a:buNone/>
            </a:pPr>
            <a:r>
              <a:rPr lang="tr-TR" dirty="0" smtClean="0"/>
              <a:t>-Sendikasızlaştırma</a:t>
            </a:r>
          </a:p>
          <a:p>
            <a:pPr marL="0" indent="0">
              <a:lnSpc>
                <a:spcPct val="114000"/>
              </a:lnSpc>
              <a:buNone/>
            </a:pPr>
            <a:r>
              <a:rPr lang="tr-TR" dirty="0" smtClean="0"/>
              <a:t>- «Dördüncü gücün ölümü»</a:t>
            </a:r>
          </a:p>
        </p:txBody>
      </p:sp>
    </p:spTree>
    <p:extLst>
      <p:ext uri="{BB962C8B-B14F-4D97-AF65-F5344CB8AC3E}">
        <p14:creationId xmlns:p14="http://schemas.microsoft.com/office/powerpoint/2010/main" val="7334666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4800" b="1" dirty="0" smtClean="0">
                <a:solidFill>
                  <a:srgbClr val="FF0000"/>
                </a:solidFill>
              </a:rPr>
              <a:t>1980 Sonrası: Günümüz Medyası</a:t>
            </a:r>
            <a:endParaRPr lang="tr-TR" sz="4800" b="1" dirty="0">
              <a:solidFill>
                <a:srgbClr val="FF0000"/>
              </a:solidFill>
            </a:endParaRPr>
          </a:p>
        </p:txBody>
      </p:sp>
      <p:sp>
        <p:nvSpPr>
          <p:cNvPr id="5" name="İçerik Yer Tutucusu 2"/>
          <p:cNvSpPr txBox="1">
            <a:spLocks/>
          </p:cNvSpPr>
          <p:nvPr/>
        </p:nvSpPr>
        <p:spPr>
          <a:xfrm>
            <a:off x="838200" y="1951462"/>
            <a:ext cx="11193966" cy="46835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14000"/>
              </a:lnSpc>
              <a:buNone/>
            </a:pPr>
            <a:r>
              <a:rPr lang="tr-TR" b="1" dirty="0" smtClean="0"/>
              <a:t>İdeolojik dönüşüm</a:t>
            </a:r>
          </a:p>
          <a:p>
            <a:pPr marL="0" indent="0">
              <a:lnSpc>
                <a:spcPct val="114000"/>
              </a:lnSpc>
              <a:buNone/>
            </a:pPr>
            <a:r>
              <a:rPr lang="tr-TR" sz="2000" dirty="0" smtClean="0"/>
              <a:t>-Profesyonellik ideolojisi/mesleğin </a:t>
            </a:r>
            <a:r>
              <a:rPr lang="tr-TR" sz="2000" dirty="0" err="1" smtClean="0"/>
              <a:t>teknikleştirilmesi</a:t>
            </a:r>
            <a:endParaRPr lang="tr-TR" sz="2000" dirty="0" smtClean="0"/>
          </a:p>
          <a:p>
            <a:pPr marL="0" indent="0">
              <a:lnSpc>
                <a:spcPct val="114000"/>
              </a:lnSpc>
              <a:buNone/>
            </a:pPr>
            <a:r>
              <a:rPr lang="tr-TR" sz="2000" dirty="0" smtClean="0"/>
              <a:t>-Prestij, güç, kimlik (medya eliti, medya çalışanı)</a:t>
            </a:r>
          </a:p>
          <a:p>
            <a:pPr marL="0" indent="0">
              <a:lnSpc>
                <a:spcPct val="114000"/>
              </a:lnSpc>
              <a:buNone/>
            </a:pPr>
            <a:r>
              <a:rPr lang="tr-TR" sz="2000" dirty="0" smtClean="0"/>
              <a:t>-Bireycilik</a:t>
            </a:r>
          </a:p>
          <a:p>
            <a:pPr marL="0" indent="0">
              <a:lnSpc>
                <a:spcPct val="114000"/>
              </a:lnSpc>
              <a:buNone/>
            </a:pPr>
            <a:r>
              <a:rPr lang="tr-TR" sz="2000" dirty="0" smtClean="0"/>
              <a:t>-Toplumsal sorumluluk X sermayeye karşı sorumluluk</a:t>
            </a:r>
          </a:p>
          <a:p>
            <a:pPr>
              <a:lnSpc>
                <a:spcPct val="114000"/>
              </a:lnSpc>
              <a:buFontTx/>
              <a:buChar char="-"/>
            </a:pPr>
            <a:r>
              <a:rPr lang="tr-TR" sz="2000" dirty="0" smtClean="0"/>
              <a:t>Yeni bir </a:t>
            </a:r>
            <a:r>
              <a:rPr lang="tr-TR" sz="2000" dirty="0" err="1" smtClean="0"/>
              <a:t>apolitiklik</a:t>
            </a:r>
            <a:r>
              <a:rPr lang="tr-TR" sz="2000" dirty="0" smtClean="0"/>
              <a:t> dalgası (sınıf dışı, </a:t>
            </a:r>
            <a:r>
              <a:rPr lang="tr-TR" sz="2000" dirty="0" err="1" smtClean="0"/>
              <a:t>ahistorik</a:t>
            </a:r>
            <a:r>
              <a:rPr lang="tr-TR" sz="2000" dirty="0" smtClean="0"/>
              <a:t> kavrayış)</a:t>
            </a:r>
          </a:p>
          <a:p>
            <a:pPr>
              <a:lnSpc>
                <a:spcPct val="114000"/>
              </a:lnSpc>
              <a:buFontTx/>
              <a:buChar char="-"/>
            </a:pPr>
            <a:r>
              <a:rPr lang="tr-TR" sz="2000" dirty="0" err="1" smtClean="0"/>
              <a:t>Magazinelleşme</a:t>
            </a:r>
            <a:endParaRPr lang="tr-TR" sz="2000" dirty="0" smtClean="0"/>
          </a:p>
          <a:p>
            <a:pPr>
              <a:lnSpc>
                <a:spcPct val="114000"/>
              </a:lnSpc>
              <a:buFontTx/>
              <a:buChar char="-"/>
            </a:pPr>
            <a:r>
              <a:rPr lang="tr-TR" sz="2000" dirty="0" smtClean="0"/>
              <a:t>Yeni iletişim araçları kutsaması (enformasyon toplumu)</a:t>
            </a:r>
          </a:p>
          <a:p>
            <a:pPr marL="0" indent="0">
              <a:lnSpc>
                <a:spcPct val="114000"/>
              </a:lnSpc>
              <a:buNone/>
            </a:pPr>
            <a:endParaRPr lang="tr-TR" sz="2000" dirty="0" smtClean="0"/>
          </a:p>
          <a:p>
            <a:pPr>
              <a:lnSpc>
                <a:spcPct val="114000"/>
              </a:lnSpc>
              <a:buFontTx/>
              <a:buChar char="-"/>
            </a:pPr>
            <a:endParaRPr lang="tr-TR" dirty="0" smtClean="0"/>
          </a:p>
          <a:p>
            <a:pPr marL="0" indent="0">
              <a:lnSpc>
                <a:spcPct val="114000"/>
              </a:lnSpc>
              <a:buNone/>
            </a:pP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5654681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128</Words>
  <Application>Microsoft Office PowerPoint</Application>
  <PresentationFormat>Geniş ekran</PresentationFormat>
  <Paragraphs>28</Paragraphs>
  <Slides>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Teması</vt:lpstr>
      <vt:lpstr>1980 Sonrası: Günümüz Medyası</vt:lpstr>
      <vt:lpstr>1980 Sonrası: Günümüz Medyası</vt:lpstr>
      <vt:lpstr>1980 Sonrası: Günümüz Medyası</vt:lpstr>
      <vt:lpstr>1980 Sonrası: Günümüz Medyası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1980 Sonrası: Günümüz Medyası</dc:title>
  <dc:creator>Windows Kullanıcısı</dc:creator>
  <cp:lastModifiedBy>Windows Kullanıcısı</cp:lastModifiedBy>
  <cp:revision>1</cp:revision>
  <dcterms:created xsi:type="dcterms:W3CDTF">2020-01-30T15:54:52Z</dcterms:created>
  <dcterms:modified xsi:type="dcterms:W3CDTF">2020-01-30T15:55:39Z</dcterms:modified>
</cp:coreProperties>
</file>