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551" r:id="rId3"/>
    <p:sldId id="281" r:id="rId4"/>
    <p:sldId id="464" r:id="rId5"/>
    <p:sldId id="465" r:id="rId6"/>
    <p:sldId id="466" r:id="rId7"/>
    <p:sldId id="553" r:id="rId8"/>
    <p:sldId id="56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/>
              <a:t>4</a:t>
            </a:r>
            <a:r>
              <a:rPr lang="tr-TR" sz="8000" dirty="0" smtClean="0"/>
              <a:t>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4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/>
          </a:bodyPr>
          <a:lstStyle/>
          <a:p>
            <a:r>
              <a:rPr lang="tr-TR" sz="6000" b="1" dirty="0" smtClean="0"/>
              <a:t> </a:t>
            </a:r>
            <a:br>
              <a:rPr lang="tr-TR" sz="6000" b="1" dirty="0" smtClean="0"/>
            </a:br>
            <a:r>
              <a:rPr lang="tr-TR" sz="6000" b="1" dirty="0" smtClean="0"/>
              <a:t>PROGRAM GELİŞTİRME</a:t>
            </a:r>
            <a:endParaRPr lang="en-US" sz="6000" b="1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Süreç olarak program geliştirme</a:t>
            </a:r>
          </a:p>
          <a:p>
            <a:r>
              <a:rPr lang="tr-TR" dirty="0" smtClean="0"/>
              <a:t>Program geliştirmenin temelleri</a:t>
            </a:r>
          </a:p>
          <a:p>
            <a:r>
              <a:rPr lang="tr-TR" dirty="0" smtClean="0"/>
              <a:t>Modeller</a:t>
            </a:r>
          </a:p>
          <a:p>
            <a:pPr lvl="1"/>
            <a:r>
              <a:rPr lang="tr-TR" dirty="0" smtClean="0"/>
              <a:t>Amerika</a:t>
            </a:r>
          </a:p>
          <a:p>
            <a:pPr lvl="1"/>
            <a:r>
              <a:rPr lang="tr-TR" dirty="0" smtClean="0"/>
              <a:t>Avrupa</a:t>
            </a:r>
          </a:p>
          <a:p>
            <a:pPr lvl="1"/>
            <a:r>
              <a:rPr lang="tr-TR" dirty="0" smtClean="0"/>
              <a:t>Türkiye</a:t>
            </a:r>
          </a:p>
          <a:p>
            <a:pPr lvl="2"/>
            <a:r>
              <a:rPr lang="tr-TR" dirty="0" smtClean="0"/>
              <a:t>2005 İlköğretim Programının özellikleri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PROGRAM GELİŞTİRME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curriculum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Eğitim </a:t>
            </a:r>
            <a:r>
              <a:rPr lang="tr-TR" u="sng" dirty="0" smtClean="0">
                <a:solidFill>
                  <a:srgbClr val="FF0000"/>
                </a:solidFill>
              </a:rPr>
              <a:t>uygulamalı</a:t>
            </a:r>
            <a:r>
              <a:rPr lang="tr-TR" dirty="0" smtClean="0"/>
              <a:t> bir bilim dalıdır. Milli Eğitim politikalarının uygulamaya geçişi ancak eğitim programları aracılığı ile olur.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Program geliştirme </a:t>
            </a:r>
          </a:p>
          <a:p>
            <a:pPr lvl="1"/>
            <a:r>
              <a:rPr lang="tr-TR" dirty="0" smtClean="0"/>
              <a:t>bilimsel dayanakları ve teknik yönü olan bir araştırma sürecidir </a:t>
            </a:r>
          </a:p>
          <a:p>
            <a:pPr lvl="1"/>
            <a:r>
              <a:rPr lang="tr-TR" dirty="0" smtClean="0"/>
              <a:t>kapsamlı ve sürekli devam eden bir süreçtir</a:t>
            </a:r>
          </a:p>
          <a:p>
            <a:pPr lvl="1"/>
            <a:r>
              <a:rPr lang="tr-TR" dirty="0" smtClean="0"/>
              <a:t>okul ve okul çevresindeki hayatın ve öğrencilerin geliştirilmesine yöneliktir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87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PROGRAM GELİŞTİRMENİN DAYANDIĞI TEMELLER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Tarihi temeller: </a:t>
            </a:r>
            <a:r>
              <a:rPr lang="tr-TR" dirty="0"/>
              <a:t>G</a:t>
            </a:r>
            <a:r>
              <a:rPr lang="tr-TR" dirty="0" smtClean="0"/>
              <a:t>eçmişte yapılan çalışmaların geleceğe ışık tutmasıdır. İlk program kitabı 1918’de </a:t>
            </a:r>
            <a:r>
              <a:rPr lang="tr-TR" dirty="0" err="1" smtClean="0"/>
              <a:t>Bobbit</a:t>
            </a:r>
            <a:r>
              <a:rPr lang="tr-TR" dirty="0" smtClean="0"/>
              <a:t> tarafından yazılmıştır.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Felsefi temeller: </a:t>
            </a:r>
            <a:r>
              <a:rPr lang="tr-TR" dirty="0" smtClean="0"/>
              <a:t>Eğitim felsefeleri eğitime düşünsel yön veren temelleri oluşturur: </a:t>
            </a:r>
            <a:r>
              <a:rPr lang="tr-TR" dirty="0" err="1" smtClean="0"/>
              <a:t>easicilik</a:t>
            </a:r>
            <a:r>
              <a:rPr lang="tr-TR" dirty="0" smtClean="0"/>
              <a:t>, daimicilik, ilerlemecilik, yeniden kurmacılık…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Psikolojik temeller: </a:t>
            </a:r>
            <a:r>
              <a:rPr lang="tr-TR" dirty="0" smtClean="0"/>
              <a:t>Öğrenme kuramlarından faydalanır: davranışçı, bilişsel, insancı …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Toplumsal temeller: </a:t>
            </a:r>
            <a:r>
              <a:rPr lang="tr-TR" dirty="0" smtClean="0"/>
              <a:t>Sosyoloji biliminden faydalanır: toplum nasıl bir birey ister? Toplumun yapısı, gelişmeler, sorunlar…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Programın dayandığı temellerin neler olduğunu tartışınız.</a:t>
            </a:r>
          </a:p>
          <a:p>
            <a:r>
              <a:rPr lang="tr-TR" dirty="0" smtClean="0"/>
              <a:t>Psikolojik temeller ve öğrenme kuramları programın hangi aşamasında işe koşulur?</a:t>
            </a:r>
          </a:p>
          <a:p>
            <a:r>
              <a:rPr lang="tr-TR" dirty="0" smtClean="0"/>
              <a:t>Felsefi temeller ve düşünce akımları programı ve programa ilişkin kararları nasıl etkiler?</a:t>
            </a:r>
          </a:p>
          <a:p>
            <a:r>
              <a:rPr lang="tr-TR" dirty="0" smtClean="0"/>
              <a:t>Sosyoloji bilimi programa ne gibi bilgiler sunar? Program geliştirmede bu bilgiler nasıl kullanılır?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6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4681</TotalTime>
  <Words>232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EĞİTİMDE PROGRAM GELİŞTİRME</vt:lpstr>
      <vt:lpstr>4. HAFTA</vt:lpstr>
      <vt:lpstr>  PROGRAM GELİŞTİRME</vt:lpstr>
      <vt:lpstr>PowerPoint Presentation</vt:lpstr>
      <vt:lpstr>PROGRAM GELİŞTİRME  (curriculum development)</vt:lpstr>
      <vt:lpstr>PROGRAM GELİŞTİRMENİN DAYANDIĞI TEMELLER</vt:lpstr>
      <vt:lpstr>Değerlendirme 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2019-12-09T13:05:22Z</dcterms:modified>
</cp:coreProperties>
</file>