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9"/>
  </p:notesMasterIdLst>
  <p:sldIdLst>
    <p:sldId id="256" r:id="rId2"/>
    <p:sldId id="257" r:id="rId3"/>
    <p:sldId id="270" r:id="rId4"/>
    <p:sldId id="269" r:id="rId5"/>
    <p:sldId id="265" r:id="rId6"/>
    <p:sldId id="262" r:id="rId7"/>
    <p:sldId id="271" r:id="rId8"/>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6" d="100"/>
          <a:sy n="86" d="100"/>
        </p:scale>
        <p:origin x="-1494"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EEF6291-42BD-4073-B5FC-90C42CA0F377}" type="datetimeFigureOut">
              <a:rPr lang="tr-TR" smtClean="0"/>
              <a:pPr/>
              <a:t>9.10.2018</a:t>
            </a:fld>
            <a:endParaRPr lang="tr-TR"/>
          </a:p>
        </p:txBody>
      </p:sp>
      <p:sp>
        <p:nvSpPr>
          <p:cNvPr id="4" name="3 Slayt Görüntüsü Yer Tutucusu"/>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4 Not Yer Tutucusu"/>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6" name="5 Altbilgi Yer Tutucusu"/>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6 Slayt Numarası Yer Tutucusu"/>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3C608B7-BA56-4DE4-AF90-CE5ECEE55FA3}" type="slidenum">
              <a:rPr lang="tr-TR" smtClean="0"/>
              <a:pPr/>
              <a:t>‹#›</a:t>
            </a:fld>
            <a:endParaRPr lang="tr-T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dirty="0"/>
          </a:p>
        </p:txBody>
      </p:sp>
      <p:sp>
        <p:nvSpPr>
          <p:cNvPr id="4" name="3 Slayt Numarası Yer Tutucusu"/>
          <p:cNvSpPr>
            <a:spLocks noGrp="1"/>
          </p:cNvSpPr>
          <p:nvPr>
            <p:ph type="sldNum" sz="quarter" idx="10"/>
          </p:nvPr>
        </p:nvSpPr>
        <p:spPr/>
        <p:txBody>
          <a:bodyPr/>
          <a:lstStyle/>
          <a:p>
            <a:fld id="{83C608B7-BA56-4DE4-AF90-CE5ECEE55FA3}" type="slidenum">
              <a:rPr lang="tr-TR" smtClean="0"/>
              <a:pPr/>
              <a:t>1</a:t>
            </a:fld>
            <a:endParaRPr lang="tr-T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a:t>Asıl başlık stili için tıklatın</a:t>
            </a: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tıklatın</a:t>
            </a:r>
          </a:p>
        </p:txBody>
      </p:sp>
      <p:sp>
        <p:nvSpPr>
          <p:cNvPr id="4" name="3 Veri Yer Tutucusu"/>
          <p:cNvSpPr>
            <a:spLocks noGrp="1"/>
          </p:cNvSpPr>
          <p:nvPr>
            <p:ph type="dt" sz="half" idx="10"/>
          </p:nvPr>
        </p:nvSpPr>
        <p:spPr/>
        <p:txBody>
          <a:bodyPr/>
          <a:lstStyle/>
          <a:p>
            <a:fld id="{4994FF87-16F7-4B52-A867-587D7D98BC62}" type="datetimeFigureOut">
              <a:rPr lang="tr-TR" smtClean="0"/>
              <a:pPr/>
              <a:t>9.10.2018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Dikey Metin Yer Tutucusu"/>
          <p:cNvSpPr>
            <a:spLocks noGrp="1"/>
          </p:cNvSpPr>
          <p:nvPr>
            <p:ph type="body" orient="vert" idx="1"/>
          </p:nvPr>
        </p:nvSpPr>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4994FF87-16F7-4B52-A867-587D7D98BC62}" type="datetimeFigureOut">
              <a:rPr lang="tr-TR" smtClean="0"/>
              <a:pPr/>
              <a:t>9.10.2018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a:t>Asıl başlık stili için tıklatın</a:t>
            </a: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4994FF87-16F7-4B52-A867-587D7D98BC62}" type="datetimeFigureOut">
              <a:rPr lang="tr-TR" smtClean="0"/>
              <a:pPr/>
              <a:t>9.10.2018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İçerik Yer Tutucusu"/>
          <p:cNvSpPr>
            <a:spLocks noGrp="1"/>
          </p:cNvSpPr>
          <p:nvPr>
            <p:ph idx="1"/>
          </p:nvPr>
        </p:nvSpPr>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4994FF87-16F7-4B52-A867-587D7D98BC62}" type="datetimeFigureOut">
              <a:rPr lang="tr-TR" smtClean="0"/>
              <a:pPr/>
              <a:t>9.10.2018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a:t>Asıl başlık stili için tıklatın</a:t>
            </a: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tıklatın</a:t>
            </a:r>
          </a:p>
        </p:txBody>
      </p:sp>
      <p:sp>
        <p:nvSpPr>
          <p:cNvPr id="4" name="3 Veri Yer Tutucusu"/>
          <p:cNvSpPr>
            <a:spLocks noGrp="1"/>
          </p:cNvSpPr>
          <p:nvPr>
            <p:ph type="dt" sz="half" idx="10"/>
          </p:nvPr>
        </p:nvSpPr>
        <p:spPr/>
        <p:txBody>
          <a:bodyPr/>
          <a:lstStyle/>
          <a:p>
            <a:fld id="{4994FF87-16F7-4B52-A867-587D7D98BC62}" type="datetimeFigureOut">
              <a:rPr lang="tr-TR" smtClean="0"/>
              <a:pPr/>
              <a:t>9.10.2018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4 Veri Yer Tutucusu"/>
          <p:cNvSpPr>
            <a:spLocks noGrp="1"/>
          </p:cNvSpPr>
          <p:nvPr>
            <p:ph type="dt" sz="half" idx="10"/>
          </p:nvPr>
        </p:nvSpPr>
        <p:spPr/>
        <p:txBody>
          <a:bodyPr/>
          <a:lstStyle/>
          <a:p>
            <a:fld id="{4994FF87-16F7-4B52-A867-587D7D98BC62}" type="datetimeFigureOut">
              <a:rPr lang="tr-TR" smtClean="0"/>
              <a:pPr/>
              <a:t>9.10.2018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a:t>Asıl başlık stili için tıklatın</a:t>
            </a: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7" name="6 Veri Yer Tutucusu"/>
          <p:cNvSpPr>
            <a:spLocks noGrp="1"/>
          </p:cNvSpPr>
          <p:nvPr>
            <p:ph type="dt" sz="half" idx="10"/>
          </p:nvPr>
        </p:nvSpPr>
        <p:spPr/>
        <p:txBody>
          <a:bodyPr/>
          <a:lstStyle/>
          <a:p>
            <a:fld id="{4994FF87-16F7-4B52-A867-587D7D98BC62}" type="datetimeFigureOut">
              <a:rPr lang="tr-TR" smtClean="0"/>
              <a:pPr/>
              <a:t>9.10.2018</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Veri Yer Tutucusu"/>
          <p:cNvSpPr>
            <a:spLocks noGrp="1"/>
          </p:cNvSpPr>
          <p:nvPr>
            <p:ph type="dt" sz="half" idx="10"/>
          </p:nvPr>
        </p:nvSpPr>
        <p:spPr/>
        <p:txBody>
          <a:bodyPr/>
          <a:lstStyle/>
          <a:p>
            <a:fld id="{4994FF87-16F7-4B52-A867-587D7D98BC62}" type="datetimeFigureOut">
              <a:rPr lang="tr-TR" smtClean="0"/>
              <a:pPr/>
              <a:t>9.10.2018</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4994FF87-16F7-4B52-A867-587D7D98BC62}" type="datetimeFigureOut">
              <a:rPr lang="tr-TR" smtClean="0"/>
              <a:pPr/>
              <a:t>9.10.2018</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a:t>Asıl başlık stili için tıklatın</a:t>
            </a: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4 Veri Yer Tutucusu"/>
          <p:cNvSpPr>
            <a:spLocks noGrp="1"/>
          </p:cNvSpPr>
          <p:nvPr>
            <p:ph type="dt" sz="half" idx="10"/>
          </p:nvPr>
        </p:nvSpPr>
        <p:spPr/>
        <p:txBody>
          <a:bodyPr/>
          <a:lstStyle/>
          <a:p>
            <a:fld id="{4994FF87-16F7-4B52-A867-587D7D98BC62}" type="datetimeFigureOut">
              <a:rPr lang="tr-TR" smtClean="0"/>
              <a:pPr/>
              <a:t>9.10.2018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a:t>Asıl başlık stili için tıklatın</a:t>
            </a: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4 Veri Yer Tutucusu"/>
          <p:cNvSpPr>
            <a:spLocks noGrp="1"/>
          </p:cNvSpPr>
          <p:nvPr>
            <p:ph type="dt" sz="half" idx="10"/>
          </p:nvPr>
        </p:nvSpPr>
        <p:spPr/>
        <p:txBody>
          <a:bodyPr/>
          <a:lstStyle/>
          <a:p>
            <a:fld id="{4994FF87-16F7-4B52-A867-587D7D98BC62}" type="datetimeFigureOut">
              <a:rPr lang="tr-TR" smtClean="0"/>
              <a:pPr/>
              <a:t>9.10.2018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a:t>Asıl başlık stili için tıklatın</a:t>
            </a: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994FF87-16F7-4B52-A867-587D7D98BC62}" type="datetimeFigureOut">
              <a:rPr lang="tr-TR" smtClean="0"/>
              <a:pPr/>
              <a:t>9.10.2018</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C276020-7276-4183-87CA-7D2DDEDCF561}"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p:txBody>
          <a:bodyPr>
            <a:normAutofit/>
          </a:bodyPr>
          <a:lstStyle/>
          <a:p>
            <a:r>
              <a:rPr lang="tr-TR" sz="4800" dirty="0">
                <a:latin typeface="Andalus" pitchFamily="18" charset="-78"/>
                <a:cs typeface="Andalus" pitchFamily="18" charset="-78"/>
              </a:rPr>
              <a:t>9</a:t>
            </a:r>
            <a:r>
              <a:rPr lang="tr-TR" sz="4800" dirty="0" smtClean="0">
                <a:latin typeface="Andalus" pitchFamily="18" charset="-78"/>
                <a:cs typeface="Andalus" pitchFamily="18" charset="-78"/>
              </a:rPr>
              <a:t>. </a:t>
            </a:r>
            <a:r>
              <a:rPr lang="tr-TR" sz="4800" dirty="0">
                <a:latin typeface="Andalus" pitchFamily="18" charset="-78"/>
                <a:cs typeface="Andalus" pitchFamily="18" charset="-78"/>
              </a:rPr>
              <a:t>konu</a:t>
            </a:r>
          </a:p>
        </p:txBody>
      </p:sp>
      <p:sp>
        <p:nvSpPr>
          <p:cNvPr id="3" name="2 Alt Başlık"/>
          <p:cNvSpPr>
            <a:spLocks noGrp="1"/>
          </p:cNvSpPr>
          <p:nvPr>
            <p:ph type="subTitle" idx="1"/>
          </p:nvPr>
        </p:nvSpPr>
        <p:spPr>
          <a:xfrm>
            <a:off x="899592" y="3886200"/>
            <a:ext cx="7344816" cy="1752600"/>
          </a:xfrm>
        </p:spPr>
        <p:txBody>
          <a:bodyPr>
            <a:noAutofit/>
          </a:bodyPr>
          <a:lstStyle/>
          <a:p>
            <a:r>
              <a:rPr lang="tr-TR" sz="3100" dirty="0" smtClean="0">
                <a:latin typeface="Bell MT" pitchFamily="18" charset="0"/>
                <a:cs typeface="Andalus" pitchFamily="18" charset="-78"/>
              </a:rPr>
              <a:t>Yaşam Hikayelerini ve Tarihlerini Toplama - Yarı-Yapılandırılmış Mülakatlar </a:t>
            </a:r>
            <a:r>
              <a:rPr lang="tr-TR" sz="3100" dirty="0" smtClean="0">
                <a:latin typeface="Bell MT" pitchFamily="18" charset="0"/>
                <a:cs typeface="Andalus" pitchFamily="18" charset="-78"/>
              </a:rPr>
              <a:t>II: </a:t>
            </a:r>
            <a:r>
              <a:rPr lang="tr-TR" sz="3100" dirty="0" smtClean="0">
                <a:latin typeface="Bell MT" pitchFamily="18" charset="0"/>
                <a:cs typeface="Andalus" pitchFamily="18" charset="-78"/>
              </a:rPr>
              <a:t>Ankara’da Gündelik Hayat ve Yemek</a:t>
            </a:r>
            <a:endParaRPr lang="tr-TR" sz="3100" dirty="0">
              <a:latin typeface="Aldhabi" pitchFamily="2" charset="-78"/>
              <a:cs typeface="Aldhabi" pitchFamily="2" charset="-78"/>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a:latin typeface="Andalus" pitchFamily="18" charset="-78"/>
                <a:cs typeface="Andalus" pitchFamily="18" charset="-78"/>
              </a:rPr>
              <a:t>9</a:t>
            </a:r>
            <a:r>
              <a:rPr lang="tr-TR" dirty="0" smtClean="0">
                <a:latin typeface="Andalus" pitchFamily="18" charset="-78"/>
                <a:cs typeface="Andalus" pitchFamily="18" charset="-78"/>
              </a:rPr>
              <a:t>. </a:t>
            </a:r>
            <a:r>
              <a:rPr lang="tr-TR" dirty="0">
                <a:latin typeface="Andalus" pitchFamily="18" charset="-78"/>
                <a:cs typeface="Andalus" pitchFamily="18" charset="-78"/>
              </a:rPr>
              <a:t>hafta</a:t>
            </a:r>
          </a:p>
        </p:txBody>
      </p:sp>
      <p:sp>
        <p:nvSpPr>
          <p:cNvPr id="3" name="2 İçerik Yer Tutucusu"/>
          <p:cNvSpPr>
            <a:spLocks noGrp="1"/>
          </p:cNvSpPr>
          <p:nvPr>
            <p:ph idx="1"/>
          </p:nvPr>
        </p:nvSpPr>
        <p:spPr/>
        <p:txBody>
          <a:bodyPr>
            <a:normAutofit/>
          </a:bodyPr>
          <a:lstStyle/>
          <a:p>
            <a:r>
              <a:rPr lang="tr-TR" sz="2400" dirty="0" smtClean="0">
                <a:latin typeface="Bell MT" panose="02020503060305020303" pitchFamily="18" charset="0"/>
              </a:rPr>
              <a:t>Y</a:t>
            </a:r>
            <a:r>
              <a:rPr lang="tr-TR" sz="2400" dirty="0" smtClean="0">
                <a:latin typeface="Bell MT" panose="02020503060305020303" pitchFamily="18" charset="0"/>
              </a:rPr>
              <a:t>arı </a:t>
            </a:r>
            <a:r>
              <a:rPr lang="tr-TR" sz="2400" dirty="0" smtClean="0">
                <a:latin typeface="Bell MT" panose="02020503060305020303" pitchFamily="18" charset="0"/>
              </a:rPr>
              <a:t>yapılandırılmış derinlemesine mülakatlara ve bunun farklı uygulama biçimlerine </a:t>
            </a:r>
            <a:r>
              <a:rPr lang="tr-TR" sz="2400" dirty="0" smtClean="0">
                <a:latin typeface="Bell MT" panose="02020503060305020303" pitchFamily="18" charset="0"/>
              </a:rPr>
              <a:t>döndüğümüz bu ikinci haftada </a:t>
            </a:r>
            <a:r>
              <a:rPr lang="tr-TR" sz="2400" dirty="0" smtClean="0">
                <a:latin typeface="Bell MT" panose="02020503060305020303" pitchFamily="18" charset="0"/>
              </a:rPr>
              <a:t>m</a:t>
            </a:r>
            <a:r>
              <a:rPr lang="en-GB" sz="2400" dirty="0" err="1" smtClean="0">
                <a:latin typeface="Bell MT" panose="02020503060305020303" pitchFamily="18" charset="0"/>
              </a:rPr>
              <a:t>ülakat</a:t>
            </a:r>
            <a:r>
              <a:rPr lang="en-GB" sz="2400" dirty="0" smtClean="0">
                <a:latin typeface="Bell MT" panose="02020503060305020303" pitchFamily="18" charset="0"/>
              </a:rPr>
              <a:t> </a:t>
            </a:r>
            <a:r>
              <a:rPr lang="en-GB" sz="2400" dirty="0" err="1" smtClean="0">
                <a:latin typeface="Bell MT" panose="02020503060305020303" pitchFamily="18" charset="0"/>
              </a:rPr>
              <a:t>notları</a:t>
            </a:r>
            <a:r>
              <a:rPr lang="en-GB" sz="2400" dirty="0" smtClean="0">
                <a:latin typeface="Bell MT" panose="02020503060305020303" pitchFamily="18" charset="0"/>
              </a:rPr>
              <a:t> </a:t>
            </a:r>
            <a:r>
              <a:rPr lang="en-GB" sz="2400" dirty="0" err="1" smtClean="0">
                <a:latin typeface="Bell MT" panose="02020503060305020303" pitchFamily="18" charset="0"/>
              </a:rPr>
              <a:t>yazma</a:t>
            </a:r>
            <a:r>
              <a:rPr lang="en-GB" sz="2400" dirty="0" smtClean="0">
                <a:latin typeface="Bell MT" panose="02020503060305020303" pitchFamily="18" charset="0"/>
              </a:rPr>
              <a:t> </a:t>
            </a:r>
            <a:r>
              <a:rPr lang="en-GB" sz="2400" dirty="0" err="1" smtClean="0">
                <a:latin typeface="Bell MT" panose="02020503060305020303" pitchFamily="18" charset="0"/>
              </a:rPr>
              <a:t>ve</a:t>
            </a:r>
            <a:r>
              <a:rPr lang="en-GB" sz="2400" dirty="0" smtClean="0">
                <a:latin typeface="Bell MT" panose="02020503060305020303" pitchFamily="18" charset="0"/>
              </a:rPr>
              <a:t> </a:t>
            </a:r>
            <a:r>
              <a:rPr lang="tr-TR" sz="2400" dirty="0" smtClean="0">
                <a:latin typeface="Bell MT" panose="02020503060305020303" pitchFamily="18" charset="0"/>
              </a:rPr>
              <a:t>konuşulan</a:t>
            </a:r>
            <a:r>
              <a:rPr lang="en-GB" sz="2400" dirty="0" smtClean="0">
                <a:latin typeface="Bell MT" panose="02020503060305020303" pitchFamily="18" charset="0"/>
              </a:rPr>
              <a:t> </a:t>
            </a:r>
            <a:r>
              <a:rPr lang="en-GB" sz="2400" dirty="0" err="1" smtClean="0">
                <a:latin typeface="Bell MT" panose="02020503060305020303" pitchFamily="18" charset="0"/>
              </a:rPr>
              <a:t>informantla</a:t>
            </a:r>
            <a:r>
              <a:rPr lang="en-GB" sz="2400" dirty="0" smtClean="0">
                <a:latin typeface="Bell MT" panose="02020503060305020303" pitchFamily="18" charset="0"/>
              </a:rPr>
              <a:t> </a:t>
            </a:r>
            <a:r>
              <a:rPr lang="en-GB" sz="2400" dirty="0" err="1" smtClean="0">
                <a:latin typeface="Bell MT" panose="02020503060305020303" pitchFamily="18" charset="0"/>
              </a:rPr>
              <a:t>ilgili</a:t>
            </a:r>
            <a:r>
              <a:rPr lang="en-GB" sz="2400" dirty="0" smtClean="0">
                <a:latin typeface="Bell MT" panose="02020503060305020303" pitchFamily="18" charset="0"/>
              </a:rPr>
              <a:t> </a:t>
            </a:r>
            <a:r>
              <a:rPr lang="en-GB" sz="2400" dirty="0" err="1" smtClean="0">
                <a:latin typeface="Bell MT" panose="02020503060305020303" pitchFamily="18" charset="0"/>
              </a:rPr>
              <a:t>bir</a:t>
            </a:r>
            <a:r>
              <a:rPr lang="en-GB" sz="2400" dirty="0" smtClean="0">
                <a:latin typeface="Bell MT" panose="02020503060305020303" pitchFamily="18" charset="0"/>
              </a:rPr>
              <a:t> </a:t>
            </a:r>
            <a:r>
              <a:rPr lang="en-GB" sz="2400" dirty="0" err="1" smtClean="0">
                <a:latin typeface="Bell MT" panose="02020503060305020303" pitchFamily="18" charset="0"/>
              </a:rPr>
              <a:t>anlatı</a:t>
            </a:r>
            <a:r>
              <a:rPr lang="en-GB" sz="2400" dirty="0" smtClean="0">
                <a:latin typeface="Bell MT" panose="02020503060305020303" pitchFamily="18" charset="0"/>
              </a:rPr>
              <a:t> </a:t>
            </a:r>
            <a:r>
              <a:rPr lang="en-GB" sz="2400" dirty="0" err="1" smtClean="0">
                <a:latin typeface="Bell MT" panose="02020503060305020303" pitchFamily="18" charset="0"/>
              </a:rPr>
              <a:t>haline</a:t>
            </a:r>
            <a:r>
              <a:rPr lang="en-GB" sz="2400" dirty="0" smtClean="0">
                <a:latin typeface="Bell MT" panose="02020503060305020303" pitchFamily="18" charset="0"/>
              </a:rPr>
              <a:t> </a:t>
            </a:r>
            <a:r>
              <a:rPr lang="en-GB" sz="2400" dirty="0" err="1" smtClean="0">
                <a:latin typeface="Bell MT" panose="02020503060305020303" pitchFamily="18" charset="0"/>
              </a:rPr>
              <a:t>dönüştürme</a:t>
            </a:r>
            <a:r>
              <a:rPr lang="en-GB" sz="2400" dirty="0" smtClean="0">
                <a:latin typeface="Bell MT" panose="02020503060305020303" pitchFamily="18" charset="0"/>
              </a:rPr>
              <a:t> </a:t>
            </a:r>
            <a:r>
              <a:rPr lang="tr-TR" sz="2400" dirty="0" smtClean="0">
                <a:latin typeface="Bell MT" panose="02020503060305020303" pitchFamily="18" charset="0"/>
              </a:rPr>
              <a:t>üzerinde çalışacağız</a:t>
            </a:r>
            <a:r>
              <a:rPr lang="tr-TR" sz="2400" dirty="0" smtClean="0">
                <a:latin typeface="Bell MT" panose="02020503060305020303" pitchFamily="18" charset="0"/>
              </a:rPr>
              <a:t>.</a:t>
            </a:r>
          </a:p>
          <a:p>
            <a:r>
              <a:rPr lang="tr-TR" sz="2400" dirty="0" smtClean="0">
                <a:latin typeface="Bell MT" panose="02020503060305020303" pitchFamily="18" charset="0"/>
              </a:rPr>
              <a:t>Ayrıca bu defa mülakatlarımızı ses kayıt cihazına kaydetme ve kaydettiklerimizi deşifre etme alıştırmaları yapacağız. </a:t>
            </a:r>
            <a:endParaRPr lang="tr-TR" sz="2400" dirty="0" smtClean="0">
              <a:latin typeface="Bell MT" panose="02020503060305020303" pitchFamily="18" charset="0"/>
            </a:endParaRPr>
          </a:p>
          <a:p>
            <a:r>
              <a:rPr lang="tr-TR" sz="2400" dirty="0" smtClean="0">
                <a:latin typeface="Bell MT" panose="02020503060305020303" pitchFamily="18" charset="0"/>
              </a:rPr>
              <a:t>M</a:t>
            </a:r>
            <a:r>
              <a:rPr lang="en-GB" sz="2400" dirty="0" err="1" smtClean="0">
                <a:latin typeface="Bell MT" panose="02020503060305020303" pitchFamily="18" charset="0"/>
              </a:rPr>
              <a:t>ülakat</a:t>
            </a:r>
            <a:r>
              <a:rPr lang="en-GB" sz="2400" dirty="0" smtClean="0">
                <a:latin typeface="Bell MT" panose="02020503060305020303" pitchFamily="18" charset="0"/>
              </a:rPr>
              <a:t> </a:t>
            </a:r>
            <a:r>
              <a:rPr lang="en-GB" sz="2400" dirty="0" err="1" smtClean="0">
                <a:latin typeface="Bell MT" panose="02020503060305020303" pitchFamily="18" charset="0"/>
              </a:rPr>
              <a:t>notlarınızdan</a:t>
            </a:r>
            <a:r>
              <a:rPr lang="en-GB" sz="2400" dirty="0" smtClean="0">
                <a:latin typeface="Bell MT" panose="02020503060305020303" pitchFamily="18" charset="0"/>
              </a:rPr>
              <a:t> </a:t>
            </a:r>
            <a:r>
              <a:rPr lang="en-GB" sz="2400" dirty="0" err="1" smtClean="0">
                <a:latin typeface="Bell MT" panose="02020503060305020303" pitchFamily="18" charset="0"/>
              </a:rPr>
              <a:t>informantın</a:t>
            </a:r>
            <a:r>
              <a:rPr lang="en-GB" sz="2400" dirty="0" smtClean="0">
                <a:latin typeface="Bell MT" panose="02020503060305020303" pitchFamily="18" charset="0"/>
              </a:rPr>
              <a:t> </a:t>
            </a:r>
            <a:r>
              <a:rPr lang="en-GB" sz="2400" dirty="0" err="1" smtClean="0">
                <a:latin typeface="Bell MT" panose="02020503060305020303" pitchFamily="18" charset="0"/>
              </a:rPr>
              <a:t>söylediği</a:t>
            </a:r>
            <a:r>
              <a:rPr lang="en-GB" sz="2400" dirty="0" smtClean="0">
                <a:latin typeface="Bell MT" panose="02020503060305020303" pitchFamily="18" charset="0"/>
              </a:rPr>
              <a:t> </a:t>
            </a:r>
            <a:r>
              <a:rPr lang="en-GB" sz="2400" dirty="0" err="1" smtClean="0">
                <a:latin typeface="Bell MT" panose="02020503060305020303" pitchFamily="18" charset="0"/>
              </a:rPr>
              <a:t>bir</a:t>
            </a:r>
            <a:r>
              <a:rPr lang="en-GB" sz="2400" dirty="0" smtClean="0">
                <a:latin typeface="Bell MT" panose="02020503060305020303" pitchFamily="18" charset="0"/>
              </a:rPr>
              <a:t> </a:t>
            </a:r>
            <a:r>
              <a:rPr lang="en-GB" sz="2400" dirty="0" err="1" smtClean="0">
                <a:latin typeface="Bell MT" panose="02020503060305020303" pitchFamily="18" charset="0"/>
              </a:rPr>
              <a:t>kısmı</a:t>
            </a:r>
            <a:r>
              <a:rPr lang="en-GB" sz="2400" dirty="0" smtClean="0">
                <a:latin typeface="Bell MT" panose="02020503060305020303" pitchFamily="18" charset="0"/>
              </a:rPr>
              <a:t> </a:t>
            </a:r>
            <a:r>
              <a:rPr lang="en-GB" sz="2400" dirty="0" err="1" smtClean="0">
                <a:latin typeface="Bell MT" panose="02020503060305020303" pitchFamily="18" charset="0"/>
              </a:rPr>
              <a:t>direk</a:t>
            </a:r>
            <a:r>
              <a:rPr lang="tr-TR" sz="2400" dirty="0" smtClean="0">
                <a:latin typeface="Bell MT" panose="02020503060305020303" pitchFamily="18" charset="0"/>
              </a:rPr>
              <a:t>t</a:t>
            </a:r>
            <a:r>
              <a:rPr lang="en-GB" sz="2400" dirty="0" smtClean="0">
                <a:latin typeface="Bell MT" panose="02020503060305020303" pitchFamily="18" charset="0"/>
              </a:rPr>
              <a:t> </a:t>
            </a:r>
            <a:r>
              <a:rPr lang="en-GB" sz="2400" dirty="0" err="1" smtClean="0">
                <a:latin typeface="Bell MT" panose="02020503060305020303" pitchFamily="18" charset="0"/>
              </a:rPr>
              <a:t>alıntıla</a:t>
            </a:r>
            <a:r>
              <a:rPr lang="tr-TR" sz="2400" dirty="0" err="1" smtClean="0">
                <a:latin typeface="Bell MT" panose="02020503060305020303" pitchFamily="18" charset="0"/>
              </a:rPr>
              <a:t>ma</a:t>
            </a:r>
            <a:r>
              <a:rPr lang="en-GB" sz="2400" dirty="0" smtClean="0">
                <a:latin typeface="Bell MT" panose="02020503060305020303" pitchFamily="18" charset="0"/>
              </a:rPr>
              <a:t> </a:t>
            </a:r>
            <a:r>
              <a:rPr lang="en-GB" sz="2400" dirty="0" err="1" smtClean="0">
                <a:latin typeface="Bell MT" panose="02020503060305020303" pitchFamily="18" charset="0"/>
              </a:rPr>
              <a:t>veya</a:t>
            </a:r>
            <a:r>
              <a:rPr lang="en-GB" sz="2400" dirty="0" smtClean="0">
                <a:latin typeface="Bell MT" panose="02020503060305020303" pitchFamily="18" charset="0"/>
              </a:rPr>
              <a:t> </a:t>
            </a:r>
            <a:r>
              <a:rPr lang="en-GB" sz="2400" dirty="0" err="1" smtClean="0">
                <a:latin typeface="Bell MT" panose="02020503060305020303" pitchFamily="18" charset="0"/>
              </a:rPr>
              <a:t>anlamlı</a:t>
            </a:r>
            <a:r>
              <a:rPr lang="en-GB" sz="2400" dirty="0" smtClean="0">
                <a:latin typeface="Bell MT" panose="02020503060305020303" pitchFamily="18" charset="0"/>
              </a:rPr>
              <a:t> </a:t>
            </a:r>
            <a:r>
              <a:rPr lang="en-GB" sz="2400" dirty="0" err="1" smtClean="0">
                <a:latin typeface="Bell MT" panose="02020503060305020303" pitchFamily="18" charset="0"/>
              </a:rPr>
              <a:t>olduğunu</a:t>
            </a:r>
            <a:r>
              <a:rPr lang="en-GB" sz="2400" dirty="0" smtClean="0">
                <a:latin typeface="Bell MT" panose="02020503060305020303" pitchFamily="18" charset="0"/>
              </a:rPr>
              <a:t> </a:t>
            </a:r>
            <a:r>
              <a:rPr lang="en-GB" sz="2400" dirty="0" err="1" smtClean="0">
                <a:latin typeface="Bell MT" panose="02020503060305020303" pitchFamily="18" charset="0"/>
              </a:rPr>
              <a:t>düşündüğünüz</a:t>
            </a:r>
            <a:r>
              <a:rPr lang="en-GB" sz="2400" dirty="0" smtClean="0">
                <a:latin typeface="Bell MT" panose="02020503060305020303" pitchFamily="18" charset="0"/>
              </a:rPr>
              <a:t> </a:t>
            </a:r>
            <a:r>
              <a:rPr lang="en-GB" sz="2400" dirty="0" err="1" smtClean="0">
                <a:latin typeface="Bell MT" panose="02020503060305020303" pitchFamily="18" charset="0"/>
              </a:rPr>
              <a:t>bir</a:t>
            </a:r>
            <a:r>
              <a:rPr lang="en-GB" sz="2400" dirty="0" smtClean="0">
                <a:latin typeface="Bell MT" panose="02020503060305020303" pitchFamily="18" charset="0"/>
              </a:rPr>
              <a:t> </a:t>
            </a:r>
            <a:r>
              <a:rPr lang="en-GB" sz="2400" dirty="0" err="1" smtClean="0">
                <a:latin typeface="Bell MT" panose="02020503060305020303" pitchFamily="18" charset="0"/>
              </a:rPr>
              <a:t>parçayı</a:t>
            </a:r>
            <a:r>
              <a:rPr lang="en-GB" sz="2400" dirty="0" smtClean="0">
                <a:latin typeface="Bell MT" panose="02020503060305020303" pitchFamily="18" charset="0"/>
              </a:rPr>
              <a:t> </a:t>
            </a:r>
            <a:r>
              <a:rPr lang="en-GB" sz="2400" dirty="0" err="1" smtClean="0">
                <a:latin typeface="Bell MT" panose="02020503060305020303" pitchFamily="18" charset="0"/>
              </a:rPr>
              <a:t>özetleyerek</a:t>
            </a:r>
            <a:r>
              <a:rPr lang="en-GB" sz="2400" dirty="0" smtClean="0">
                <a:latin typeface="Bell MT" panose="02020503060305020303" pitchFamily="18" charset="0"/>
              </a:rPr>
              <a:t> </a:t>
            </a:r>
            <a:r>
              <a:rPr lang="en-GB" sz="2400" dirty="0" err="1" smtClean="0">
                <a:latin typeface="Bell MT" panose="02020503060305020303" pitchFamily="18" charset="0"/>
              </a:rPr>
              <a:t>ver</a:t>
            </a:r>
            <a:r>
              <a:rPr lang="tr-TR" sz="2400" dirty="0" err="1" smtClean="0">
                <a:latin typeface="Bell MT" panose="02020503060305020303" pitchFamily="18" charset="0"/>
              </a:rPr>
              <a:t>me</a:t>
            </a:r>
            <a:r>
              <a:rPr lang="tr-TR" sz="2400" dirty="0" smtClean="0">
                <a:latin typeface="Bell MT" panose="02020503060305020303" pitchFamily="18" charset="0"/>
              </a:rPr>
              <a:t>, mülakata dayalı alan notlarının yazımı için kritik önemdedir</a:t>
            </a:r>
            <a:r>
              <a:rPr lang="tr-TR" sz="2400" dirty="0" smtClean="0">
                <a:latin typeface="Bell MT" panose="02020503060305020303" pitchFamily="18" charset="0"/>
              </a:rPr>
              <a:t>.</a:t>
            </a:r>
            <a:endParaRPr lang="tr-TR" sz="2400" dirty="0" smtClean="0">
              <a:latin typeface="Bell MT" panose="02020503060305020303" pitchFamily="18"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latin typeface="Andalus" pitchFamily="18" charset="-78"/>
                <a:cs typeface="Andalus" pitchFamily="18" charset="-78"/>
              </a:rPr>
              <a:t>9. hafta</a:t>
            </a:r>
            <a:endParaRPr lang="tr-TR" dirty="0"/>
          </a:p>
        </p:txBody>
      </p:sp>
      <p:sp>
        <p:nvSpPr>
          <p:cNvPr id="3" name="2 İçerik Yer Tutucusu"/>
          <p:cNvSpPr>
            <a:spLocks noGrp="1"/>
          </p:cNvSpPr>
          <p:nvPr>
            <p:ph idx="1"/>
          </p:nvPr>
        </p:nvSpPr>
        <p:spPr/>
        <p:txBody>
          <a:bodyPr/>
          <a:lstStyle/>
          <a:p>
            <a:r>
              <a:rPr lang="en-GB" sz="2400" dirty="0" smtClean="0">
                <a:latin typeface="Bell MT" panose="02020503060305020303" pitchFamily="18" charset="0"/>
              </a:rPr>
              <a:t>Bu </a:t>
            </a:r>
            <a:r>
              <a:rPr lang="en-GB" sz="2400" dirty="0" err="1" smtClean="0">
                <a:latin typeface="Bell MT" panose="02020503060305020303" pitchFamily="18" charset="0"/>
              </a:rPr>
              <a:t>kısımların</a:t>
            </a:r>
            <a:r>
              <a:rPr lang="en-GB" sz="2400" dirty="0" smtClean="0">
                <a:latin typeface="Bell MT" panose="02020503060305020303" pitchFamily="18" charset="0"/>
              </a:rPr>
              <a:t> </a:t>
            </a:r>
            <a:r>
              <a:rPr lang="en-GB" sz="2400" dirty="0" err="1" smtClean="0">
                <a:latin typeface="Bell MT" panose="02020503060305020303" pitchFamily="18" charset="0"/>
              </a:rPr>
              <a:t>veya</a:t>
            </a:r>
            <a:r>
              <a:rPr lang="en-GB" sz="2400" dirty="0" smtClean="0">
                <a:latin typeface="Bell MT" panose="02020503060305020303" pitchFamily="18" charset="0"/>
              </a:rPr>
              <a:t> </a:t>
            </a:r>
            <a:r>
              <a:rPr lang="en-GB" sz="2400" dirty="0" err="1" smtClean="0">
                <a:latin typeface="Bell MT" panose="02020503060305020303" pitchFamily="18" charset="0"/>
              </a:rPr>
              <a:t>alıntının</a:t>
            </a:r>
            <a:r>
              <a:rPr lang="en-GB" sz="2400" dirty="0" smtClean="0">
                <a:latin typeface="Bell MT" panose="02020503060305020303" pitchFamily="18" charset="0"/>
              </a:rPr>
              <a:t> </a:t>
            </a:r>
            <a:r>
              <a:rPr lang="en-GB" sz="2400" dirty="0" err="1" smtClean="0">
                <a:latin typeface="Bell MT" panose="02020503060305020303" pitchFamily="18" charset="0"/>
              </a:rPr>
              <a:t>neden</a:t>
            </a:r>
            <a:r>
              <a:rPr lang="en-GB" sz="2400" dirty="0" smtClean="0">
                <a:latin typeface="Bell MT" panose="02020503060305020303" pitchFamily="18" charset="0"/>
              </a:rPr>
              <a:t> </a:t>
            </a:r>
            <a:r>
              <a:rPr lang="en-GB" sz="2400" dirty="0" err="1" smtClean="0">
                <a:latin typeface="Bell MT" panose="02020503060305020303" pitchFamily="18" charset="0"/>
              </a:rPr>
              <a:t>orada</a:t>
            </a:r>
            <a:r>
              <a:rPr lang="en-GB" sz="2400" dirty="0" smtClean="0">
                <a:latin typeface="Bell MT" panose="02020503060305020303" pitchFamily="18" charset="0"/>
              </a:rPr>
              <a:t> </a:t>
            </a:r>
            <a:r>
              <a:rPr lang="en-GB" sz="2400" dirty="0" err="1" smtClean="0">
                <a:latin typeface="Bell MT" panose="02020503060305020303" pitchFamily="18" charset="0"/>
              </a:rPr>
              <a:t>olması</a:t>
            </a:r>
            <a:r>
              <a:rPr lang="en-GB" sz="2400" dirty="0" smtClean="0">
                <a:latin typeface="Bell MT" panose="02020503060305020303" pitchFamily="18" charset="0"/>
              </a:rPr>
              <a:t> </a:t>
            </a:r>
            <a:r>
              <a:rPr lang="en-GB" sz="2400" dirty="0" err="1" smtClean="0">
                <a:latin typeface="Bell MT" panose="02020503060305020303" pitchFamily="18" charset="0"/>
              </a:rPr>
              <a:t>gerektiğini</a:t>
            </a:r>
            <a:r>
              <a:rPr lang="en-GB" sz="2400" dirty="0" smtClean="0">
                <a:latin typeface="Bell MT" panose="02020503060305020303" pitchFamily="18" charset="0"/>
              </a:rPr>
              <a:t>, informant </a:t>
            </a:r>
            <a:r>
              <a:rPr lang="en-GB" sz="2400" dirty="0" err="1" smtClean="0">
                <a:latin typeface="Bell MT" panose="02020503060305020303" pitchFamily="18" charset="0"/>
              </a:rPr>
              <a:t>ile</a:t>
            </a:r>
            <a:r>
              <a:rPr lang="en-GB" sz="2400" dirty="0" smtClean="0">
                <a:latin typeface="Bell MT" panose="02020503060305020303" pitchFamily="18" charset="0"/>
              </a:rPr>
              <a:t> </a:t>
            </a:r>
            <a:r>
              <a:rPr lang="en-GB" sz="2400" dirty="0" err="1" smtClean="0">
                <a:latin typeface="Bell MT" panose="02020503060305020303" pitchFamily="18" charset="0"/>
              </a:rPr>
              <a:t>ilgili</a:t>
            </a:r>
            <a:r>
              <a:rPr lang="en-GB" sz="2400" dirty="0" smtClean="0">
                <a:latin typeface="Bell MT" panose="02020503060305020303" pitchFamily="18" charset="0"/>
              </a:rPr>
              <a:t> </a:t>
            </a:r>
            <a:r>
              <a:rPr lang="en-GB" sz="2400" dirty="0" err="1" smtClean="0">
                <a:latin typeface="Bell MT" panose="02020503060305020303" pitchFamily="18" charset="0"/>
              </a:rPr>
              <a:t>neyi</a:t>
            </a:r>
            <a:r>
              <a:rPr lang="en-GB" sz="2400" dirty="0" smtClean="0">
                <a:latin typeface="Bell MT" panose="02020503060305020303" pitchFamily="18" charset="0"/>
              </a:rPr>
              <a:t> </a:t>
            </a:r>
            <a:r>
              <a:rPr lang="en-GB" sz="2400" dirty="0" err="1" smtClean="0">
                <a:latin typeface="Bell MT" panose="02020503060305020303" pitchFamily="18" charset="0"/>
              </a:rPr>
              <a:t>yansıttığını</a:t>
            </a:r>
            <a:r>
              <a:rPr lang="en-GB" sz="2400" dirty="0" smtClean="0">
                <a:latin typeface="Bell MT" panose="02020503060305020303" pitchFamily="18" charset="0"/>
              </a:rPr>
              <a:t> </a:t>
            </a:r>
            <a:r>
              <a:rPr lang="en-GB" sz="2400" dirty="0" err="1" smtClean="0">
                <a:latin typeface="Bell MT" panose="02020503060305020303" pitchFamily="18" charset="0"/>
              </a:rPr>
              <a:t>ve</a:t>
            </a:r>
            <a:r>
              <a:rPr lang="en-GB" sz="2400" dirty="0" smtClean="0">
                <a:latin typeface="Bell MT" panose="02020503060305020303" pitchFamily="18" charset="0"/>
              </a:rPr>
              <a:t> size </a:t>
            </a:r>
            <a:r>
              <a:rPr lang="en-GB" sz="2400" dirty="0" err="1" smtClean="0">
                <a:latin typeface="Bell MT" panose="02020503060305020303" pitchFamily="18" charset="0"/>
              </a:rPr>
              <a:t>ilginç</a:t>
            </a:r>
            <a:r>
              <a:rPr lang="en-GB" sz="2400" dirty="0" smtClean="0">
                <a:latin typeface="Bell MT" panose="02020503060305020303" pitchFamily="18" charset="0"/>
              </a:rPr>
              <a:t> </a:t>
            </a:r>
            <a:r>
              <a:rPr lang="en-GB" sz="2400" dirty="0" err="1" smtClean="0">
                <a:latin typeface="Bell MT" panose="02020503060305020303" pitchFamily="18" charset="0"/>
              </a:rPr>
              <a:t>gelme</a:t>
            </a:r>
            <a:r>
              <a:rPr lang="en-GB" sz="2400" dirty="0" smtClean="0">
                <a:latin typeface="Bell MT" panose="02020503060305020303" pitchFamily="18" charset="0"/>
              </a:rPr>
              <a:t> </a:t>
            </a:r>
            <a:r>
              <a:rPr lang="en-GB" sz="2400" dirty="0" err="1" smtClean="0">
                <a:latin typeface="Bell MT" panose="02020503060305020303" pitchFamily="18" charset="0"/>
              </a:rPr>
              <a:t>nedenini</a:t>
            </a:r>
            <a:r>
              <a:rPr lang="en-GB" sz="2400" dirty="0" smtClean="0">
                <a:latin typeface="Bell MT" panose="02020503060305020303" pitchFamily="18" charset="0"/>
              </a:rPr>
              <a:t> </a:t>
            </a:r>
            <a:r>
              <a:rPr lang="en-GB" sz="2400" dirty="0" err="1" smtClean="0">
                <a:latin typeface="Bell MT" panose="02020503060305020303" pitchFamily="18" charset="0"/>
              </a:rPr>
              <a:t>devamlı</a:t>
            </a:r>
            <a:r>
              <a:rPr lang="en-GB" sz="2400" dirty="0" smtClean="0">
                <a:latin typeface="Bell MT" panose="02020503060305020303" pitchFamily="18" charset="0"/>
              </a:rPr>
              <a:t> </a:t>
            </a:r>
            <a:r>
              <a:rPr lang="en-GB" sz="2400" dirty="0" err="1" smtClean="0">
                <a:latin typeface="Bell MT" panose="02020503060305020303" pitchFamily="18" charset="0"/>
              </a:rPr>
              <a:t>aklınızda</a:t>
            </a:r>
            <a:r>
              <a:rPr lang="en-GB" sz="2400" dirty="0" smtClean="0">
                <a:latin typeface="Bell MT" panose="02020503060305020303" pitchFamily="18" charset="0"/>
              </a:rPr>
              <a:t> </a:t>
            </a:r>
            <a:r>
              <a:rPr lang="en-GB" sz="2400" dirty="0" err="1" smtClean="0">
                <a:latin typeface="Bell MT" panose="02020503060305020303" pitchFamily="18" charset="0"/>
              </a:rPr>
              <a:t>tutun</a:t>
            </a:r>
            <a:r>
              <a:rPr lang="en-GB" sz="2400" dirty="0" smtClean="0">
                <a:latin typeface="Bell MT" panose="02020503060305020303" pitchFamily="18" charset="0"/>
              </a:rPr>
              <a:t> </a:t>
            </a:r>
            <a:r>
              <a:rPr lang="en-GB" sz="2400" dirty="0" err="1" smtClean="0">
                <a:latin typeface="Bell MT" panose="02020503060305020303" pitchFamily="18" charset="0"/>
              </a:rPr>
              <a:t>ve</a:t>
            </a:r>
            <a:r>
              <a:rPr lang="en-GB" sz="2400" dirty="0" smtClean="0">
                <a:latin typeface="Bell MT" panose="02020503060305020303" pitchFamily="18" charset="0"/>
              </a:rPr>
              <a:t> </a:t>
            </a:r>
            <a:r>
              <a:rPr lang="en-GB" sz="2400" dirty="0" err="1" smtClean="0">
                <a:latin typeface="Bell MT" panose="02020503060305020303" pitchFamily="18" charset="0"/>
              </a:rPr>
              <a:t>anlatıya</a:t>
            </a:r>
            <a:r>
              <a:rPr lang="en-GB" sz="2400" dirty="0" smtClean="0">
                <a:latin typeface="Bell MT" panose="02020503060305020303" pitchFamily="18" charset="0"/>
              </a:rPr>
              <a:t> </a:t>
            </a:r>
            <a:r>
              <a:rPr lang="en-GB" sz="2400" dirty="0" err="1" smtClean="0">
                <a:latin typeface="Bell MT" panose="02020503060305020303" pitchFamily="18" charset="0"/>
              </a:rPr>
              <a:t>yerleştirin</a:t>
            </a:r>
            <a:r>
              <a:rPr lang="en-GB" sz="2400" dirty="0" smtClean="0">
                <a:latin typeface="Bell MT" panose="02020503060305020303" pitchFamily="18" charset="0"/>
              </a:rPr>
              <a:t>. </a:t>
            </a:r>
            <a:r>
              <a:rPr lang="en-GB" sz="2400" dirty="0" err="1" smtClean="0">
                <a:latin typeface="Bell MT" panose="02020503060305020303" pitchFamily="18" charset="0"/>
              </a:rPr>
              <a:t>Unutmayın</a:t>
            </a:r>
            <a:r>
              <a:rPr lang="en-GB" sz="2400" dirty="0" smtClean="0">
                <a:latin typeface="Bell MT" panose="02020503060305020303" pitchFamily="18" charset="0"/>
              </a:rPr>
              <a:t> </a:t>
            </a:r>
            <a:r>
              <a:rPr lang="en-GB" sz="2400" dirty="0" err="1" smtClean="0">
                <a:latin typeface="Bell MT" panose="02020503060305020303" pitchFamily="18" charset="0"/>
              </a:rPr>
              <a:t>mülakat</a:t>
            </a:r>
            <a:r>
              <a:rPr lang="en-GB" sz="2400" dirty="0" smtClean="0">
                <a:latin typeface="Bell MT" panose="02020503060305020303" pitchFamily="18" charset="0"/>
              </a:rPr>
              <a:t> </a:t>
            </a:r>
            <a:r>
              <a:rPr lang="en-GB" sz="2400" dirty="0" err="1" smtClean="0">
                <a:latin typeface="Bell MT" panose="02020503060305020303" pitchFamily="18" charset="0"/>
              </a:rPr>
              <a:t>anlatısı</a:t>
            </a:r>
            <a:r>
              <a:rPr lang="en-GB" sz="2400" dirty="0" smtClean="0">
                <a:latin typeface="Bell MT" panose="02020503060305020303" pitchFamily="18" charset="0"/>
              </a:rPr>
              <a:t> </a:t>
            </a:r>
            <a:r>
              <a:rPr lang="en-GB" sz="2400" dirty="0" err="1" smtClean="0">
                <a:latin typeface="Bell MT" panose="02020503060305020303" pitchFamily="18" charset="0"/>
              </a:rPr>
              <a:t>yaratmanın</a:t>
            </a:r>
            <a:r>
              <a:rPr lang="en-GB" sz="2400" dirty="0" smtClean="0">
                <a:latin typeface="Bell MT" panose="02020503060305020303" pitchFamily="18" charset="0"/>
              </a:rPr>
              <a:t> (</a:t>
            </a:r>
            <a:r>
              <a:rPr lang="en-GB" sz="2400" dirty="0" err="1" smtClean="0">
                <a:latin typeface="Bell MT" panose="02020503060305020303" pitchFamily="18" charset="0"/>
              </a:rPr>
              <a:t>ve</a:t>
            </a:r>
            <a:r>
              <a:rPr lang="en-GB" sz="2400" dirty="0" smtClean="0">
                <a:latin typeface="Bell MT" panose="02020503060305020303" pitchFamily="18" charset="0"/>
              </a:rPr>
              <a:t> </a:t>
            </a:r>
            <a:r>
              <a:rPr lang="en-GB" sz="2400" dirty="0" err="1" smtClean="0">
                <a:latin typeface="Bell MT" panose="02020503060305020303" pitchFamily="18" charset="0"/>
              </a:rPr>
              <a:t>hatta</a:t>
            </a:r>
            <a:r>
              <a:rPr lang="en-GB" sz="2400" dirty="0" smtClean="0">
                <a:latin typeface="Bell MT" panose="02020503060305020303" pitchFamily="18" charset="0"/>
              </a:rPr>
              <a:t> </a:t>
            </a:r>
            <a:r>
              <a:rPr lang="en-GB" sz="2400" dirty="0" err="1" smtClean="0">
                <a:latin typeface="Bell MT" panose="02020503060305020303" pitchFamily="18" charset="0"/>
              </a:rPr>
              <a:t>alan</a:t>
            </a:r>
            <a:r>
              <a:rPr lang="en-GB" sz="2400" dirty="0" smtClean="0">
                <a:latin typeface="Bell MT" panose="02020503060305020303" pitchFamily="18" charset="0"/>
              </a:rPr>
              <a:t> </a:t>
            </a:r>
            <a:r>
              <a:rPr lang="en-GB" sz="2400" dirty="0" err="1" smtClean="0">
                <a:latin typeface="Bell MT" panose="02020503060305020303" pitchFamily="18" charset="0"/>
              </a:rPr>
              <a:t>notu</a:t>
            </a:r>
            <a:r>
              <a:rPr lang="en-GB" sz="2400" dirty="0" smtClean="0">
                <a:latin typeface="Bell MT" panose="02020503060305020303" pitchFamily="18" charset="0"/>
              </a:rPr>
              <a:t> </a:t>
            </a:r>
            <a:r>
              <a:rPr lang="en-GB" sz="2400" dirty="0" err="1" smtClean="0">
                <a:latin typeface="Bell MT" panose="02020503060305020303" pitchFamily="18" charset="0"/>
              </a:rPr>
              <a:t>yazmanın</a:t>
            </a:r>
            <a:r>
              <a:rPr lang="en-GB" sz="2400" dirty="0" smtClean="0">
                <a:latin typeface="Bell MT" panose="02020503060305020303" pitchFamily="18" charset="0"/>
              </a:rPr>
              <a:t>) en </a:t>
            </a:r>
            <a:r>
              <a:rPr lang="en-GB" sz="2400" dirty="0" err="1" smtClean="0">
                <a:latin typeface="Bell MT" panose="02020503060305020303" pitchFamily="18" charset="0"/>
              </a:rPr>
              <a:t>önemli</a:t>
            </a:r>
            <a:r>
              <a:rPr lang="en-GB" sz="2400" dirty="0" smtClean="0">
                <a:latin typeface="Bell MT" panose="02020503060305020303" pitchFamily="18" charset="0"/>
              </a:rPr>
              <a:t> </a:t>
            </a:r>
            <a:r>
              <a:rPr lang="en-GB" sz="2400" dirty="0" err="1" smtClean="0">
                <a:latin typeface="Bell MT" panose="02020503060305020303" pitchFamily="18" charset="0"/>
              </a:rPr>
              <a:t>kısmını</a:t>
            </a:r>
            <a:r>
              <a:rPr lang="en-GB" sz="2400" dirty="0" smtClean="0">
                <a:latin typeface="Bell MT" panose="02020503060305020303" pitchFamily="18" charset="0"/>
              </a:rPr>
              <a:t> </a:t>
            </a:r>
            <a:r>
              <a:rPr lang="en-GB" sz="2400" dirty="0" err="1" smtClean="0">
                <a:latin typeface="Bell MT" panose="02020503060305020303" pitchFamily="18" charset="0"/>
              </a:rPr>
              <a:t>bu</a:t>
            </a:r>
            <a:r>
              <a:rPr lang="en-GB" sz="2400" dirty="0" smtClean="0">
                <a:latin typeface="Bell MT" panose="02020503060305020303" pitchFamily="18" charset="0"/>
              </a:rPr>
              <a:t> </a:t>
            </a:r>
            <a:r>
              <a:rPr lang="en-GB" sz="2400" dirty="0" err="1" smtClean="0">
                <a:latin typeface="Bell MT" panose="02020503060305020303" pitchFamily="18" charset="0"/>
              </a:rPr>
              <a:t>alıntılama</a:t>
            </a:r>
            <a:r>
              <a:rPr lang="en-GB" sz="2400" dirty="0" smtClean="0">
                <a:latin typeface="Bell MT" panose="02020503060305020303" pitchFamily="18" charset="0"/>
              </a:rPr>
              <a:t> </a:t>
            </a:r>
            <a:r>
              <a:rPr lang="en-GB" sz="2400" dirty="0" err="1" smtClean="0">
                <a:latin typeface="Bell MT" panose="02020503060305020303" pitchFamily="18" charset="0"/>
              </a:rPr>
              <a:t>veya</a:t>
            </a:r>
            <a:r>
              <a:rPr lang="en-GB" sz="2400" dirty="0" smtClean="0">
                <a:latin typeface="Bell MT" panose="02020503060305020303" pitchFamily="18" charset="0"/>
              </a:rPr>
              <a:t> </a:t>
            </a:r>
            <a:r>
              <a:rPr lang="en-GB" sz="2400" dirty="0" err="1" smtClean="0">
                <a:latin typeface="Bell MT" panose="02020503060305020303" pitchFamily="18" charset="0"/>
              </a:rPr>
              <a:t>aktarma</a:t>
            </a:r>
            <a:r>
              <a:rPr lang="en-GB" sz="2400" dirty="0" smtClean="0">
                <a:latin typeface="Bell MT" panose="02020503060305020303" pitchFamily="18" charset="0"/>
              </a:rPr>
              <a:t> </a:t>
            </a:r>
            <a:r>
              <a:rPr lang="en-GB" sz="2400" dirty="0" err="1" smtClean="0">
                <a:latin typeface="Bell MT" panose="02020503060305020303" pitchFamily="18" charset="0"/>
              </a:rPr>
              <a:t>aktivitesi</a:t>
            </a:r>
            <a:r>
              <a:rPr lang="en-GB" sz="2400" dirty="0" smtClean="0">
                <a:latin typeface="Bell MT" panose="02020503060305020303" pitchFamily="18" charset="0"/>
              </a:rPr>
              <a:t> </a:t>
            </a:r>
            <a:r>
              <a:rPr lang="en-GB" sz="2400" dirty="0" err="1" smtClean="0">
                <a:latin typeface="Bell MT" panose="02020503060305020303" pitchFamily="18" charset="0"/>
              </a:rPr>
              <a:t>ve</a:t>
            </a:r>
            <a:r>
              <a:rPr lang="en-GB" sz="2400" dirty="0" smtClean="0">
                <a:latin typeface="Bell MT" panose="02020503060305020303" pitchFamily="18" charset="0"/>
              </a:rPr>
              <a:t> </a:t>
            </a:r>
            <a:r>
              <a:rPr lang="en-GB" sz="2400" dirty="0" err="1" smtClean="0">
                <a:latin typeface="Bell MT" panose="02020503060305020303" pitchFamily="18" charset="0"/>
              </a:rPr>
              <a:t>sizin</a:t>
            </a:r>
            <a:r>
              <a:rPr lang="en-GB" sz="2400" dirty="0" smtClean="0">
                <a:latin typeface="Bell MT" panose="02020503060305020303" pitchFamily="18" charset="0"/>
              </a:rPr>
              <a:t> </a:t>
            </a:r>
            <a:r>
              <a:rPr lang="en-GB" sz="2400" dirty="0" err="1" smtClean="0">
                <a:latin typeface="Bell MT" panose="02020503060305020303" pitchFamily="18" charset="0"/>
              </a:rPr>
              <a:t>bunu</a:t>
            </a:r>
            <a:r>
              <a:rPr lang="en-GB" sz="2400" dirty="0" smtClean="0">
                <a:latin typeface="Bell MT" panose="02020503060305020303" pitchFamily="18" charset="0"/>
              </a:rPr>
              <a:t> </a:t>
            </a:r>
            <a:r>
              <a:rPr lang="en-GB" sz="2400" dirty="0" err="1" smtClean="0">
                <a:latin typeface="Bell MT" panose="02020503060305020303" pitchFamily="18" charset="0"/>
              </a:rPr>
              <a:t>yaparken</a:t>
            </a:r>
            <a:r>
              <a:rPr lang="en-GB" sz="2400" dirty="0" smtClean="0">
                <a:latin typeface="Bell MT" panose="02020503060305020303" pitchFamily="18" charset="0"/>
              </a:rPr>
              <a:t> </a:t>
            </a:r>
            <a:r>
              <a:rPr lang="en-GB" sz="2400" dirty="0" err="1" smtClean="0">
                <a:latin typeface="Bell MT" panose="02020503060305020303" pitchFamily="18" charset="0"/>
              </a:rPr>
              <a:t>kafanızdaki</a:t>
            </a:r>
            <a:r>
              <a:rPr lang="en-GB" sz="2400" dirty="0" smtClean="0">
                <a:latin typeface="Bell MT" panose="02020503060305020303" pitchFamily="18" charset="0"/>
              </a:rPr>
              <a:t> </a:t>
            </a:r>
            <a:r>
              <a:rPr lang="en-GB" sz="2400" dirty="0" err="1" smtClean="0">
                <a:latin typeface="Bell MT" panose="02020503060305020303" pitchFamily="18" charset="0"/>
              </a:rPr>
              <a:t>motivasyonun</a:t>
            </a:r>
            <a:r>
              <a:rPr lang="en-GB" sz="2400" dirty="0" smtClean="0">
                <a:latin typeface="Bell MT" panose="02020503060305020303" pitchFamily="18" charset="0"/>
              </a:rPr>
              <a:t> </a:t>
            </a:r>
            <a:r>
              <a:rPr lang="en-GB" sz="2400" dirty="0" err="1" smtClean="0">
                <a:latin typeface="Bell MT" panose="02020503060305020303" pitchFamily="18" charset="0"/>
              </a:rPr>
              <a:t>açığa</a:t>
            </a:r>
            <a:r>
              <a:rPr lang="en-GB" sz="2400" dirty="0" smtClean="0">
                <a:latin typeface="Bell MT" panose="02020503060305020303" pitchFamily="18" charset="0"/>
              </a:rPr>
              <a:t> </a:t>
            </a:r>
            <a:r>
              <a:rPr lang="en-GB" sz="2400" dirty="0" err="1" smtClean="0">
                <a:latin typeface="Bell MT" panose="02020503060305020303" pitchFamily="18" charset="0"/>
              </a:rPr>
              <a:t>çıkar</a:t>
            </a:r>
            <a:r>
              <a:rPr lang="tr-TR" sz="2400" dirty="0" smtClean="0">
                <a:latin typeface="Bell MT" panose="02020503060305020303" pitchFamily="18" charset="0"/>
              </a:rPr>
              <a:t>t</a:t>
            </a:r>
            <a:r>
              <a:rPr lang="en-GB" sz="2400" dirty="0" err="1" smtClean="0">
                <a:latin typeface="Bell MT" panose="02020503060305020303" pitchFamily="18" charset="0"/>
              </a:rPr>
              <a:t>ılması</a:t>
            </a:r>
            <a:r>
              <a:rPr lang="en-GB" sz="2400" dirty="0" smtClean="0">
                <a:latin typeface="Bell MT" panose="02020503060305020303" pitchFamily="18" charset="0"/>
              </a:rPr>
              <a:t> </a:t>
            </a:r>
            <a:r>
              <a:rPr lang="en-GB" sz="2400" dirty="0" err="1" smtClean="0">
                <a:latin typeface="Bell MT" panose="02020503060305020303" pitchFamily="18" charset="0"/>
              </a:rPr>
              <a:t>oluşturur</a:t>
            </a:r>
            <a:r>
              <a:rPr lang="en-GB" sz="2400" dirty="0" smtClean="0">
                <a:latin typeface="Bell MT" panose="02020503060305020303" pitchFamily="18" charset="0"/>
              </a:rPr>
              <a:t>.</a:t>
            </a:r>
            <a:endParaRPr lang="tr-TR" sz="2400" dirty="0" smtClean="0">
              <a:latin typeface="Bell MT" panose="02020503060305020303" pitchFamily="18" charset="0"/>
            </a:endParaRPr>
          </a:p>
          <a:p>
            <a:endParaRPr lang="tr-TR" sz="2400" dirty="0" smtClean="0">
              <a:latin typeface="Bell MT" panose="02020503060305020303" pitchFamily="18" charset="0"/>
            </a:endParaRPr>
          </a:p>
          <a:p>
            <a:endParaRPr lang="tr-T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D4874940-50F1-4057-8D1E-F6C003B9F6DA}"/>
              </a:ext>
            </a:extLst>
          </p:cNvPr>
          <p:cNvSpPr>
            <a:spLocks noGrp="1"/>
          </p:cNvSpPr>
          <p:nvPr>
            <p:ph type="title"/>
          </p:nvPr>
        </p:nvSpPr>
        <p:spPr/>
        <p:txBody>
          <a:bodyPr/>
          <a:lstStyle/>
          <a:p>
            <a:r>
              <a:rPr lang="tr-TR" dirty="0">
                <a:latin typeface="Andalus" pitchFamily="18" charset="-78"/>
                <a:cs typeface="Andalus" pitchFamily="18" charset="-78"/>
              </a:rPr>
              <a:t>9</a:t>
            </a:r>
            <a:r>
              <a:rPr lang="tr-TR" dirty="0" smtClean="0">
                <a:latin typeface="Andalus" pitchFamily="18" charset="-78"/>
                <a:cs typeface="Andalus" pitchFamily="18" charset="-78"/>
              </a:rPr>
              <a:t>. </a:t>
            </a:r>
            <a:r>
              <a:rPr lang="tr-TR" dirty="0">
                <a:latin typeface="Andalus" pitchFamily="18" charset="-78"/>
                <a:cs typeface="Andalus" pitchFamily="18" charset="-78"/>
              </a:rPr>
              <a:t>hafta</a:t>
            </a:r>
            <a:endParaRPr lang="tr-TR" dirty="0"/>
          </a:p>
        </p:txBody>
      </p:sp>
      <p:sp>
        <p:nvSpPr>
          <p:cNvPr id="3" name="Content Placeholder 2">
            <a:extLst>
              <a:ext uri="{FF2B5EF4-FFF2-40B4-BE49-F238E27FC236}">
                <a16:creationId xmlns:a16="http://schemas.microsoft.com/office/drawing/2014/main" xmlns="" id="{C989C00B-6970-4EE1-9A04-D57851096A35}"/>
              </a:ext>
            </a:extLst>
          </p:cNvPr>
          <p:cNvSpPr>
            <a:spLocks noGrp="1"/>
          </p:cNvSpPr>
          <p:nvPr>
            <p:ph idx="1"/>
          </p:nvPr>
        </p:nvSpPr>
        <p:spPr/>
        <p:txBody>
          <a:bodyPr>
            <a:normAutofit/>
          </a:bodyPr>
          <a:lstStyle/>
          <a:p>
            <a:r>
              <a:rPr lang="tr-TR" sz="2400" dirty="0">
                <a:latin typeface="Bell MT" panose="02020503060305020303" pitchFamily="18" charset="0"/>
              </a:rPr>
              <a:t>Bu hafta nitel veri analizine dair tartışma esnasında öne çıkan </a:t>
            </a:r>
            <a:r>
              <a:rPr lang="tr-TR" sz="2400" dirty="0" smtClean="0">
                <a:latin typeface="Bell MT" panose="02020503060305020303" pitchFamily="18" charset="0"/>
              </a:rPr>
              <a:t>noktalar:</a:t>
            </a:r>
            <a:endParaRPr lang="tr-TR" sz="2400" dirty="0">
              <a:latin typeface="Bell MT" panose="02020503060305020303" pitchFamily="18" charset="0"/>
            </a:endParaRPr>
          </a:p>
          <a:p>
            <a:r>
              <a:rPr lang="tr-TR" sz="2400" dirty="0" smtClean="0">
                <a:latin typeface="Bell MT" panose="02020503060305020303" pitchFamily="18" charset="0"/>
              </a:rPr>
              <a:t>Mülakata dayalı bir nitel araştırma ile </a:t>
            </a:r>
            <a:r>
              <a:rPr lang="tr-TR" sz="2400" dirty="0" err="1" smtClean="0">
                <a:latin typeface="Bell MT" panose="02020503060305020303" pitchFamily="18" charset="0"/>
              </a:rPr>
              <a:t>etnografik</a:t>
            </a:r>
            <a:r>
              <a:rPr lang="tr-TR" sz="2400" dirty="0" smtClean="0">
                <a:latin typeface="Bell MT" panose="02020503060305020303" pitchFamily="18" charset="0"/>
              </a:rPr>
              <a:t> bi</a:t>
            </a:r>
            <a:r>
              <a:rPr lang="tr-TR" sz="2400" dirty="0" smtClean="0">
                <a:latin typeface="Bell MT" panose="02020503060305020303" pitchFamily="18" charset="0"/>
              </a:rPr>
              <a:t>r araştırma arasındaki, başta bilgi vericinin (</a:t>
            </a:r>
            <a:r>
              <a:rPr lang="tr-TR" sz="2400" dirty="0" err="1" smtClean="0">
                <a:latin typeface="Bell MT" panose="02020503060305020303" pitchFamily="18" charset="0"/>
              </a:rPr>
              <a:t>informant</a:t>
            </a:r>
            <a:r>
              <a:rPr lang="tr-TR" sz="2400" dirty="0" smtClean="0">
                <a:latin typeface="Bell MT" panose="02020503060305020303" pitchFamily="18" charset="0"/>
              </a:rPr>
              <a:t>) konumlandırılması olmak üzere temel farklılıklar</a:t>
            </a:r>
          </a:p>
          <a:p>
            <a:r>
              <a:rPr lang="tr-TR" sz="2400" dirty="0" smtClean="0">
                <a:latin typeface="Bell MT" panose="02020503060305020303" pitchFamily="18" charset="0"/>
              </a:rPr>
              <a:t>Mülakata dayalı araştırma biçimleri ve bunların olası kullanım alanları</a:t>
            </a:r>
            <a:endParaRPr lang="tr-TR" sz="2400" dirty="0">
              <a:latin typeface="Bell MT" panose="02020503060305020303" pitchFamily="18" charset="0"/>
            </a:endParaRPr>
          </a:p>
        </p:txBody>
      </p:sp>
    </p:spTree>
    <p:extLst>
      <p:ext uri="{BB962C8B-B14F-4D97-AF65-F5344CB8AC3E}">
        <p14:creationId xmlns:p14="http://schemas.microsoft.com/office/powerpoint/2010/main" xmlns="" val="392927697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a:latin typeface="Andalus" pitchFamily="18" charset="-78"/>
                <a:cs typeface="Andalus" pitchFamily="18" charset="-78"/>
              </a:rPr>
              <a:t>9</a:t>
            </a:r>
            <a:r>
              <a:rPr lang="tr-TR" dirty="0" smtClean="0">
                <a:latin typeface="Andalus" pitchFamily="18" charset="-78"/>
                <a:cs typeface="Andalus" pitchFamily="18" charset="-78"/>
              </a:rPr>
              <a:t>. </a:t>
            </a:r>
            <a:r>
              <a:rPr lang="tr-TR" dirty="0">
                <a:latin typeface="Andalus" pitchFamily="18" charset="-78"/>
                <a:cs typeface="Andalus" pitchFamily="18" charset="-78"/>
              </a:rPr>
              <a:t>hafta</a:t>
            </a:r>
          </a:p>
        </p:txBody>
      </p:sp>
      <p:sp>
        <p:nvSpPr>
          <p:cNvPr id="3" name="2 İçerik Yer Tutucusu"/>
          <p:cNvSpPr>
            <a:spLocks noGrp="1"/>
          </p:cNvSpPr>
          <p:nvPr>
            <p:ph idx="1"/>
          </p:nvPr>
        </p:nvSpPr>
        <p:spPr/>
        <p:txBody>
          <a:bodyPr>
            <a:normAutofit/>
          </a:bodyPr>
          <a:lstStyle/>
          <a:p>
            <a:r>
              <a:rPr lang="tr-TR" sz="2400" dirty="0">
                <a:latin typeface="Bell MT" panose="02020503060305020303" pitchFamily="18" charset="0"/>
              </a:rPr>
              <a:t>Ankara’da gündelik hayat ve yemek yemek teması etrafındaki </a:t>
            </a:r>
            <a:r>
              <a:rPr lang="tr-TR" sz="2400" dirty="0" smtClean="0">
                <a:latin typeface="Bell MT" panose="02020503060305020303" pitchFamily="18" charset="0"/>
              </a:rPr>
              <a:t>alıştırmalarımızın son evresinde mülakat soruları ve elimizde bulunan bir mülakat izlencesi ile çalışma pratiğine odaklanıyoruz.</a:t>
            </a:r>
            <a:endParaRPr lang="tr-TR" sz="2400" dirty="0">
              <a:latin typeface="Bell MT" panose="02020503060305020303" pitchFamily="18" charset="0"/>
            </a:endParaRPr>
          </a:p>
          <a:p>
            <a:r>
              <a:rPr lang="tr-TR" sz="2400" dirty="0" smtClean="0">
                <a:latin typeface="Bell MT" panose="02020503060305020303" pitchFamily="18" charset="0"/>
              </a:rPr>
              <a:t>Bu aşama aynı zamanda derinlemesine mülakatı sosyal antropolojinin sınırları içerisinde yeniden değerlendirmeye dönük arayışımın bir parçasını oluşturuyor. Bu manada, bilgi vericilerin cevap verme istek ve içtenliklerini arttırmaya dönük stratejiler geliştirmek ve diğer sosyal disiplinlerden farklı bir bilgi verici çerçevesi çizmenin yollarını arayacağız. </a:t>
            </a:r>
            <a:endParaRPr lang="tr-TR" sz="2400" dirty="0">
              <a:latin typeface="Bell MT" panose="02020503060305020303" pitchFamily="18" charset="0"/>
            </a:endParaRPr>
          </a:p>
        </p:txBody>
      </p:sp>
    </p:spTree>
    <p:extLst>
      <p:ext uri="{BB962C8B-B14F-4D97-AF65-F5344CB8AC3E}">
        <p14:creationId xmlns:p14="http://schemas.microsoft.com/office/powerpoint/2010/main" xmlns="" val="52450296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54CBEDD2-169B-4FA2-8290-0AB655937F85}"/>
              </a:ext>
            </a:extLst>
          </p:cNvPr>
          <p:cNvSpPr>
            <a:spLocks noGrp="1"/>
          </p:cNvSpPr>
          <p:nvPr>
            <p:ph type="title"/>
          </p:nvPr>
        </p:nvSpPr>
        <p:spPr/>
        <p:txBody>
          <a:bodyPr/>
          <a:lstStyle/>
          <a:p>
            <a:r>
              <a:rPr lang="tr-TR" dirty="0">
                <a:latin typeface="Andalus" pitchFamily="18" charset="-78"/>
                <a:cs typeface="Andalus" pitchFamily="18" charset="-78"/>
              </a:rPr>
              <a:t>9</a:t>
            </a:r>
            <a:r>
              <a:rPr lang="tr-TR" dirty="0" smtClean="0">
                <a:latin typeface="Andalus" pitchFamily="18" charset="-78"/>
                <a:cs typeface="Andalus" pitchFamily="18" charset="-78"/>
              </a:rPr>
              <a:t>. </a:t>
            </a:r>
            <a:r>
              <a:rPr lang="tr-TR" dirty="0">
                <a:latin typeface="Andalus" pitchFamily="18" charset="-78"/>
                <a:cs typeface="Andalus" pitchFamily="18" charset="-78"/>
              </a:rPr>
              <a:t>hafta</a:t>
            </a:r>
            <a:endParaRPr lang="tr-TR" dirty="0"/>
          </a:p>
        </p:txBody>
      </p:sp>
      <p:sp>
        <p:nvSpPr>
          <p:cNvPr id="3" name="Content Placeholder 2">
            <a:extLst>
              <a:ext uri="{FF2B5EF4-FFF2-40B4-BE49-F238E27FC236}">
                <a16:creationId xmlns:a16="http://schemas.microsoft.com/office/drawing/2014/main" xmlns="" id="{547E0BBE-6C00-4121-B838-D339D51F746C}"/>
              </a:ext>
            </a:extLst>
          </p:cNvPr>
          <p:cNvSpPr>
            <a:spLocks noGrp="1"/>
          </p:cNvSpPr>
          <p:nvPr>
            <p:ph idx="1"/>
          </p:nvPr>
        </p:nvSpPr>
        <p:spPr/>
        <p:txBody>
          <a:bodyPr>
            <a:normAutofit/>
          </a:bodyPr>
          <a:lstStyle/>
          <a:p>
            <a:r>
              <a:rPr lang="tr-TR" sz="2400" dirty="0">
                <a:latin typeface="Bell MT" panose="02020503060305020303" pitchFamily="18" charset="0"/>
              </a:rPr>
              <a:t>Bir sonraki haftaya kadar yapmanız gereken ders dışı </a:t>
            </a:r>
            <a:r>
              <a:rPr lang="tr-TR" sz="2400" dirty="0" smtClean="0">
                <a:latin typeface="Bell MT" panose="02020503060305020303" pitchFamily="18" charset="0"/>
              </a:rPr>
              <a:t>alıştırmalar:</a:t>
            </a:r>
            <a:endParaRPr lang="tr-TR" sz="2400" dirty="0">
              <a:latin typeface="Bell MT" panose="02020503060305020303" pitchFamily="18" charset="0"/>
            </a:endParaRPr>
          </a:p>
          <a:p>
            <a:endParaRPr lang="tr-TR" sz="2400" dirty="0">
              <a:latin typeface="Bell MT" panose="02020503060305020303" pitchFamily="18" charset="0"/>
            </a:endParaRPr>
          </a:p>
          <a:p>
            <a:endParaRPr lang="tr-TR" sz="2400" dirty="0">
              <a:latin typeface="Bell MT" panose="02020503060305020303" pitchFamily="18" charset="0"/>
            </a:endParaRPr>
          </a:p>
        </p:txBody>
      </p:sp>
      <p:graphicFrame>
        <p:nvGraphicFramePr>
          <p:cNvPr id="5" name="Table 4">
            <a:extLst>
              <a:ext uri="{FF2B5EF4-FFF2-40B4-BE49-F238E27FC236}">
                <a16:creationId xmlns:a16="http://schemas.microsoft.com/office/drawing/2014/main" xmlns="" id="{46264FD1-49AB-4737-AC50-9283571F574F}"/>
              </a:ext>
            </a:extLst>
          </p:cNvPr>
          <p:cNvGraphicFramePr>
            <a:graphicFrameLocks noGrp="1"/>
          </p:cNvGraphicFramePr>
          <p:nvPr>
            <p:extLst>
              <p:ext uri="{D42A27DB-BD31-4B8C-83A1-F6EECF244321}">
                <p14:modId xmlns:p14="http://schemas.microsoft.com/office/powerpoint/2010/main" xmlns="" val="4194575669"/>
              </p:ext>
            </p:extLst>
          </p:nvPr>
        </p:nvGraphicFramePr>
        <p:xfrm>
          <a:off x="971600" y="2564904"/>
          <a:ext cx="7056784" cy="1463040"/>
        </p:xfrm>
        <a:graphic>
          <a:graphicData uri="http://schemas.openxmlformats.org/drawingml/2006/table">
            <a:tbl>
              <a:tblPr firstRow="1" bandRow="1">
                <a:tableStyleId>{5C22544A-7EE6-4342-B048-85BDC9FD1C3A}</a:tableStyleId>
              </a:tblPr>
              <a:tblGrid>
                <a:gridCol w="7056784">
                  <a:extLst>
                    <a:ext uri="{9D8B030D-6E8A-4147-A177-3AD203B41FA5}">
                      <a16:colId xmlns:a16="http://schemas.microsoft.com/office/drawing/2014/main" xmlns="" val="1453168357"/>
                    </a:ext>
                  </a:extLst>
                </a:gridCol>
              </a:tblGrid>
              <a:tr h="370840">
                <a:tc>
                  <a:txBody>
                    <a:bodyPr/>
                    <a:lstStyle/>
                    <a:p>
                      <a:r>
                        <a:rPr lang="en-GB" sz="1800" b="1" kern="1200" dirty="0" err="1" smtClean="0">
                          <a:solidFill>
                            <a:schemeClr val="lt1"/>
                          </a:solidFill>
                          <a:latin typeface="+mn-lt"/>
                          <a:ea typeface="+mn-ea"/>
                          <a:cs typeface="+mn-cs"/>
                        </a:rPr>
                        <a:t>Egzersiz</a:t>
                      </a:r>
                      <a:r>
                        <a:rPr lang="en-GB" sz="1800" b="1" kern="1200" dirty="0" smtClean="0">
                          <a:solidFill>
                            <a:schemeClr val="lt1"/>
                          </a:solidFill>
                          <a:latin typeface="+mn-lt"/>
                          <a:ea typeface="+mn-ea"/>
                          <a:cs typeface="+mn-cs"/>
                        </a:rPr>
                        <a:t> </a:t>
                      </a:r>
                      <a:r>
                        <a:rPr lang="tr-TR" sz="1800" b="1" kern="1200" dirty="0" smtClean="0">
                          <a:solidFill>
                            <a:schemeClr val="lt1"/>
                          </a:solidFill>
                          <a:latin typeface="+mn-lt"/>
                          <a:ea typeface="+mn-ea"/>
                          <a:cs typeface="+mn-cs"/>
                        </a:rPr>
                        <a:t>20</a:t>
                      </a:r>
                      <a:r>
                        <a:rPr lang="en-GB" sz="1800" b="1" kern="1200" dirty="0" smtClean="0">
                          <a:solidFill>
                            <a:schemeClr val="lt1"/>
                          </a:solidFill>
                          <a:latin typeface="+mn-lt"/>
                          <a:ea typeface="+mn-ea"/>
                          <a:cs typeface="+mn-cs"/>
                        </a:rPr>
                        <a:t>: </a:t>
                      </a:r>
                      <a:r>
                        <a:rPr lang="en-GB" sz="1800" b="1" kern="1200" dirty="0" err="1" smtClean="0">
                          <a:solidFill>
                            <a:schemeClr val="lt1"/>
                          </a:solidFill>
                          <a:latin typeface="+mn-lt"/>
                          <a:ea typeface="+mn-ea"/>
                          <a:cs typeface="+mn-cs"/>
                        </a:rPr>
                        <a:t>Önceki</a:t>
                      </a:r>
                      <a:r>
                        <a:rPr lang="en-GB" sz="1800" b="1" kern="1200" dirty="0" smtClean="0">
                          <a:solidFill>
                            <a:schemeClr val="lt1"/>
                          </a:solidFill>
                          <a:latin typeface="+mn-lt"/>
                          <a:ea typeface="+mn-ea"/>
                          <a:cs typeface="+mn-cs"/>
                        </a:rPr>
                        <a:t> </a:t>
                      </a:r>
                      <a:r>
                        <a:rPr lang="en-GB" sz="1800" b="1" kern="1200" dirty="0" err="1" smtClean="0">
                          <a:solidFill>
                            <a:schemeClr val="lt1"/>
                          </a:solidFill>
                          <a:latin typeface="+mn-lt"/>
                          <a:ea typeface="+mn-ea"/>
                          <a:cs typeface="+mn-cs"/>
                        </a:rPr>
                        <a:t>gözlem</a:t>
                      </a:r>
                      <a:r>
                        <a:rPr lang="en-GB" sz="1800" b="1" kern="1200" dirty="0" smtClean="0">
                          <a:solidFill>
                            <a:schemeClr val="lt1"/>
                          </a:solidFill>
                          <a:latin typeface="+mn-lt"/>
                          <a:ea typeface="+mn-ea"/>
                          <a:cs typeface="+mn-cs"/>
                        </a:rPr>
                        <a:t> </a:t>
                      </a:r>
                      <a:r>
                        <a:rPr lang="en-GB" sz="1800" b="1" kern="1200" dirty="0" err="1" smtClean="0">
                          <a:solidFill>
                            <a:schemeClr val="lt1"/>
                          </a:solidFill>
                          <a:latin typeface="+mn-lt"/>
                          <a:ea typeface="+mn-ea"/>
                          <a:cs typeface="+mn-cs"/>
                        </a:rPr>
                        <a:t>ve</a:t>
                      </a:r>
                      <a:r>
                        <a:rPr lang="en-GB" sz="1800" b="1" kern="1200" dirty="0" smtClean="0">
                          <a:solidFill>
                            <a:schemeClr val="lt1"/>
                          </a:solidFill>
                          <a:latin typeface="+mn-lt"/>
                          <a:ea typeface="+mn-ea"/>
                          <a:cs typeface="+mn-cs"/>
                        </a:rPr>
                        <a:t> </a:t>
                      </a:r>
                      <a:r>
                        <a:rPr lang="en-GB" sz="1800" b="1" kern="1200" dirty="0" err="1" smtClean="0">
                          <a:solidFill>
                            <a:schemeClr val="lt1"/>
                          </a:solidFill>
                          <a:latin typeface="+mn-lt"/>
                          <a:ea typeface="+mn-ea"/>
                          <a:cs typeface="+mn-cs"/>
                        </a:rPr>
                        <a:t>mülakatlarınız</a:t>
                      </a:r>
                      <a:r>
                        <a:rPr lang="tr-TR" sz="1800" b="1" kern="1200" dirty="0" err="1" smtClean="0">
                          <a:solidFill>
                            <a:schemeClr val="lt1"/>
                          </a:solidFill>
                          <a:latin typeface="+mn-lt"/>
                          <a:ea typeface="+mn-ea"/>
                          <a:cs typeface="+mn-cs"/>
                        </a:rPr>
                        <a:t>ın</a:t>
                      </a:r>
                      <a:r>
                        <a:rPr lang="tr-TR" sz="1800" b="1" kern="1200" dirty="0" smtClean="0">
                          <a:solidFill>
                            <a:schemeClr val="lt1"/>
                          </a:solidFill>
                          <a:latin typeface="+mn-lt"/>
                          <a:ea typeface="+mn-ea"/>
                          <a:cs typeface="+mn-cs"/>
                        </a:rPr>
                        <a:t> tecrübesi ile</a:t>
                      </a:r>
                      <a:r>
                        <a:rPr lang="en-GB" sz="1800" b="1" kern="1200" dirty="0" smtClean="0">
                          <a:solidFill>
                            <a:schemeClr val="lt1"/>
                          </a:solidFill>
                          <a:latin typeface="+mn-lt"/>
                          <a:ea typeface="+mn-ea"/>
                          <a:cs typeface="+mn-cs"/>
                        </a:rPr>
                        <a:t> </a:t>
                      </a:r>
                      <a:r>
                        <a:rPr lang="en-GB" sz="1800" b="1" kern="1200" dirty="0" err="1" smtClean="0">
                          <a:solidFill>
                            <a:schemeClr val="lt1"/>
                          </a:solidFill>
                          <a:latin typeface="+mn-lt"/>
                          <a:ea typeface="+mn-ea"/>
                          <a:cs typeface="+mn-cs"/>
                        </a:rPr>
                        <a:t>yarı</a:t>
                      </a:r>
                      <a:r>
                        <a:rPr lang="en-GB" sz="1800" b="1" kern="1200" dirty="0" smtClean="0">
                          <a:solidFill>
                            <a:schemeClr val="lt1"/>
                          </a:solidFill>
                          <a:latin typeface="+mn-lt"/>
                          <a:ea typeface="+mn-ea"/>
                          <a:cs typeface="+mn-cs"/>
                        </a:rPr>
                        <a:t> </a:t>
                      </a:r>
                      <a:r>
                        <a:rPr lang="en-GB" sz="1800" b="1" kern="1200" dirty="0" err="1" smtClean="0">
                          <a:solidFill>
                            <a:schemeClr val="lt1"/>
                          </a:solidFill>
                          <a:latin typeface="+mn-lt"/>
                          <a:ea typeface="+mn-ea"/>
                          <a:cs typeface="+mn-cs"/>
                        </a:rPr>
                        <a:t>yapılandırılmış</a:t>
                      </a:r>
                      <a:r>
                        <a:rPr lang="en-GB" sz="1800" b="1" kern="1200" dirty="0" smtClean="0">
                          <a:solidFill>
                            <a:schemeClr val="lt1"/>
                          </a:solidFill>
                          <a:latin typeface="+mn-lt"/>
                          <a:ea typeface="+mn-ea"/>
                          <a:cs typeface="+mn-cs"/>
                        </a:rPr>
                        <a:t> </a:t>
                      </a:r>
                      <a:r>
                        <a:rPr lang="en-GB" sz="1800" b="1" kern="1200" dirty="0" err="1" smtClean="0">
                          <a:solidFill>
                            <a:schemeClr val="lt1"/>
                          </a:solidFill>
                          <a:latin typeface="+mn-lt"/>
                          <a:ea typeface="+mn-ea"/>
                          <a:cs typeface="+mn-cs"/>
                        </a:rPr>
                        <a:t>soru</a:t>
                      </a:r>
                      <a:r>
                        <a:rPr lang="en-GB" sz="1800" b="1" kern="1200" dirty="0" smtClean="0">
                          <a:solidFill>
                            <a:schemeClr val="lt1"/>
                          </a:solidFill>
                          <a:latin typeface="+mn-lt"/>
                          <a:ea typeface="+mn-ea"/>
                          <a:cs typeface="+mn-cs"/>
                        </a:rPr>
                        <a:t> </a:t>
                      </a:r>
                      <a:r>
                        <a:rPr lang="en-GB" sz="1800" b="1" kern="1200" dirty="0" err="1" smtClean="0">
                          <a:solidFill>
                            <a:schemeClr val="lt1"/>
                          </a:solidFill>
                          <a:latin typeface="+mn-lt"/>
                          <a:ea typeface="+mn-ea"/>
                          <a:cs typeface="+mn-cs"/>
                        </a:rPr>
                        <a:t>kağıdı</a:t>
                      </a:r>
                      <a:r>
                        <a:rPr lang="tr-TR" sz="1800" b="1" kern="1200" dirty="0" err="1" smtClean="0">
                          <a:solidFill>
                            <a:schemeClr val="lt1"/>
                          </a:solidFill>
                          <a:latin typeface="+mn-lt"/>
                          <a:ea typeface="+mn-ea"/>
                          <a:cs typeface="+mn-cs"/>
                        </a:rPr>
                        <a:t>nızı</a:t>
                      </a:r>
                      <a:r>
                        <a:rPr lang="tr-TR" sz="1800" b="1" kern="1200" baseline="0" dirty="0" smtClean="0">
                          <a:solidFill>
                            <a:schemeClr val="lt1"/>
                          </a:solidFill>
                          <a:latin typeface="+mn-lt"/>
                          <a:ea typeface="+mn-ea"/>
                          <a:cs typeface="+mn-cs"/>
                        </a:rPr>
                        <a:t> bir kişi üzerinde daha uygulayın. Bu defa konuşulanları ses kayıt cihazına kaydetmeye çalışın. Tabii izin alarak. Yani iznini alabildiğiniz bir kişi ile ses kayıt cihazına alınmış bir mülakat gerçekleştirin.</a:t>
                      </a:r>
                      <a:endParaRPr lang="tr-TR" sz="1800" b="1" kern="1200" dirty="0">
                        <a:solidFill>
                          <a:schemeClr val="lt1"/>
                        </a:solidFill>
                        <a:latin typeface="+mn-lt"/>
                        <a:ea typeface="+mn-ea"/>
                        <a:cs typeface="+mn-cs"/>
                      </a:endParaRPr>
                    </a:p>
                  </a:txBody>
                  <a:tcPr/>
                </a:tc>
                <a:extLst>
                  <a:ext uri="{0D108BD9-81ED-4DB2-BD59-A6C34878D82A}">
                    <a16:rowId xmlns:a16="http://schemas.microsoft.com/office/drawing/2014/main" xmlns="" val="3135295919"/>
                  </a:ext>
                </a:extLst>
              </a:tr>
            </a:tbl>
          </a:graphicData>
        </a:graphic>
      </p:graphicFrame>
      <p:graphicFrame>
        <p:nvGraphicFramePr>
          <p:cNvPr id="6" name="Content Placeholder 3">
            <a:extLst>
              <a:ext uri="{FF2B5EF4-FFF2-40B4-BE49-F238E27FC236}">
                <a16:creationId xmlns:a16="http://schemas.microsoft.com/office/drawing/2014/main" xmlns="" id="{34AE7ECC-510D-4CCF-BDE5-916ECD4FD746}"/>
              </a:ext>
            </a:extLst>
          </p:cNvPr>
          <p:cNvGraphicFramePr>
            <a:graphicFrameLocks/>
          </p:cNvGraphicFramePr>
          <p:nvPr>
            <p:extLst>
              <p:ext uri="{D42A27DB-BD31-4B8C-83A1-F6EECF244321}">
                <p14:modId xmlns:p14="http://schemas.microsoft.com/office/powerpoint/2010/main" xmlns="" val="99508134"/>
              </p:ext>
            </p:extLst>
          </p:nvPr>
        </p:nvGraphicFramePr>
        <p:xfrm>
          <a:off x="971600" y="4149080"/>
          <a:ext cx="7056784" cy="1737360"/>
        </p:xfrm>
        <a:graphic>
          <a:graphicData uri="http://schemas.openxmlformats.org/drawingml/2006/table">
            <a:tbl>
              <a:tblPr firstRow="1" bandRow="1">
                <a:tableStyleId>{5C22544A-7EE6-4342-B048-85BDC9FD1C3A}</a:tableStyleId>
              </a:tblPr>
              <a:tblGrid>
                <a:gridCol w="7056784">
                  <a:extLst>
                    <a:ext uri="{9D8B030D-6E8A-4147-A177-3AD203B41FA5}">
                      <a16:colId xmlns:a16="http://schemas.microsoft.com/office/drawing/2014/main" xmlns="" val="1165933616"/>
                    </a:ext>
                  </a:extLst>
                </a:gridCol>
              </a:tblGrid>
              <a:tr h="370840">
                <a:tc>
                  <a:txBody>
                    <a:bodyPr/>
                    <a:lstStyle/>
                    <a:p>
                      <a:r>
                        <a:rPr lang="tr-TR" sz="1800" b="1" kern="1200" dirty="0" smtClean="0">
                          <a:solidFill>
                            <a:schemeClr val="lt1"/>
                          </a:solidFill>
                          <a:latin typeface="+mn-lt"/>
                          <a:ea typeface="+mn-ea"/>
                          <a:cs typeface="+mn-cs"/>
                        </a:rPr>
                        <a:t>Egzersiz</a:t>
                      </a:r>
                      <a:r>
                        <a:rPr lang="tr-TR" sz="1800" b="1" kern="1200" baseline="0" dirty="0" smtClean="0">
                          <a:solidFill>
                            <a:schemeClr val="lt1"/>
                          </a:solidFill>
                          <a:latin typeface="+mn-lt"/>
                          <a:ea typeface="+mn-ea"/>
                          <a:cs typeface="+mn-cs"/>
                        </a:rPr>
                        <a:t> 21: </a:t>
                      </a:r>
                      <a:r>
                        <a:rPr lang="tr-TR" sz="1800" b="1" kern="1200" dirty="0" smtClean="0">
                          <a:solidFill>
                            <a:schemeClr val="lt1"/>
                          </a:solidFill>
                          <a:latin typeface="+mn-lt"/>
                          <a:ea typeface="+mn-ea"/>
                          <a:cs typeface="+mn-cs"/>
                        </a:rPr>
                        <a:t>A</a:t>
                      </a:r>
                      <a:r>
                        <a:rPr lang="en-GB" sz="1800" b="1" kern="1200" dirty="0" err="1" smtClean="0">
                          <a:solidFill>
                            <a:schemeClr val="lt1"/>
                          </a:solidFill>
                          <a:latin typeface="+mn-lt"/>
                          <a:ea typeface="+mn-ea"/>
                          <a:cs typeface="+mn-cs"/>
                        </a:rPr>
                        <a:t>landa</a:t>
                      </a:r>
                      <a:r>
                        <a:rPr lang="en-GB" sz="1800" b="1" kern="1200" dirty="0" smtClean="0">
                          <a:solidFill>
                            <a:schemeClr val="lt1"/>
                          </a:solidFill>
                          <a:latin typeface="+mn-lt"/>
                          <a:ea typeface="+mn-ea"/>
                          <a:cs typeface="+mn-cs"/>
                        </a:rPr>
                        <a:t> </a:t>
                      </a:r>
                      <a:r>
                        <a:rPr lang="en-GB" sz="1800" b="1" kern="1200" dirty="0" err="1" smtClean="0">
                          <a:solidFill>
                            <a:schemeClr val="lt1"/>
                          </a:solidFill>
                          <a:latin typeface="+mn-lt"/>
                          <a:ea typeface="+mn-ea"/>
                          <a:cs typeface="+mn-cs"/>
                        </a:rPr>
                        <a:t>yapmış</a:t>
                      </a:r>
                      <a:r>
                        <a:rPr lang="en-GB" sz="1800" b="1" kern="1200" dirty="0" smtClean="0">
                          <a:solidFill>
                            <a:schemeClr val="lt1"/>
                          </a:solidFill>
                          <a:latin typeface="+mn-lt"/>
                          <a:ea typeface="+mn-ea"/>
                          <a:cs typeface="+mn-cs"/>
                        </a:rPr>
                        <a:t> </a:t>
                      </a:r>
                      <a:r>
                        <a:rPr lang="en-GB" sz="1800" b="1" kern="1200" dirty="0" err="1" smtClean="0">
                          <a:solidFill>
                            <a:schemeClr val="lt1"/>
                          </a:solidFill>
                          <a:latin typeface="+mn-lt"/>
                          <a:ea typeface="+mn-ea"/>
                          <a:cs typeface="+mn-cs"/>
                        </a:rPr>
                        <a:t>olduğunuz</a:t>
                      </a:r>
                      <a:r>
                        <a:rPr lang="en-GB" sz="1800" b="1" kern="1200" dirty="0" smtClean="0">
                          <a:solidFill>
                            <a:schemeClr val="lt1"/>
                          </a:solidFill>
                          <a:latin typeface="+mn-lt"/>
                          <a:ea typeface="+mn-ea"/>
                          <a:cs typeface="+mn-cs"/>
                        </a:rPr>
                        <a:t> </a:t>
                      </a:r>
                      <a:r>
                        <a:rPr lang="en-GB" sz="1800" b="1" kern="1200" dirty="0" err="1" smtClean="0">
                          <a:solidFill>
                            <a:schemeClr val="lt1"/>
                          </a:solidFill>
                          <a:latin typeface="+mn-lt"/>
                          <a:ea typeface="+mn-ea"/>
                          <a:cs typeface="+mn-cs"/>
                        </a:rPr>
                        <a:t>görüşme</a:t>
                      </a:r>
                      <a:r>
                        <a:rPr lang="en-GB" sz="1800" b="1" kern="1200" dirty="0" smtClean="0">
                          <a:solidFill>
                            <a:schemeClr val="lt1"/>
                          </a:solidFill>
                          <a:latin typeface="+mn-lt"/>
                          <a:ea typeface="+mn-ea"/>
                          <a:cs typeface="+mn-cs"/>
                        </a:rPr>
                        <a:t> </a:t>
                      </a:r>
                      <a:r>
                        <a:rPr lang="en-GB" sz="1800" b="1" kern="1200" dirty="0" err="1" smtClean="0">
                          <a:solidFill>
                            <a:schemeClr val="lt1"/>
                          </a:solidFill>
                          <a:latin typeface="+mn-lt"/>
                          <a:ea typeface="+mn-ea"/>
                          <a:cs typeface="+mn-cs"/>
                        </a:rPr>
                        <a:t>kay</a:t>
                      </a:r>
                      <a:r>
                        <a:rPr lang="tr-TR" sz="1800" b="1" kern="1200" dirty="0" err="1" smtClean="0">
                          <a:solidFill>
                            <a:schemeClr val="lt1"/>
                          </a:solidFill>
                          <a:latin typeface="+mn-lt"/>
                          <a:ea typeface="+mn-ea"/>
                          <a:cs typeface="+mn-cs"/>
                        </a:rPr>
                        <a:t>dını</a:t>
                      </a:r>
                      <a:r>
                        <a:rPr lang="en-GB" sz="1800" b="1" kern="1200" dirty="0" smtClean="0">
                          <a:solidFill>
                            <a:schemeClr val="lt1"/>
                          </a:solidFill>
                          <a:latin typeface="+mn-lt"/>
                          <a:ea typeface="+mn-ea"/>
                          <a:cs typeface="+mn-cs"/>
                        </a:rPr>
                        <a:t> </a:t>
                      </a:r>
                      <a:r>
                        <a:rPr lang="en-GB" sz="1800" b="1" kern="1200" dirty="0" err="1" smtClean="0">
                          <a:solidFill>
                            <a:schemeClr val="lt1"/>
                          </a:solidFill>
                          <a:latin typeface="+mn-lt"/>
                          <a:ea typeface="+mn-ea"/>
                          <a:cs typeface="+mn-cs"/>
                        </a:rPr>
                        <a:t>kağıda</a:t>
                      </a:r>
                      <a:r>
                        <a:rPr lang="en-GB" sz="1800" b="1" kern="1200" dirty="0" smtClean="0">
                          <a:solidFill>
                            <a:schemeClr val="lt1"/>
                          </a:solidFill>
                          <a:latin typeface="+mn-lt"/>
                          <a:ea typeface="+mn-ea"/>
                          <a:cs typeface="+mn-cs"/>
                        </a:rPr>
                        <a:t> </a:t>
                      </a:r>
                      <a:r>
                        <a:rPr lang="en-GB" sz="1800" b="1" kern="1200" dirty="0" err="1" smtClean="0">
                          <a:solidFill>
                            <a:schemeClr val="lt1"/>
                          </a:solidFill>
                          <a:latin typeface="+mn-lt"/>
                          <a:ea typeface="+mn-ea"/>
                          <a:cs typeface="+mn-cs"/>
                        </a:rPr>
                        <a:t>geçirin</a:t>
                      </a:r>
                      <a:r>
                        <a:rPr lang="en-GB" sz="1800" b="1" kern="1200" dirty="0" smtClean="0">
                          <a:solidFill>
                            <a:schemeClr val="lt1"/>
                          </a:solidFill>
                          <a:latin typeface="+mn-lt"/>
                          <a:ea typeface="+mn-ea"/>
                          <a:cs typeface="+mn-cs"/>
                        </a:rPr>
                        <a:t>. </a:t>
                      </a:r>
                      <a:r>
                        <a:rPr lang="en-GB" sz="1800" b="1" kern="1200" dirty="0" err="1" smtClean="0">
                          <a:solidFill>
                            <a:schemeClr val="lt1"/>
                          </a:solidFill>
                          <a:latin typeface="+mn-lt"/>
                          <a:ea typeface="+mn-ea"/>
                          <a:cs typeface="+mn-cs"/>
                        </a:rPr>
                        <a:t>Notlarınızı</a:t>
                      </a:r>
                      <a:r>
                        <a:rPr lang="en-GB" sz="1800" b="1" kern="1200" dirty="0" smtClean="0">
                          <a:solidFill>
                            <a:schemeClr val="lt1"/>
                          </a:solidFill>
                          <a:latin typeface="+mn-lt"/>
                          <a:ea typeface="+mn-ea"/>
                          <a:cs typeface="+mn-cs"/>
                        </a:rPr>
                        <a:t> </a:t>
                      </a:r>
                      <a:r>
                        <a:rPr lang="en-GB" sz="1800" b="1" kern="1200" dirty="0" err="1" smtClean="0">
                          <a:solidFill>
                            <a:schemeClr val="lt1"/>
                          </a:solidFill>
                          <a:latin typeface="+mn-lt"/>
                          <a:ea typeface="+mn-ea"/>
                          <a:cs typeface="+mn-cs"/>
                        </a:rPr>
                        <a:t>okuyun</a:t>
                      </a:r>
                      <a:r>
                        <a:rPr lang="en-GB" sz="1800" b="1" kern="1200" dirty="0" smtClean="0">
                          <a:solidFill>
                            <a:schemeClr val="lt1"/>
                          </a:solidFill>
                          <a:latin typeface="+mn-lt"/>
                          <a:ea typeface="+mn-ea"/>
                          <a:cs typeface="+mn-cs"/>
                        </a:rPr>
                        <a:t> </a:t>
                      </a:r>
                      <a:r>
                        <a:rPr lang="en-GB" sz="1800" b="1" kern="1200" dirty="0" err="1" smtClean="0">
                          <a:solidFill>
                            <a:schemeClr val="lt1"/>
                          </a:solidFill>
                          <a:latin typeface="+mn-lt"/>
                          <a:ea typeface="+mn-ea"/>
                          <a:cs typeface="+mn-cs"/>
                        </a:rPr>
                        <a:t>ve</a:t>
                      </a:r>
                      <a:r>
                        <a:rPr lang="en-GB" sz="1800" b="1" kern="1200" dirty="0" smtClean="0">
                          <a:solidFill>
                            <a:schemeClr val="lt1"/>
                          </a:solidFill>
                          <a:latin typeface="+mn-lt"/>
                          <a:ea typeface="+mn-ea"/>
                          <a:cs typeface="+mn-cs"/>
                        </a:rPr>
                        <a:t> size </a:t>
                      </a:r>
                      <a:r>
                        <a:rPr lang="en-GB" sz="1800" b="1" kern="1200" dirty="0" err="1" smtClean="0">
                          <a:solidFill>
                            <a:schemeClr val="lt1"/>
                          </a:solidFill>
                          <a:latin typeface="+mn-lt"/>
                          <a:ea typeface="+mn-ea"/>
                          <a:cs typeface="+mn-cs"/>
                        </a:rPr>
                        <a:t>ilginç</a:t>
                      </a:r>
                      <a:r>
                        <a:rPr lang="en-GB" sz="1800" b="1" kern="1200" dirty="0" smtClean="0">
                          <a:solidFill>
                            <a:schemeClr val="lt1"/>
                          </a:solidFill>
                          <a:latin typeface="+mn-lt"/>
                          <a:ea typeface="+mn-ea"/>
                          <a:cs typeface="+mn-cs"/>
                        </a:rPr>
                        <a:t> </a:t>
                      </a:r>
                      <a:r>
                        <a:rPr lang="en-GB" sz="1800" b="1" kern="1200" dirty="0" err="1" smtClean="0">
                          <a:solidFill>
                            <a:schemeClr val="lt1"/>
                          </a:solidFill>
                          <a:latin typeface="+mn-lt"/>
                          <a:ea typeface="+mn-ea"/>
                          <a:cs typeface="+mn-cs"/>
                        </a:rPr>
                        <a:t>gelen</a:t>
                      </a:r>
                      <a:r>
                        <a:rPr lang="en-GB" sz="1800" b="1" kern="1200" dirty="0" smtClean="0">
                          <a:solidFill>
                            <a:schemeClr val="lt1"/>
                          </a:solidFill>
                          <a:latin typeface="+mn-lt"/>
                          <a:ea typeface="+mn-ea"/>
                          <a:cs typeface="+mn-cs"/>
                        </a:rPr>
                        <a:t> </a:t>
                      </a:r>
                      <a:r>
                        <a:rPr lang="en-GB" sz="1800" b="1" kern="1200" dirty="0" err="1" smtClean="0">
                          <a:solidFill>
                            <a:schemeClr val="lt1"/>
                          </a:solidFill>
                          <a:latin typeface="+mn-lt"/>
                          <a:ea typeface="+mn-ea"/>
                          <a:cs typeface="+mn-cs"/>
                        </a:rPr>
                        <a:t>noktaları</a:t>
                      </a:r>
                      <a:r>
                        <a:rPr lang="en-GB" sz="1800" b="1" kern="1200" dirty="0" smtClean="0">
                          <a:solidFill>
                            <a:schemeClr val="lt1"/>
                          </a:solidFill>
                          <a:latin typeface="+mn-lt"/>
                          <a:ea typeface="+mn-ea"/>
                          <a:cs typeface="+mn-cs"/>
                        </a:rPr>
                        <a:t> </a:t>
                      </a:r>
                      <a:r>
                        <a:rPr lang="en-GB" sz="1800" b="1" kern="1200" dirty="0" err="1" smtClean="0">
                          <a:solidFill>
                            <a:schemeClr val="lt1"/>
                          </a:solidFill>
                          <a:latin typeface="+mn-lt"/>
                          <a:ea typeface="+mn-ea"/>
                          <a:cs typeface="+mn-cs"/>
                        </a:rPr>
                        <a:t>belirleyin</a:t>
                      </a:r>
                      <a:r>
                        <a:rPr lang="en-GB" sz="1800" b="1" kern="1200" dirty="0" smtClean="0">
                          <a:solidFill>
                            <a:schemeClr val="lt1"/>
                          </a:solidFill>
                          <a:latin typeface="+mn-lt"/>
                          <a:ea typeface="+mn-ea"/>
                          <a:cs typeface="+mn-cs"/>
                        </a:rPr>
                        <a:t>. </a:t>
                      </a:r>
                      <a:r>
                        <a:rPr lang="en-GB" sz="1800" b="1" kern="1200" dirty="0" err="1" smtClean="0">
                          <a:solidFill>
                            <a:schemeClr val="lt1"/>
                          </a:solidFill>
                          <a:latin typeface="+mn-lt"/>
                          <a:ea typeface="+mn-ea"/>
                          <a:cs typeface="+mn-cs"/>
                        </a:rPr>
                        <a:t>Alanda</a:t>
                      </a:r>
                      <a:r>
                        <a:rPr lang="en-GB" sz="1800" b="1" kern="1200" dirty="0" smtClean="0">
                          <a:solidFill>
                            <a:schemeClr val="lt1"/>
                          </a:solidFill>
                          <a:latin typeface="+mn-lt"/>
                          <a:ea typeface="+mn-ea"/>
                          <a:cs typeface="+mn-cs"/>
                        </a:rPr>
                        <a:t> </a:t>
                      </a:r>
                      <a:r>
                        <a:rPr lang="en-GB" sz="1800" b="1" kern="1200" dirty="0" err="1" smtClean="0">
                          <a:solidFill>
                            <a:schemeClr val="lt1"/>
                          </a:solidFill>
                          <a:latin typeface="+mn-lt"/>
                          <a:ea typeface="+mn-ea"/>
                          <a:cs typeface="+mn-cs"/>
                        </a:rPr>
                        <a:t>yapmış</a:t>
                      </a:r>
                      <a:r>
                        <a:rPr lang="en-GB" sz="1800" b="1" kern="1200" dirty="0" smtClean="0">
                          <a:solidFill>
                            <a:schemeClr val="lt1"/>
                          </a:solidFill>
                          <a:latin typeface="+mn-lt"/>
                          <a:ea typeface="+mn-ea"/>
                          <a:cs typeface="+mn-cs"/>
                        </a:rPr>
                        <a:t> </a:t>
                      </a:r>
                      <a:r>
                        <a:rPr lang="en-GB" sz="1800" b="1" kern="1200" dirty="0" err="1" smtClean="0">
                          <a:solidFill>
                            <a:schemeClr val="lt1"/>
                          </a:solidFill>
                          <a:latin typeface="+mn-lt"/>
                          <a:ea typeface="+mn-ea"/>
                          <a:cs typeface="+mn-cs"/>
                        </a:rPr>
                        <a:t>olduğunuz</a:t>
                      </a:r>
                      <a:r>
                        <a:rPr lang="en-GB" sz="1800" b="1" kern="1200" dirty="0" smtClean="0">
                          <a:solidFill>
                            <a:schemeClr val="lt1"/>
                          </a:solidFill>
                          <a:latin typeface="+mn-lt"/>
                          <a:ea typeface="+mn-ea"/>
                          <a:cs typeface="+mn-cs"/>
                        </a:rPr>
                        <a:t> </a:t>
                      </a:r>
                      <a:r>
                        <a:rPr lang="en-GB" sz="1800" b="1" kern="1200" dirty="0" err="1" smtClean="0">
                          <a:solidFill>
                            <a:schemeClr val="lt1"/>
                          </a:solidFill>
                          <a:latin typeface="+mn-lt"/>
                          <a:ea typeface="+mn-ea"/>
                          <a:cs typeface="+mn-cs"/>
                        </a:rPr>
                        <a:t>mülakatın</a:t>
                      </a:r>
                      <a:r>
                        <a:rPr lang="en-GB" sz="1800" b="1" kern="1200" dirty="0" smtClean="0">
                          <a:solidFill>
                            <a:schemeClr val="lt1"/>
                          </a:solidFill>
                          <a:latin typeface="+mn-lt"/>
                          <a:ea typeface="+mn-ea"/>
                          <a:cs typeface="+mn-cs"/>
                        </a:rPr>
                        <a:t>, </a:t>
                      </a:r>
                      <a:r>
                        <a:rPr lang="en-GB" sz="1800" b="1" kern="1200" dirty="0" err="1" smtClean="0">
                          <a:solidFill>
                            <a:schemeClr val="lt1"/>
                          </a:solidFill>
                          <a:latin typeface="+mn-lt"/>
                          <a:ea typeface="+mn-ea"/>
                          <a:cs typeface="+mn-cs"/>
                        </a:rPr>
                        <a:t>mülakat</a:t>
                      </a:r>
                      <a:r>
                        <a:rPr lang="en-GB" sz="1800" b="1" kern="1200" dirty="0" smtClean="0">
                          <a:solidFill>
                            <a:schemeClr val="lt1"/>
                          </a:solidFill>
                          <a:latin typeface="+mn-lt"/>
                          <a:ea typeface="+mn-ea"/>
                          <a:cs typeface="+mn-cs"/>
                        </a:rPr>
                        <a:t> </a:t>
                      </a:r>
                      <a:r>
                        <a:rPr lang="en-GB" sz="1800" b="1" kern="1200" dirty="0" err="1" smtClean="0">
                          <a:solidFill>
                            <a:schemeClr val="lt1"/>
                          </a:solidFill>
                          <a:latin typeface="+mn-lt"/>
                          <a:ea typeface="+mn-ea"/>
                          <a:cs typeface="+mn-cs"/>
                        </a:rPr>
                        <a:t>anlatısını</a:t>
                      </a:r>
                      <a:r>
                        <a:rPr lang="en-GB" sz="1800" b="1" kern="1200" dirty="0" smtClean="0">
                          <a:solidFill>
                            <a:schemeClr val="lt1"/>
                          </a:solidFill>
                          <a:latin typeface="+mn-lt"/>
                          <a:ea typeface="+mn-ea"/>
                          <a:cs typeface="+mn-cs"/>
                        </a:rPr>
                        <a:t> </a:t>
                      </a:r>
                      <a:r>
                        <a:rPr lang="en-GB" sz="1800" b="1" kern="1200" dirty="0" err="1" smtClean="0">
                          <a:solidFill>
                            <a:schemeClr val="lt1"/>
                          </a:solidFill>
                          <a:latin typeface="+mn-lt"/>
                          <a:ea typeface="+mn-ea"/>
                          <a:cs typeface="+mn-cs"/>
                        </a:rPr>
                        <a:t>çıkartın</a:t>
                      </a:r>
                      <a:r>
                        <a:rPr lang="en-GB" sz="1800" b="1" kern="1200" dirty="0" smtClean="0">
                          <a:solidFill>
                            <a:schemeClr val="lt1"/>
                          </a:solidFill>
                          <a:latin typeface="+mn-lt"/>
                          <a:ea typeface="+mn-ea"/>
                          <a:cs typeface="+mn-cs"/>
                        </a:rPr>
                        <a:t>. </a:t>
                      </a:r>
                      <a:r>
                        <a:rPr lang="en-GB" sz="1800" b="1" kern="1200" dirty="0" err="1" smtClean="0">
                          <a:solidFill>
                            <a:schemeClr val="lt1"/>
                          </a:solidFill>
                          <a:latin typeface="+mn-lt"/>
                          <a:ea typeface="+mn-ea"/>
                          <a:cs typeface="+mn-cs"/>
                        </a:rPr>
                        <a:t>Burada</a:t>
                      </a:r>
                      <a:r>
                        <a:rPr lang="en-GB" sz="1800" b="1" kern="1200" dirty="0" smtClean="0">
                          <a:solidFill>
                            <a:schemeClr val="lt1"/>
                          </a:solidFill>
                          <a:latin typeface="+mn-lt"/>
                          <a:ea typeface="+mn-ea"/>
                          <a:cs typeface="+mn-cs"/>
                        </a:rPr>
                        <a:t> </a:t>
                      </a:r>
                      <a:r>
                        <a:rPr lang="en-GB" sz="1800" b="1" kern="1200" dirty="0" err="1" smtClean="0">
                          <a:solidFill>
                            <a:schemeClr val="lt1"/>
                          </a:solidFill>
                          <a:latin typeface="+mn-lt"/>
                          <a:ea typeface="+mn-ea"/>
                          <a:cs typeface="+mn-cs"/>
                        </a:rPr>
                        <a:t>amaç</a:t>
                      </a:r>
                      <a:r>
                        <a:rPr lang="en-GB" sz="1800" b="1" kern="1200" dirty="0" smtClean="0">
                          <a:solidFill>
                            <a:schemeClr val="lt1"/>
                          </a:solidFill>
                          <a:latin typeface="+mn-lt"/>
                          <a:ea typeface="+mn-ea"/>
                          <a:cs typeface="+mn-cs"/>
                        </a:rPr>
                        <a:t> </a:t>
                      </a:r>
                      <a:r>
                        <a:rPr lang="en-GB" sz="1800" b="1" kern="1200" dirty="0" err="1" smtClean="0">
                          <a:solidFill>
                            <a:schemeClr val="lt1"/>
                          </a:solidFill>
                          <a:latin typeface="+mn-lt"/>
                          <a:ea typeface="+mn-ea"/>
                          <a:cs typeface="+mn-cs"/>
                        </a:rPr>
                        <a:t>mülakat</a:t>
                      </a:r>
                      <a:r>
                        <a:rPr lang="en-GB" sz="1800" b="1" kern="1200" dirty="0" smtClean="0">
                          <a:solidFill>
                            <a:schemeClr val="lt1"/>
                          </a:solidFill>
                          <a:latin typeface="+mn-lt"/>
                          <a:ea typeface="+mn-ea"/>
                          <a:cs typeface="+mn-cs"/>
                        </a:rPr>
                        <a:t> </a:t>
                      </a:r>
                      <a:r>
                        <a:rPr lang="en-GB" sz="1800" b="1" kern="1200" dirty="0" err="1" smtClean="0">
                          <a:solidFill>
                            <a:schemeClr val="lt1"/>
                          </a:solidFill>
                          <a:latin typeface="+mn-lt"/>
                          <a:ea typeface="+mn-ea"/>
                          <a:cs typeface="+mn-cs"/>
                        </a:rPr>
                        <a:t>yapılan</a:t>
                      </a:r>
                      <a:r>
                        <a:rPr lang="en-GB" sz="1800" b="1" kern="1200" dirty="0" smtClean="0">
                          <a:solidFill>
                            <a:schemeClr val="lt1"/>
                          </a:solidFill>
                          <a:latin typeface="+mn-lt"/>
                          <a:ea typeface="+mn-ea"/>
                          <a:cs typeface="+mn-cs"/>
                        </a:rPr>
                        <a:t> </a:t>
                      </a:r>
                      <a:r>
                        <a:rPr lang="en-GB" sz="1800" b="1" kern="1200" dirty="0" err="1" smtClean="0">
                          <a:solidFill>
                            <a:schemeClr val="lt1"/>
                          </a:solidFill>
                          <a:latin typeface="+mn-lt"/>
                          <a:ea typeface="+mn-ea"/>
                          <a:cs typeface="+mn-cs"/>
                        </a:rPr>
                        <a:t>kişinin</a:t>
                      </a:r>
                      <a:r>
                        <a:rPr lang="en-GB" sz="1800" b="1" kern="1200" dirty="0" smtClean="0">
                          <a:solidFill>
                            <a:schemeClr val="lt1"/>
                          </a:solidFill>
                          <a:latin typeface="+mn-lt"/>
                          <a:ea typeface="+mn-ea"/>
                          <a:cs typeface="+mn-cs"/>
                        </a:rPr>
                        <a:t> </a:t>
                      </a:r>
                      <a:r>
                        <a:rPr lang="en-GB" sz="1800" b="1" kern="1200" dirty="0" err="1" smtClean="0">
                          <a:solidFill>
                            <a:schemeClr val="lt1"/>
                          </a:solidFill>
                          <a:latin typeface="+mn-lt"/>
                          <a:ea typeface="+mn-ea"/>
                          <a:cs typeface="+mn-cs"/>
                        </a:rPr>
                        <a:t>söylediklerinin</a:t>
                      </a:r>
                      <a:r>
                        <a:rPr lang="en-GB" sz="1800" b="1" kern="1200" dirty="0" smtClean="0">
                          <a:solidFill>
                            <a:schemeClr val="lt1"/>
                          </a:solidFill>
                          <a:latin typeface="+mn-lt"/>
                          <a:ea typeface="+mn-ea"/>
                          <a:cs typeface="+mn-cs"/>
                        </a:rPr>
                        <a:t> </a:t>
                      </a:r>
                      <a:r>
                        <a:rPr lang="en-GB" sz="1800" b="1" kern="1200" dirty="0" err="1" smtClean="0">
                          <a:solidFill>
                            <a:schemeClr val="lt1"/>
                          </a:solidFill>
                          <a:latin typeface="+mn-lt"/>
                          <a:ea typeface="+mn-ea"/>
                          <a:cs typeface="+mn-cs"/>
                        </a:rPr>
                        <a:t>işe</a:t>
                      </a:r>
                      <a:r>
                        <a:rPr lang="en-GB" sz="1800" b="1" kern="1200" dirty="0" smtClean="0">
                          <a:solidFill>
                            <a:schemeClr val="lt1"/>
                          </a:solidFill>
                          <a:latin typeface="+mn-lt"/>
                          <a:ea typeface="+mn-ea"/>
                          <a:cs typeface="+mn-cs"/>
                        </a:rPr>
                        <a:t> </a:t>
                      </a:r>
                      <a:r>
                        <a:rPr lang="en-GB" sz="1800" b="1" kern="1200" dirty="0" err="1" smtClean="0">
                          <a:solidFill>
                            <a:schemeClr val="lt1"/>
                          </a:solidFill>
                          <a:latin typeface="+mn-lt"/>
                          <a:ea typeface="+mn-ea"/>
                          <a:cs typeface="+mn-cs"/>
                        </a:rPr>
                        <a:t>yarar</a:t>
                      </a:r>
                      <a:r>
                        <a:rPr lang="en-GB" sz="1800" b="1" kern="1200" dirty="0" smtClean="0">
                          <a:solidFill>
                            <a:schemeClr val="lt1"/>
                          </a:solidFill>
                          <a:latin typeface="+mn-lt"/>
                          <a:ea typeface="+mn-ea"/>
                          <a:cs typeface="+mn-cs"/>
                        </a:rPr>
                        <a:t> </a:t>
                      </a:r>
                      <a:r>
                        <a:rPr lang="en-GB" sz="1800" b="1" kern="1200" dirty="0" err="1" smtClean="0">
                          <a:solidFill>
                            <a:schemeClr val="lt1"/>
                          </a:solidFill>
                          <a:latin typeface="+mn-lt"/>
                          <a:ea typeface="+mn-ea"/>
                          <a:cs typeface="+mn-cs"/>
                        </a:rPr>
                        <a:t>bir</a:t>
                      </a:r>
                      <a:r>
                        <a:rPr lang="en-GB" sz="1800" b="1" kern="1200" dirty="0" smtClean="0">
                          <a:solidFill>
                            <a:schemeClr val="lt1"/>
                          </a:solidFill>
                          <a:latin typeface="+mn-lt"/>
                          <a:ea typeface="+mn-ea"/>
                          <a:cs typeface="+mn-cs"/>
                        </a:rPr>
                        <a:t> </a:t>
                      </a:r>
                      <a:r>
                        <a:rPr lang="en-GB" sz="1800" b="1" kern="1200" dirty="0" err="1" smtClean="0">
                          <a:solidFill>
                            <a:schemeClr val="lt1"/>
                          </a:solidFill>
                          <a:latin typeface="+mn-lt"/>
                          <a:ea typeface="+mn-ea"/>
                          <a:cs typeface="+mn-cs"/>
                        </a:rPr>
                        <a:t>versiyonunu</a:t>
                      </a:r>
                      <a:r>
                        <a:rPr lang="en-GB" sz="1800" b="1" kern="1200" dirty="0" smtClean="0">
                          <a:solidFill>
                            <a:schemeClr val="lt1"/>
                          </a:solidFill>
                          <a:latin typeface="+mn-lt"/>
                          <a:ea typeface="+mn-ea"/>
                          <a:cs typeface="+mn-cs"/>
                        </a:rPr>
                        <a:t> </a:t>
                      </a:r>
                      <a:r>
                        <a:rPr lang="en-GB" sz="1800" b="1" kern="1200" dirty="0" err="1" smtClean="0">
                          <a:solidFill>
                            <a:schemeClr val="lt1"/>
                          </a:solidFill>
                          <a:latin typeface="+mn-lt"/>
                          <a:ea typeface="+mn-ea"/>
                          <a:cs typeface="+mn-cs"/>
                        </a:rPr>
                        <a:t>çıkarmaktır</a:t>
                      </a:r>
                      <a:r>
                        <a:rPr lang="en-GB" sz="1800" b="1" kern="1200" dirty="0" smtClean="0">
                          <a:solidFill>
                            <a:schemeClr val="lt1"/>
                          </a:solidFill>
                          <a:latin typeface="+mn-lt"/>
                          <a:ea typeface="+mn-ea"/>
                          <a:cs typeface="+mn-cs"/>
                        </a:rPr>
                        <a:t>. </a:t>
                      </a:r>
                      <a:r>
                        <a:rPr lang="en-GB" sz="1800" b="1" kern="1200" dirty="0" err="1" smtClean="0">
                          <a:solidFill>
                            <a:schemeClr val="lt1"/>
                          </a:solidFill>
                          <a:latin typeface="+mn-lt"/>
                          <a:ea typeface="+mn-ea"/>
                          <a:cs typeface="+mn-cs"/>
                        </a:rPr>
                        <a:t>İleride</a:t>
                      </a:r>
                      <a:r>
                        <a:rPr lang="en-GB" sz="1800" b="1" kern="1200" dirty="0" smtClean="0">
                          <a:solidFill>
                            <a:schemeClr val="lt1"/>
                          </a:solidFill>
                          <a:latin typeface="+mn-lt"/>
                          <a:ea typeface="+mn-ea"/>
                          <a:cs typeface="+mn-cs"/>
                        </a:rPr>
                        <a:t> </a:t>
                      </a:r>
                      <a:r>
                        <a:rPr lang="en-GB" sz="1800" b="1" kern="1200" dirty="0" err="1" smtClean="0">
                          <a:solidFill>
                            <a:schemeClr val="lt1"/>
                          </a:solidFill>
                          <a:latin typeface="+mn-lt"/>
                          <a:ea typeface="+mn-ea"/>
                          <a:cs typeface="+mn-cs"/>
                        </a:rPr>
                        <a:t>bir</a:t>
                      </a:r>
                      <a:r>
                        <a:rPr lang="en-GB" sz="1800" b="1" kern="1200" dirty="0" smtClean="0">
                          <a:solidFill>
                            <a:schemeClr val="lt1"/>
                          </a:solidFill>
                          <a:latin typeface="+mn-lt"/>
                          <a:ea typeface="+mn-ea"/>
                          <a:cs typeface="+mn-cs"/>
                        </a:rPr>
                        <a:t> </a:t>
                      </a:r>
                      <a:r>
                        <a:rPr lang="en-GB" sz="1800" b="1" kern="1200" dirty="0" err="1" smtClean="0">
                          <a:solidFill>
                            <a:schemeClr val="lt1"/>
                          </a:solidFill>
                          <a:latin typeface="+mn-lt"/>
                          <a:ea typeface="+mn-ea"/>
                          <a:cs typeface="+mn-cs"/>
                        </a:rPr>
                        <a:t>araştırma</a:t>
                      </a:r>
                      <a:r>
                        <a:rPr lang="en-GB" sz="1800" b="1" kern="1200" dirty="0" smtClean="0">
                          <a:solidFill>
                            <a:schemeClr val="lt1"/>
                          </a:solidFill>
                          <a:latin typeface="+mn-lt"/>
                          <a:ea typeface="+mn-ea"/>
                          <a:cs typeface="+mn-cs"/>
                        </a:rPr>
                        <a:t> </a:t>
                      </a:r>
                      <a:r>
                        <a:rPr lang="en-GB" sz="1800" b="1" kern="1200" dirty="0" err="1" smtClean="0">
                          <a:solidFill>
                            <a:schemeClr val="lt1"/>
                          </a:solidFill>
                          <a:latin typeface="+mn-lt"/>
                          <a:ea typeface="+mn-ea"/>
                          <a:cs typeface="+mn-cs"/>
                        </a:rPr>
                        <a:t>içerisinde</a:t>
                      </a:r>
                      <a:r>
                        <a:rPr lang="en-GB" sz="1800" b="1" kern="1200" dirty="0" smtClean="0">
                          <a:solidFill>
                            <a:schemeClr val="lt1"/>
                          </a:solidFill>
                          <a:latin typeface="+mn-lt"/>
                          <a:ea typeface="+mn-ea"/>
                          <a:cs typeface="+mn-cs"/>
                        </a:rPr>
                        <a:t> </a:t>
                      </a:r>
                      <a:r>
                        <a:rPr lang="en-GB" sz="1800" b="1" kern="1200" dirty="0" err="1" smtClean="0">
                          <a:solidFill>
                            <a:schemeClr val="lt1"/>
                          </a:solidFill>
                          <a:latin typeface="+mn-lt"/>
                          <a:ea typeface="+mn-ea"/>
                          <a:cs typeface="+mn-cs"/>
                        </a:rPr>
                        <a:t>tek</a:t>
                      </a:r>
                      <a:r>
                        <a:rPr lang="en-GB" sz="1800" b="1" kern="1200" dirty="0" smtClean="0">
                          <a:solidFill>
                            <a:schemeClr val="lt1"/>
                          </a:solidFill>
                          <a:latin typeface="+mn-lt"/>
                          <a:ea typeface="+mn-ea"/>
                          <a:cs typeface="+mn-cs"/>
                        </a:rPr>
                        <a:t> </a:t>
                      </a:r>
                      <a:r>
                        <a:rPr lang="en-GB" sz="1800" b="1" kern="1200" dirty="0" err="1" smtClean="0">
                          <a:solidFill>
                            <a:schemeClr val="lt1"/>
                          </a:solidFill>
                          <a:latin typeface="+mn-lt"/>
                          <a:ea typeface="+mn-ea"/>
                          <a:cs typeface="+mn-cs"/>
                        </a:rPr>
                        <a:t>tek</a:t>
                      </a:r>
                      <a:r>
                        <a:rPr lang="en-GB" sz="1800" b="1" kern="1200" dirty="0" smtClean="0">
                          <a:solidFill>
                            <a:schemeClr val="lt1"/>
                          </a:solidFill>
                          <a:latin typeface="+mn-lt"/>
                          <a:ea typeface="+mn-ea"/>
                          <a:cs typeface="+mn-cs"/>
                        </a:rPr>
                        <a:t> </a:t>
                      </a:r>
                      <a:r>
                        <a:rPr lang="en-GB" sz="1800" b="1" kern="1200" dirty="0" err="1" smtClean="0">
                          <a:solidFill>
                            <a:schemeClr val="lt1"/>
                          </a:solidFill>
                          <a:latin typeface="+mn-lt"/>
                          <a:ea typeface="+mn-ea"/>
                          <a:cs typeface="+mn-cs"/>
                        </a:rPr>
                        <a:t>bu</a:t>
                      </a:r>
                      <a:r>
                        <a:rPr lang="en-GB" sz="1800" b="1" kern="1200" dirty="0" smtClean="0">
                          <a:solidFill>
                            <a:schemeClr val="lt1"/>
                          </a:solidFill>
                          <a:latin typeface="+mn-lt"/>
                          <a:ea typeface="+mn-ea"/>
                          <a:cs typeface="+mn-cs"/>
                        </a:rPr>
                        <a:t> </a:t>
                      </a:r>
                      <a:r>
                        <a:rPr lang="en-GB" sz="1800" b="1" kern="1200" dirty="0" err="1" smtClean="0">
                          <a:solidFill>
                            <a:schemeClr val="lt1"/>
                          </a:solidFill>
                          <a:latin typeface="+mn-lt"/>
                          <a:ea typeface="+mn-ea"/>
                          <a:cs typeface="+mn-cs"/>
                        </a:rPr>
                        <a:t>mülakat</a:t>
                      </a:r>
                      <a:r>
                        <a:rPr lang="en-GB" sz="1800" b="1" kern="1200" dirty="0" smtClean="0">
                          <a:solidFill>
                            <a:schemeClr val="lt1"/>
                          </a:solidFill>
                          <a:latin typeface="+mn-lt"/>
                          <a:ea typeface="+mn-ea"/>
                          <a:cs typeface="+mn-cs"/>
                        </a:rPr>
                        <a:t> </a:t>
                      </a:r>
                      <a:r>
                        <a:rPr lang="en-GB" sz="1800" b="1" kern="1200" dirty="0" err="1" smtClean="0">
                          <a:solidFill>
                            <a:schemeClr val="lt1"/>
                          </a:solidFill>
                          <a:latin typeface="+mn-lt"/>
                          <a:ea typeface="+mn-ea"/>
                          <a:cs typeface="+mn-cs"/>
                        </a:rPr>
                        <a:t>anlatılarının</a:t>
                      </a:r>
                      <a:r>
                        <a:rPr lang="en-GB" sz="1800" b="1" kern="1200" dirty="0" smtClean="0">
                          <a:solidFill>
                            <a:schemeClr val="lt1"/>
                          </a:solidFill>
                          <a:latin typeface="+mn-lt"/>
                          <a:ea typeface="+mn-ea"/>
                          <a:cs typeface="+mn-cs"/>
                        </a:rPr>
                        <a:t> </a:t>
                      </a:r>
                      <a:r>
                        <a:rPr lang="en-GB" sz="1800" b="1" kern="1200" dirty="0" err="1" smtClean="0">
                          <a:solidFill>
                            <a:schemeClr val="lt1"/>
                          </a:solidFill>
                          <a:latin typeface="+mn-lt"/>
                          <a:ea typeface="+mn-ea"/>
                          <a:cs typeface="+mn-cs"/>
                        </a:rPr>
                        <a:t>sizin</a:t>
                      </a:r>
                      <a:r>
                        <a:rPr lang="en-GB" sz="1800" b="1" kern="1200" dirty="0" smtClean="0">
                          <a:solidFill>
                            <a:schemeClr val="lt1"/>
                          </a:solidFill>
                          <a:latin typeface="+mn-lt"/>
                          <a:ea typeface="+mn-ea"/>
                          <a:cs typeface="+mn-cs"/>
                        </a:rPr>
                        <a:t> </a:t>
                      </a:r>
                      <a:r>
                        <a:rPr lang="en-GB" sz="1800" b="1" kern="1200" dirty="0" err="1" smtClean="0">
                          <a:solidFill>
                            <a:schemeClr val="lt1"/>
                          </a:solidFill>
                          <a:latin typeface="+mn-lt"/>
                          <a:ea typeface="+mn-ea"/>
                          <a:cs typeface="+mn-cs"/>
                        </a:rPr>
                        <a:t>kaleminizden</a:t>
                      </a:r>
                      <a:r>
                        <a:rPr lang="en-GB" sz="1800" b="1" kern="1200" dirty="0" smtClean="0">
                          <a:solidFill>
                            <a:schemeClr val="lt1"/>
                          </a:solidFill>
                          <a:latin typeface="+mn-lt"/>
                          <a:ea typeface="+mn-ea"/>
                          <a:cs typeface="+mn-cs"/>
                        </a:rPr>
                        <a:t> </a:t>
                      </a:r>
                      <a:r>
                        <a:rPr lang="en-GB" sz="1800" b="1" kern="1200" dirty="0" err="1" smtClean="0">
                          <a:solidFill>
                            <a:schemeClr val="lt1"/>
                          </a:solidFill>
                          <a:latin typeface="+mn-lt"/>
                          <a:ea typeface="+mn-ea"/>
                          <a:cs typeface="+mn-cs"/>
                        </a:rPr>
                        <a:t>çıkmış</a:t>
                      </a:r>
                      <a:r>
                        <a:rPr lang="en-GB" sz="1800" b="1" kern="1200" dirty="0" smtClean="0">
                          <a:solidFill>
                            <a:schemeClr val="lt1"/>
                          </a:solidFill>
                          <a:latin typeface="+mn-lt"/>
                          <a:ea typeface="+mn-ea"/>
                          <a:cs typeface="+mn-cs"/>
                        </a:rPr>
                        <a:t> </a:t>
                      </a:r>
                      <a:r>
                        <a:rPr lang="en-GB" sz="1800" b="1" kern="1200" dirty="0" err="1" smtClean="0">
                          <a:solidFill>
                            <a:schemeClr val="lt1"/>
                          </a:solidFill>
                          <a:latin typeface="+mn-lt"/>
                          <a:ea typeface="+mn-ea"/>
                          <a:cs typeface="+mn-cs"/>
                        </a:rPr>
                        <a:t>işleyen</a:t>
                      </a:r>
                      <a:r>
                        <a:rPr lang="en-GB" sz="1800" b="1" kern="1200" dirty="0" smtClean="0">
                          <a:solidFill>
                            <a:schemeClr val="lt1"/>
                          </a:solidFill>
                          <a:latin typeface="+mn-lt"/>
                          <a:ea typeface="+mn-ea"/>
                          <a:cs typeface="+mn-cs"/>
                        </a:rPr>
                        <a:t> </a:t>
                      </a:r>
                      <a:r>
                        <a:rPr lang="en-GB" sz="1800" b="1" kern="1200" dirty="0" err="1" smtClean="0">
                          <a:solidFill>
                            <a:schemeClr val="lt1"/>
                          </a:solidFill>
                          <a:latin typeface="+mn-lt"/>
                          <a:ea typeface="+mn-ea"/>
                          <a:cs typeface="+mn-cs"/>
                        </a:rPr>
                        <a:t>versiyonlarına</a:t>
                      </a:r>
                      <a:r>
                        <a:rPr lang="en-GB" sz="1800" b="1" kern="1200" dirty="0" smtClean="0">
                          <a:solidFill>
                            <a:schemeClr val="lt1"/>
                          </a:solidFill>
                          <a:latin typeface="+mn-lt"/>
                          <a:ea typeface="+mn-ea"/>
                          <a:cs typeface="+mn-cs"/>
                        </a:rPr>
                        <a:t> </a:t>
                      </a:r>
                      <a:r>
                        <a:rPr lang="en-GB" sz="1800" b="1" kern="1200" dirty="0" err="1" smtClean="0">
                          <a:solidFill>
                            <a:schemeClr val="lt1"/>
                          </a:solidFill>
                          <a:latin typeface="+mn-lt"/>
                          <a:ea typeface="+mn-ea"/>
                          <a:cs typeface="+mn-cs"/>
                        </a:rPr>
                        <a:t>başvuracaksınız</a:t>
                      </a:r>
                      <a:r>
                        <a:rPr lang="en-GB" sz="1800" b="1" kern="1200" dirty="0" smtClean="0">
                          <a:solidFill>
                            <a:schemeClr val="lt1"/>
                          </a:solidFill>
                          <a:latin typeface="+mn-lt"/>
                          <a:ea typeface="+mn-ea"/>
                          <a:cs typeface="+mn-cs"/>
                        </a:rPr>
                        <a:t> (1,5 </a:t>
                      </a:r>
                      <a:r>
                        <a:rPr lang="en-GB" sz="1800" b="1" kern="1200" dirty="0" err="1" smtClean="0">
                          <a:solidFill>
                            <a:schemeClr val="lt1"/>
                          </a:solidFill>
                          <a:latin typeface="+mn-lt"/>
                          <a:ea typeface="+mn-ea"/>
                          <a:cs typeface="+mn-cs"/>
                        </a:rPr>
                        <a:t>sayfa</a:t>
                      </a:r>
                      <a:r>
                        <a:rPr lang="en-GB" sz="1800" b="1" kern="1200" dirty="0" smtClean="0">
                          <a:solidFill>
                            <a:schemeClr val="lt1"/>
                          </a:solidFill>
                          <a:latin typeface="+mn-lt"/>
                          <a:ea typeface="+mn-ea"/>
                          <a:cs typeface="+mn-cs"/>
                        </a:rPr>
                        <a:t>)</a:t>
                      </a:r>
                      <a:endParaRPr lang="tr-TR" sz="1800" b="1" kern="1200" dirty="0">
                        <a:solidFill>
                          <a:schemeClr val="lt1"/>
                        </a:solidFill>
                        <a:latin typeface="+mn-lt"/>
                        <a:ea typeface="+mn-ea"/>
                        <a:cs typeface="+mn-cs"/>
                      </a:endParaRPr>
                    </a:p>
                  </a:txBody>
                  <a:tcPr/>
                </a:tc>
                <a:extLst>
                  <a:ext uri="{0D108BD9-81ED-4DB2-BD59-A6C34878D82A}">
                    <a16:rowId xmlns:a16="http://schemas.microsoft.com/office/drawing/2014/main" xmlns="" val="2901862350"/>
                  </a:ext>
                </a:extLst>
              </a:tr>
            </a:tbl>
          </a:graphicData>
        </a:graphic>
      </p:graphicFrame>
    </p:spTree>
    <p:extLst>
      <p:ext uri="{BB962C8B-B14F-4D97-AF65-F5344CB8AC3E}">
        <p14:creationId xmlns:p14="http://schemas.microsoft.com/office/powerpoint/2010/main" xmlns="" val="383119852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latin typeface="Andalus" pitchFamily="18" charset="-78"/>
                <a:cs typeface="Andalus" pitchFamily="18" charset="-78"/>
              </a:rPr>
              <a:t>9. hafta</a:t>
            </a:r>
            <a:endParaRPr lang="tr-TR" dirty="0"/>
          </a:p>
        </p:txBody>
      </p:sp>
      <p:sp>
        <p:nvSpPr>
          <p:cNvPr id="3" name="2 İçerik Yer Tutucusu"/>
          <p:cNvSpPr>
            <a:spLocks noGrp="1"/>
          </p:cNvSpPr>
          <p:nvPr>
            <p:ph idx="1"/>
          </p:nvPr>
        </p:nvSpPr>
        <p:spPr/>
        <p:txBody>
          <a:bodyPr/>
          <a:lstStyle/>
          <a:p>
            <a:r>
              <a:rPr lang="tr-TR" sz="2400" dirty="0" smtClean="0">
                <a:latin typeface="Bell MT" panose="02020503060305020303" pitchFamily="18" charset="0"/>
              </a:rPr>
              <a:t>Bir sonraki haftaya kadar yapmanız gereken ders dışı alıştırmalar:</a:t>
            </a:r>
          </a:p>
          <a:p>
            <a:endParaRPr lang="tr-TR" dirty="0"/>
          </a:p>
        </p:txBody>
      </p:sp>
      <p:graphicFrame>
        <p:nvGraphicFramePr>
          <p:cNvPr id="4" name="3 Tablo"/>
          <p:cNvGraphicFramePr>
            <a:graphicFrameLocks noGrp="1"/>
          </p:cNvGraphicFramePr>
          <p:nvPr/>
        </p:nvGraphicFramePr>
        <p:xfrm>
          <a:off x="971600" y="2636912"/>
          <a:ext cx="7200800" cy="1188720"/>
        </p:xfrm>
        <a:graphic>
          <a:graphicData uri="http://schemas.openxmlformats.org/drawingml/2006/table">
            <a:tbl>
              <a:tblPr firstRow="1" bandRow="1">
                <a:tableStyleId>{5C22544A-7EE6-4342-B048-85BDC9FD1C3A}</a:tableStyleId>
              </a:tblPr>
              <a:tblGrid>
                <a:gridCol w="7200800"/>
              </a:tblGrid>
              <a:tr h="226824">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800" b="1" kern="1200" dirty="0" err="1" smtClean="0">
                          <a:solidFill>
                            <a:schemeClr val="lt1"/>
                          </a:solidFill>
                          <a:latin typeface="+mn-lt"/>
                          <a:ea typeface="+mn-ea"/>
                          <a:cs typeface="+mn-cs"/>
                        </a:rPr>
                        <a:t>Egzersiz</a:t>
                      </a:r>
                      <a:r>
                        <a:rPr lang="en-GB" sz="1800" b="1" kern="1200" dirty="0" smtClean="0">
                          <a:solidFill>
                            <a:schemeClr val="lt1"/>
                          </a:solidFill>
                          <a:latin typeface="+mn-lt"/>
                          <a:ea typeface="+mn-ea"/>
                          <a:cs typeface="+mn-cs"/>
                        </a:rPr>
                        <a:t> </a:t>
                      </a:r>
                      <a:r>
                        <a:rPr lang="tr-TR" sz="1800" b="1" kern="1200" dirty="0" smtClean="0">
                          <a:solidFill>
                            <a:schemeClr val="lt1"/>
                          </a:solidFill>
                          <a:latin typeface="+mn-lt"/>
                          <a:ea typeface="+mn-ea"/>
                          <a:cs typeface="+mn-cs"/>
                        </a:rPr>
                        <a:t>22</a:t>
                      </a:r>
                      <a:r>
                        <a:rPr lang="en-GB" sz="1800" b="1" kern="1200" dirty="0" smtClean="0">
                          <a:solidFill>
                            <a:schemeClr val="lt1"/>
                          </a:solidFill>
                          <a:latin typeface="+mn-lt"/>
                          <a:ea typeface="+mn-ea"/>
                          <a:cs typeface="+mn-cs"/>
                        </a:rPr>
                        <a:t>: </a:t>
                      </a:r>
                      <a:r>
                        <a:rPr lang="en-GB" sz="1800" b="1" kern="1200" dirty="0" err="1" smtClean="0">
                          <a:solidFill>
                            <a:schemeClr val="lt1"/>
                          </a:solidFill>
                          <a:latin typeface="+mn-lt"/>
                          <a:ea typeface="+mn-ea"/>
                          <a:cs typeface="+mn-cs"/>
                        </a:rPr>
                        <a:t>Görüşmeleri</a:t>
                      </a:r>
                      <a:r>
                        <a:rPr lang="en-GB" sz="1800" b="1" kern="1200" dirty="0" smtClean="0">
                          <a:solidFill>
                            <a:schemeClr val="lt1"/>
                          </a:solidFill>
                          <a:latin typeface="+mn-lt"/>
                          <a:ea typeface="+mn-ea"/>
                          <a:cs typeface="+mn-cs"/>
                        </a:rPr>
                        <a:t> </a:t>
                      </a:r>
                      <a:r>
                        <a:rPr lang="en-GB" sz="1800" b="1" kern="1200" dirty="0" err="1" smtClean="0">
                          <a:solidFill>
                            <a:schemeClr val="lt1"/>
                          </a:solidFill>
                          <a:latin typeface="+mn-lt"/>
                          <a:ea typeface="+mn-ea"/>
                          <a:cs typeface="+mn-cs"/>
                        </a:rPr>
                        <a:t>kağıda</a:t>
                      </a:r>
                      <a:r>
                        <a:rPr lang="en-GB" sz="1800" b="1" kern="1200" dirty="0" smtClean="0">
                          <a:solidFill>
                            <a:schemeClr val="lt1"/>
                          </a:solidFill>
                          <a:latin typeface="+mn-lt"/>
                          <a:ea typeface="+mn-ea"/>
                          <a:cs typeface="+mn-cs"/>
                        </a:rPr>
                        <a:t> </a:t>
                      </a:r>
                      <a:r>
                        <a:rPr lang="en-GB" sz="1800" b="1" kern="1200" dirty="0" err="1" smtClean="0">
                          <a:solidFill>
                            <a:schemeClr val="lt1"/>
                          </a:solidFill>
                          <a:latin typeface="+mn-lt"/>
                          <a:ea typeface="+mn-ea"/>
                          <a:cs typeface="+mn-cs"/>
                        </a:rPr>
                        <a:t>geçirme</a:t>
                      </a:r>
                      <a:r>
                        <a:rPr lang="en-GB" sz="1800" b="1" kern="1200" dirty="0" smtClean="0">
                          <a:solidFill>
                            <a:schemeClr val="lt1"/>
                          </a:solidFill>
                          <a:latin typeface="+mn-lt"/>
                          <a:ea typeface="+mn-ea"/>
                          <a:cs typeface="+mn-cs"/>
                        </a:rPr>
                        <a:t> </a:t>
                      </a:r>
                      <a:r>
                        <a:rPr lang="en-GB" sz="1800" b="1" kern="1200" dirty="0" err="1" smtClean="0">
                          <a:solidFill>
                            <a:schemeClr val="lt1"/>
                          </a:solidFill>
                          <a:latin typeface="+mn-lt"/>
                          <a:ea typeface="+mn-ea"/>
                          <a:cs typeface="+mn-cs"/>
                        </a:rPr>
                        <a:t>ve</a:t>
                      </a:r>
                      <a:r>
                        <a:rPr lang="en-GB" sz="1800" b="1" kern="1200" dirty="0" smtClean="0">
                          <a:solidFill>
                            <a:schemeClr val="lt1"/>
                          </a:solidFill>
                          <a:latin typeface="+mn-lt"/>
                          <a:ea typeface="+mn-ea"/>
                          <a:cs typeface="+mn-cs"/>
                        </a:rPr>
                        <a:t> </a:t>
                      </a:r>
                      <a:r>
                        <a:rPr lang="en-GB" sz="1800" b="1" kern="1200" dirty="0" err="1" smtClean="0">
                          <a:solidFill>
                            <a:schemeClr val="lt1"/>
                          </a:solidFill>
                          <a:latin typeface="+mn-lt"/>
                          <a:ea typeface="+mn-ea"/>
                          <a:cs typeface="+mn-cs"/>
                        </a:rPr>
                        <a:t>mülakat</a:t>
                      </a:r>
                      <a:r>
                        <a:rPr lang="en-GB" sz="1800" b="1" kern="1200" dirty="0" smtClean="0">
                          <a:solidFill>
                            <a:schemeClr val="lt1"/>
                          </a:solidFill>
                          <a:latin typeface="+mn-lt"/>
                          <a:ea typeface="+mn-ea"/>
                          <a:cs typeface="+mn-cs"/>
                        </a:rPr>
                        <a:t> </a:t>
                      </a:r>
                      <a:r>
                        <a:rPr lang="en-GB" sz="1800" b="1" kern="1200" dirty="0" err="1" smtClean="0">
                          <a:solidFill>
                            <a:schemeClr val="lt1"/>
                          </a:solidFill>
                          <a:latin typeface="+mn-lt"/>
                          <a:ea typeface="+mn-ea"/>
                          <a:cs typeface="+mn-cs"/>
                        </a:rPr>
                        <a:t>anlatısını</a:t>
                      </a:r>
                      <a:r>
                        <a:rPr lang="en-GB" sz="1800" b="1" kern="1200" dirty="0" smtClean="0">
                          <a:solidFill>
                            <a:schemeClr val="lt1"/>
                          </a:solidFill>
                          <a:latin typeface="+mn-lt"/>
                          <a:ea typeface="+mn-ea"/>
                          <a:cs typeface="+mn-cs"/>
                        </a:rPr>
                        <a:t> </a:t>
                      </a:r>
                      <a:r>
                        <a:rPr lang="en-GB" sz="1800" b="1" kern="1200" dirty="0" err="1" smtClean="0">
                          <a:solidFill>
                            <a:schemeClr val="lt1"/>
                          </a:solidFill>
                          <a:latin typeface="+mn-lt"/>
                          <a:ea typeface="+mn-ea"/>
                          <a:cs typeface="+mn-cs"/>
                        </a:rPr>
                        <a:t>yazma</a:t>
                      </a:r>
                      <a:r>
                        <a:rPr lang="en-GB" sz="1800" b="1" kern="1200" dirty="0" smtClean="0">
                          <a:solidFill>
                            <a:schemeClr val="lt1"/>
                          </a:solidFill>
                          <a:latin typeface="+mn-lt"/>
                          <a:ea typeface="+mn-ea"/>
                          <a:cs typeface="+mn-cs"/>
                        </a:rPr>
                        <a:t> </a:t>
                      </a:r>
                      <a:r>
                        <a:rPr lang="en-GB" sz="1800" b="1" kern="1200" dirty="0" err="1" smtClean="0">
                          <a:solidFill>
                            <a:schemeClr val="lt1"/>
                          </a:solidFill>
                          <a:latin typeface="+mn-lt"/>
                          <a:ea typeface="+mn-ea"/>
                          <a:cs typeface="+mn-cs"/>
                        </a:rPr>
                        <a:t>aşamalarından</a:t>
                      </a:r>
                      <a:r>
                        <a:rPr lang="en-GB" sz="1800" b="1" kern="1200" dirty="0" smtClean="0">
                          <a:solidFill>
                            <a:schemeClr val="lt1"/>
                          </a:solidFill>
                          <a:latin typeface="+mn-lt"/>
                          <a:ea typeface="+mn-ea"/>
                          <a:cs typeface="+mn-cs"/>
                        </a:rPr>
                        <a:t> </a:t>
                      </a:r>
                      <a:r>
                        <a:rPr lang="en-GB" sz="1800" b="1" kern="1200" dirty="0" err="1" smtClean="0">
                          <a:solidFill>
                            <a:schemeClr val="lt1"/>
                          </a:solidFill>
                          <a:latin typeface="+mn-lt"/>
                          <a:ea typeface="+mn-ea"/>
                          <a:cs typeface="+mn-cs"/>
                        </a:rPr>
                        <a:t>sonra</a:t>
                      </a:r>
                      <a:r>
                        <a:rPr lang="en-GB" sz="1800" b="1" kern="1200" dirty="0" smtClean="0">
                          <a:solidFill>
                            <a:schemeClr val="lt1"/>
                          </a:solidFill>
                          <a:latin typeface="+mn-lt"/>
                          <a:ea typeface="+mn-ea"/>
                          <a:cs typeface="+mn-cs"/>
                        </a:rPr>
                        <a:t> </a:t>
                      </a:r>
                      <a:r>
                        <a:rPr lang="en-GB" sz="1800" b="1" kern="1200" dirty="0" err="1" smtClean="0">
                          <a:solidFill>
                            <a:schemeClr val="lt1"/>
                          </a:solidFill>
                          <a:latin typeface="+mn-lt"/>
                          <a:ea typeface="+mn-ea"/>
                          <a:cs typeface="+mn-cs"/>
                        </a:rPr>
                        <a:t>araştırma</a:t>
                      </a:r>
                      <a:r>
                        <a:rPr lang="en-GB" sz="1800" b="1" kern="1200" dirty="0" smtClean="0">
                          <a:solidFill>
                            <a:schemeClr val="lt1"/>
                          </a:solidFill>
                          <a:latin typeface="+mn-lt"/>
                          <a:ea typeface="+mn-ea"/>
                          <a:cs typeface="+mn-cs"/>
                        </a:rPr>
                        <a:t> </a:t>
                      </a:r>
                      <a:r>
                        <a:rPr lang="en-GB" sz="1800" b="1" kern="1200" dirty="0" err="1" smtClean="0">
                          <a:solidFill>
                            <a:schemeClr val="lt1"/>
                          </a:solidFill>
                          <a:latin typeface="+mn-lt"/>
                          <a:ea typeface="+mn-ea"/>
                          <a:cs typeface="+mn-cs"/>
                        </a:rPr>
                        <a:t>soru</a:t>
                      </a:r>
                      <a:r>
                        <a:rPr lang="tr-TR" sz="1800" b="1" kern="1200" dirty="0" err="1" smtClean="0">
                          <a:solidFill>
                            <a:schemeClr val="lt1"/>
                          </a:solidFill>
                          <a:latin typeface="+mn-lt"/>
                          <a:ea typeface="+mn-ea"/>
                          <a:cs typeface="+mn-cs"/>
                        </a:rPr>
                        <a:t>nuza</a:t>
                      </a:r>
                      <a:r>
                        <a:rPr lang="en-GB" sz="1800" b="1" kern="1200" dirty="0" smtClean="0">
                          <a:solidFill>
                            <a:schemeClr val="lt1"/>
                          </a:solidFill>
                          <a:latin typeface="+mn-lt"/>
                          <a:ea typeface="+mn-ea"/>
                          <a:cs typeface="+mn-cs"/>
                        </a:rPr>
                        <a:t> </a:t>
                      </a:r>
                      <a:r>
                        <a:rPr lang="en-GB" sz="1800" b="1" kern="1200" dirty="0" err="1" smtClean="0">
                          <a:solidFill>
                            <a:schemeClr val="lt1"/>
                          </a:solidFill>
                          <a:latin typeface="+mn-lt"/>
                          <a:ea typeface="+mn-ea"/>
                          <a:cs typeface="+mn-cs"/>
                        </a:rPr>
                        <a:t>dönün</a:t>
                      </a:r>
                      <a:r>
                        <a:rPr lang="en-GB" sz="1800" b="1" kern="1200" dirty="0" smtClean="0">
                          <a:solidFill>
                            <a:schemeClr val="lt1"/>
                          </a:solidFill>
                          <a:latin typeface="+mn-lt"/>
                          <a:ea typeface="+mn-ea"/>
                          <a:cs typeface="+mn-cs"/>
                        </a:rPr>
                        <a:t> </a:t>
                      </a:r>
                      <a:r>
                        <a:rPr lang="en-GB" sz="1800" b="1" kern="1200" dirty="0" err="1" smtClean="0">
                          <a:solidFill>
                            <a:schemeClr val="lt1"/>
                          </a:solidFill>
                          <a:latin typeface="+mn-lt"/>
                          <a:ea typeface="+mn-ea"/>
                          <a:cs typeface="+mn-cs"/>
                        </a:rPr>
                        <a:t>ve</a:t>
                      </a:r>
                      <a:r>
                        <a:rPr lang="en-GB" sz="1800" b="1" kern="1200" dirty="0" smtClean="0">
                          <a:solidFill>
                            <a:schemeClr val="lt1"/>
                          </a:solidFill>
                          <a:latin typeface="+mn-lt"/>
                          <a:ea typeface="+mn-ea"/>
                          <a:cs typeface="+mn-cs"/>
                        </a:rPr>
                        <a:t> </a:t>
                      </a:r>
                      <a:r>
                        <a:rPr lang="tr-TR" sz="1800" b="1" kern="1200" dirty="0" smtClean="0">
                          <a:solidFill>
                            <a:schemeClr val="lt1"/>
                          </a:solidFill>
                          <a:latin typeface="+mn-lt"/>
                          <a:ea typeface="+mn-ea"/>
                          <a:cs typeface="+mn-cs"/>
                        </a:rPr>
                        <a:t>bunu</a:t>
                      </a:r>
                      <a:r>
                        <a:rPr lang="en-GB" sz="1800" b="1" kern="1200" dirty="0" smtClean="0">
                          <a:solidFill>
                            <a:schemeClr val="lt1"/>
                          </a:solidFill>
                          <a:latin typeface="+mn-lt"/>
                          <a:ea typeface="+mn-ea"/>
                          <a:cs typeface="+mn-cs"/>
                        </a:rPr>
                        <a:t> </a:t>
                      </a:r>
                      <a:r>
                        <a:rPr lang="en-GB" sz="1800" b="1" kern="1200" dirty="0" err="1" smtClean="0">
                          <a:solidFill>
                            <a:schemeClr val="lt1"/>
                          </a:solidFill>
                          <a:latin typeface="+mn-lt"/>
                          <a:ea typeface="+mn-ea"/>
                          <a:cs typeface="+mn-cs"/>
                        </a:rPr>
                        <a:t>bu</a:t>
                      </a:r>
                      <a:r>
                        <a:rPr lang="en-GB" sz="1800" b="1" kern="1200" dirty="0" smtClean="0">
                          <a:solidFill>
                            <a:schemeClr val="lt1"/>
                          </a:solidFill>
                          <a:latin typeface="+mn-lt"/>
                          <a:ea typeface="+mn-ea"/>
                          <a:cs typeface="+mn-cs"/>
                        </a:rPr>
                        <a:t> </a:t>
                      </a:r>
                      <a:r>
                        <a:rPr lang="en-GB" sz="1800" b="1" kern="1200" dirty="0" err="1" smtClean="0">
                          <a:solidFill>
                            <a:schemeClr val="lt1"/>
                          </a:solidFill>
                          <a:latin typeface="+mn-lt"/>
                          <a:ea typeface="+mn-ea"/>
                          <a:cs typeface="+mn-cs"/>
                        </a:rPr>
                        <a:t>defa</a:t>
                      </a:r>
                      <a:r>
                        <a:rPr lang="en-GB" sz="1800" b="1" kern="1200" dirty="0" smtClean="0">
                          <a:solidFill>
                            <a:schemeClr val="lt1"/>
                          </a:solidFill>
                          <a:latin typeface="+mn-lt"/>
                          <a:ea typeface="+mn-ea"/>
                          <a:cs typeface="+mn-cs"/>
                        </a:rPr>
                        <a:t> </a:t>
                      </a:r>
                      <a:r>
                        <a:rPr lang="en-GB" sz="1800" b="1" kern="1200" dirty="0" err="1" smtClean="0">
                          <a:solidFill>
                            <a:schemeClr val="lt1"/>
                          </a:solidFill>
                          <a:latin typeface="+mn-lt"/>
                          <a:ea typeface="+mn-ea"/>
                          <a:cs typeface="+mn-cs"/>
                        </a:rPr>
                        <a:t>katılımlı</a:t>
                      </a:r>
                      <a:r>
                        <a:rPr lang="en-GB" sz="1800" b="1" kern="1200" dirty="0" smtClean="0">
                          <a:solidFill>
                            <a:schemeClr val="lt1"/>
                          </a:solidFill>
                          <a:latin typeface="+mn-lt"/>
                          <a:ea typeface="+mn-ea"/>
                          <a:cs typeface="+mn-cs"/>
                        </a:rPr>
                        <a:t> </a:t>
                      </a:r>
                      <a:r>
                        <a:rPr lang="en-GB" sz="1800" b="1" kern="1200" dirty="0" err="1" smtClean="0">
                          <a:solidFill>
                            <a:schemeClr val="lt1"/>
                          </a:solidFill>
                          <a:latin typeface="+mn-lt"/>
                          <a:ea typeface="+mn-ea"/>
                          <a:cs typeface="+mn-cs"/>
                        </a:rPr>
                        <a:t>gözlemlerinize</a:t>
                      </a:r>
                      <a:r>
                        <a:rPr lang="en-GB" sz="1800" b="1" kern="1200" dirty="0" smtClean="0">
                          <a:solidFill>
                            <a:schemeClr val="lt1"/>
                          </a:solidFill>
                          <a:latin typeface="+mn-lt"/>
                          <a:ea typeface="+mn-ea"/>
                          <a:cs typeface="+mn-cs"/>
                        </a:rPr>
                        <a:t> </a:t>
                      </a:r>
                      <a:r>
                        <a:rPr lang="en-GB" sz="1800" b="1" kern="1200" dirty="0" err="1" smtClean="0">
                          <a:solidFill>
                            <a:schemeClr val="lt1"/>
                          </a:solidFill>
                          <a:latin typeface="+mn-lt"/>
                          <a:ea typeface="+mn-ea"/>
                          <a:cs typeface="+mn-cs"/>
                        </a:rPr>
                        <a:t>ve</a:t>
                      </a:r>
                      <a:r>
                        <a:rPr lang="en-GB" sz="1800" b="1" kern="1200" dirty="0" smtClean="0">
                          <a:solidFill>
                            <a:schemeClr val="lt1"/>
                          </a:solidFill>
                          <a:latin typeface="+mn-lt"/>
                          <a:ea typeface="+mn-ea"/>
                          <a:cs typeface="+mn-cs"/>
                        </a:rPr>
                        <a:t> </a:t>
                      </a:r>
                      <a:r>
                        <a:rPr lang="en-GB" sz="1800" b="1" kern="1200" dirty="0" err="1" smtClean="0">
                          <a:solidFill>
                            <a:schemeClr val="lt1"/>
                          </a:solidFill>
                          <a:latin typeface="+mn-lt"/>
                          <a:ea typeface="+mn-ea"/>
                          <a:cs typeface="+mn-cs"/>
                        </a:rPr>
                        <a:t>yaptığınız</a:t>
                      </a:r>
                      <a:r>
                        <a:rPr lang="en-GB" sz="1800" b="1" kern="1200" dirty="0" smtClean="0">
                          <a:solidFill>
                            <a:schemeClr val="lt1"/>
                          </a:solidFill>
                          <a:latin typeface="+mn-lt"/>
                          <a:ea typeface="+mn-ea"/>
                          <a:cs typeface="+mn-cs"/>
                        </a:rPr>
                        <a:t> </a:t>
                      </a:r>
                      <a:r>
                        <a:rPr lang="en-GB" sz="1800" b="1" kern="1200" dirty="0" err="1" smtClean="0">
                          <a:solidFill>
                            <a:schemeClr val="lt1"/>
                          </a:solidFill>
                          <a:latin typeface="+mn-lt"/>
                          <a:ea typeface="+mn-ea"/>
                          <a:cs typeface="+mn-cs"/>
                        </a:rPr>
                        <a:t>mülakatlar</a:t>
                      </a:r>
                      <a:r>
                        <a:rPr lang="tr-TR" sz="1800" b="1" kern="1200" dirty="0" smtClean="0">
                          <a:solidFill>
                            <a:schemeClr val="lt1"/>
                          </a:solidFill>
                          <a:latin typeface="+mn-lt"/>
                          <a:ea typeface="+mn-ea"/>
                          <a:cs typeface="+mn-cs"/>
                        </a:rPr>
                        <a:t>a dayanarak</a:t>
                      </a:r>
                      <a:r>
                        <a:rPr lang="en-GB" sz="1800" b="1" kern="1200" dirty="0" smtClean="0">
                          <a:solidFill>
                            <a:schemeClr val="lt1"/>
                          </a:solidFill>
                          <a:latin typeface="+mn-lt"/>
                          <a:ea typeface="+mn-ea"/>
                          <a:cs typeface="+mn-cs"/>
                        </a:rPr>
                        <a:t> </a:t>
                      </a:r>
                      <a:r>
                        <a:rPr lang="en-GB" sz="1800" b="1" kern="1200" dirty="0" err="1" smtClean="0">
                          <a:solidFill>
                            <a:schemeClr val="lt1"/>
                          </a:solidFill>
                          <a:latin typeface="+mn-lt"/>
                          <a:ea typeface="+mn-ea"/>
                          <a:cs typeface="+mn-cs"/>
                        </a:rPr>
                        <a:t>yeniden</a:t>
                      </a:r>
                      <a:r>
                        <a:rPr lang="en-GB" sz="1800" b="1" kern="1200" dirty="0" smtClean="0">
                          <a:solidFill>
                            <a:schemeClr val="lt1"/>
                          </a:solidFill>
                          <a:latin typeface="+mn-lt"/>
                          <a:ea typeface="+mn-ea"/>
                          <a:cs typeface="+mn-cs"/>
                        </a:rPr>
                        <a:t> </a:t>
                      </a:r>
                      <a:r>
                        <a:rPr lang="en-GB" sz="1800" b="1" kern="1200" dirty="0" err="1" smtClean="0">
                          <a:solidFill>
                            <a:schemeClr val="lt1"/>
                          </a:solidFill>
                          <a:latin typeface="+mn-lt"/>
                          <a:ea typeface="+mn-ea"/>
                          <a:cs typeface="+mn-cs"/>
                        </a:rPr>
                        <a:t>yazın</a:t>
                      </a:r>
                      <a:r>
                        <a:rPr lang="en-GB" sz="1800" b="1" kern="1200" dirty="0" smtClean="0">
                          <a:solidFill>
                            <a:schemeClr val="lt1"/>
                          </a:solidFill>
                          <a:latin typeface="+mn-lt"/>
                          <a:ea typeface="+mn-ea"/>
                          <a:cs typeface="+mn-cs"/>
                        </a:rPr>
                        <a:t> (</a:t>
                      </a:r>
                      <a:r>
                        <a:rPr lang="en-GB" sz="1800" b="1" kern="1200" dirty="0" err="1" smtClean="0">
                          <a:solidFill>
                            <a:schemeClr val="lt1"/>
                          </a:solidFill>
                          <a:latin typeface="+mn-lt"/>
                          <a:ea typeface="+mn-ea"/>
                          <a:cs typeface="+mn-cs"/>
                        </a:rPr>
                        <a:t>maks</a:t>
                      </a:r>
                      <a:r>
                        <a:rPr lang="en-GB" sz="1800" b="1" kern="1200" dirty="0" smtClean="0">
                          <a:solidFill>
                            <a:schemeClr val="lt1"/>
                          </a:solidFill>
                          <a:latin typeface="+mn-lt"/>
                          <a:ea typeface="+mn-ea"/>
                          <a:cs typeface="+mn-cs"/>
                        </a:rPr>
                        <a:t>. 3 </a:t>
                      </a:r>
                      <a:r>
                        <a:rPr lang="en-GB" sz="1800" b="1" kern="1200" dirty="0" err="1" smtClean="0">
                          <a:solidFill>
                            <a:schemeClr val="lt1"/>
                          </a:solidFill>
                          <a:latin typeface="+mn-lt"/>
                          <a:ea typeface="+mn-ea"/>
                          <a:cs typeface="+mn-cs"/>
                        </a:rPr>
                        <a:t>sayfa</a:t>
                      </a:r>
                      <a:r>
                        <a:rPr lang="en-GB" sz="1800" b="1" kern="1200" dirty="0" smtClean="0">
                          <a:solidFill>
                            <a:schemeClr val="lt1"/>
                          </a:solidFill>
                          <a:latin typeface="+mn-lt"/>
                          <a:ea typeface="+mn-ea"/>
                          <a:cs typeface="+mn-cs"/>
                        </a:rPr>
                        <a:t>)</a:t>
                      </a:r>
                      <a:endParaRPr lang="tr-TR" sz="1800" b="1" kern="1200" dirty="0" smtClean="0">
                        <a:solidFill>
                          <a:schemeClr val="lt1"/>
                        </a:solidFill>
                        <a:latin typeface="+mn-lt"/>
                        <a:ea typeface="+mn-ea"/>
                        <a:cs typeface="+mn-cs"/>
                      </a:endParaRPr>
                    </a:p>
                  </a:txBody>
                  <a:tcPr/>
                </a:tc>
              </a:tr>
            </a:tbl>
          </a:graphicData>
        </a:graphic>
      </p:graphicFrame>
      <p:graphicFrame>
        <p:nvGraphicFramePr>
          <p:cNvPr id="5" name="4 Tablo"/>
          <p:cNvGraphicFramePr>
            <a:graphicFrameLocks noGrp="1"/>
          </p:cNvGraphicFramePr>
          <p:nvPr/>
        </p:nvGraphicFramePr>
        <p:xfrm>
          <a:off x="971600" y="3933056"/>
          <a:ext cx="7200800" cy="1188720"/>
        </p:xfrm>
        <a:graphic>
          <a:graphicData uri="http://schemas.openxmlformats.org/drawingml/2006/table">
            <a:tbl>
              <a:tblPr firstRow="1" bandRow="1">
                <a:tableStyleId>{5C22544A-7EE6-4342-B048-85BDC9FD1C3A}</a:tableStyleId>
              </a:tblPr>
              <a:tblGrid>
                <a:gridCol w="7200800"/>
              </a:tblGrid>
              <a:tr h="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tr-TR" sz="1800" b="1" kern="1200" dirty="0" smtClean="0">
                          <a:solidFill>
                            <a:schemeClr val="lt1"/>
                          </a:solidFill>
                          <a:latin typeface="+mn-lt"/>
                          <a:ea typeface="+mn-ea"/>
                          <a:cs typeface="+mn-cs"/>
                        </a:rPr>
                        <a:t>Egzersiz 23: S</a:t>
                      </a:r>
                      <a:r>
                        <a:rPr lang="en-GB" sz="1800" b="1" kern="1200" dirty="0" err="1" smtClean="0">
                          <a:solidFill>
                            <a:schemeClr val="lt1"/>
                          </a:solidFill>
                          <a:latin typeface="+mn-lt"/>
                          <a:ea typeface="+mn-ea"/>
                          <a:cs typeface="+mn-cs"/>
                        </a:rPr>
                        <a:t>osyal</a:t>
                      </a:r>
                      <a:r>
                        <a:rPr lang="en-GB" sz="1800" b="1" kern="1200" dirty="0" smtClean="0">
                          <a:solidFill>
                            <a:schemeClr val="lt1"/>
                          </a:solidFill>
                          <a:latin typeface="+mn-lt"/>
                          <a:ea typeface="+mn-ea"/>
                          <a:cs typeface="+mn-cs"/>
                        </a:rPr>
                        <a:t> </a:t>
                      </a:r>
                      <a:r>
                        <a:rPr lang="en-GB" sz="1800" b="1" kern="1200" dirty="0" err="1" smtClean="0">
                          <a:solidFill>
                            <a:schemeClr val="lt1"/>
                          </a:solidFill>
                          <a:latin typeface="+mn-lt"/>
                          <a:ea typeface="+mn-ea"/>
                          <a:cs typeface="+mn-cs"/>
                        </a:rPr>
                        <a:t>antropolojide</a:t>
                      </a:r>
                      <a:r>
                        <a:rPr lang="en-GB" sz="1800" b="1" kern="1200" dirty="0" smtClean="0">
                          <a:solidFill>
                            <a:schemeClr val="lt1"/>
                          </a:solidFill>
                          <a:latin typeface="+mn-lt"/>
                          <a:ea typeface="+mn-ea"/>
                          <a:cs typeface="+mn-cs"/>
                        </a:rPr>
                        <a:t> </a:t>
                      </a:r>
                      <a:r>
                        <a:rPr lang="en-GB" sz="1800" b="1" kern="1200" dirty="0" err="1" smtClean="0">
                          <a:solidFill>
                            <a:schemeClr val="lt1"/>
                          </a:solidFill>
                          <a:latin typeface="+mn-lt"/>
                          <a:ea typeface="+mn-ea"/>
                          <a:cs typeface="+mn-cs"/>
                        </a:rPr>
                        <a:t>yarı</a:t>
                      </a:r>
                      <a:r>
                        <a:rPr lang="en-GB" sz="1800" b="1" kern="1200" dirty="0" smtClean="0">
                          <a:solidFill>
                            <a:schemeClr val="lt1"/>
                          </a:solidFill>
                          <a:latin typeface="+mn-lt"/>
                          <a:ea typeface="+mn-ea"/>
                          <a:cs typeface="+mn-cs"/>
                        </a:rPr>
                        <a:t> </a:t>
                      </a:r>
                      <a:r>
                        <a:rPr lang="en-GB" sz="1800" b="1" kern="1200" dirty="0" err="1" smtClean="0">
                          <a:solidFill>
                            <a:schemeClr val="lt1"/>
                          </a:solidFill>
                          <a:latin typeface="+mn-lt"/>
                          <a:ea typeface="+mn-ea"/>
                          <a:cs typeface="+mn-cs"/>
                        </a:rPr>
                        <a:t>yapılandırılmış</a:t>
                      </a:r>
                      <a:r>
                        <a:rPr lang="en-GB" sz="1800" b="1" kern="1200" dirty="0" smtClean="0">
                          <a:solidFill>
                            <a:schemeClr val="lt1"/>
                          </a:solidFill>
                          <a:latin typeface="+mn-lt"/>
                          <a:ea typeface="+mn-ea"/>
                          <a:cs typeface="+mn-cs"/>
                        </a:rPr>
                        <a:t> </a:t>
                      </a:r>
                      <a:r>
                        <a:rPr lang="en-GB" sz="1800" b="1" kern="1200" dirty="0" err="1" smtClean="0">
                          <a:solidFill>
                            <a:schemeClr val="lt1"/>
                          </a:solidFill>
                          <a:latin typeface="+mn-lt"/>
                          <a:ea typeface="+mn-ea"/>
                          <a:cs typeface="+mn-cs"/>
                        </a:rPr>
                        <a:t>mülakatların</a:t>
                      </a:r>
                      <a:r>
                        <a:rPr lang="en-GB" sz="1800" b="1" kern="1200" dirty="0" smtClean="0">
                          <a:solidFill>
                            <a:schemeClr val="lt1"/>
                          </a:solidFill>
                          <a:latin typeface="+mn-lt"/>
                          <a:ea typeface="+mn-ea"/>
                          <a:cs typeface="+mn-cs"/>
                        </a:rPr>
                        <a:t> </a:t>
                      </a:r>
                      <a:r>
                        <a:rPr lang="en-GB" sz="1800" b="1" kern="1200" dirty="0" err="1" smtClean="0">
                          <a:solidFill>
                            <a:schemeClr val="lt1"/>
                          </a:solidFill>
                          <a:latin typeface="+mn-lt"/>
                          <a:ea typeface="+mn-ea"/>
                          <a:cs typeface="+mn-cs"/>
                        </a:rPr>
                        <a:t>tecrübe</a:t>
                      </a:r>
                      <a:r>
                        <a:rPr lang="en-GB" sz="1800" b="1" kern="1200" dirty="0" smtClean="0">
                          <a:solidFill>
                            <a:schemeClr val="lt1"/>
                          </a:solidFill>
                          <a:latin typeface="+mn-lt"/>
                          <a:ea typeface="+mn-ea"/>
                          <a:cs typeface="+mn-cs"/>
                        </a:rPr>
                        <a:t> </a:t>
                      </a:r>
                      <a:r>
                        <a:rPr lang="en-GB" sz="1800" b="1" kern="1200" dirty="0" err="1" smtClean="0">
                          <a:solidFill>
                            <a:schemeClr val="lt1"/>
                          </a:solidFill>
                          <a:latin typeface="+mn-lt"/>
                          <a:ea typeface="+mn-ea"/>
                          <a:cs typeface="+mn-cs"/>
                        </a:rPr>
                        <a:t>ettiğiniz</a:t>
                      </a:r>
                      <a:r>
                        <a:rPr lang="en-GB" sz="1800" b="1" kern="1200" dirty="0" smtClean="0">
                          <a:solidFill>
                            <a:schemeClr val="lt1"/>
                          </a:solidFill>
                          <a:latin typeface="+mn-lt"/>
                          <a:ea typeface="+mn-ea"/>
                          <a:cs typeface="+mn-cs"/>
                        </a:rPr>
                        <a:t> </a:t>
                      </a:r>
                      <a:r>
                        <a:rPr lang="en-GB" sz="1800" b="1" kern="1200" dirty="0" err="1" smtClean="0">
                          <a:solidFill>
                            <a:schemeClr val="lt1"/>
                          </a:solidFill>
                          <a:latin typeface="+mn-lt"/>
                          <a:ea typeface="+mn-ea"/>
                          <a:cs typeface="+mn-cs"/>
                        </a:rPr>
                        <a:t>temel</a:t>
                      </a:r>
                      <a:r>
                        <a:rPr lang="en-GB" sz="1800" b="1" kern="1200" dirty="0" smtClean="0">
                          <a:solidFill>
                            <a:schemeClr val="lt1"/>
                          </a:solidFill>
                          <a:latin typeface="+mn-lt"/>
                          <a:ea typeface="+mn-ea"/>
                          <a:cs typeface="+mn-cs"/>
                        </a:rPr>
                        <a:t> </a:t>
                      </a:r>
                      <a:r>
                        <a:rPr lang="en-GB" sz="1800" b="1" kern="1200" dirty="0" err="1" smtClean="0">
                          <a:solidFill>
                            <a:schemeClr val="lt1"/>
                          </a:solidFill>
                          <a:latin typeface="+mn-lt"/>
                          <a:ea typeface="+mn-ea"/>
                          <a:cs typeface="+mn-cs"/>
                        </a:rPr>
                        <a:t>avantajları</a:t>
                      </a:r>
                      <a:r>
                        <a:rPr lang="en-GB" sz="1800" b="1" kern="1200" dirty="0" smtClean="0">
                          <a:solidFill>
                            <a:schemeClr val="lt1"/>
                          </a:solidFill>
                          <a:latin typeface="+mn-lt"/>
                          <a:ea typeface="+mn-ea"/>
                          <a:cs typeface="+mn-cs"/>
                        </a:rPr>
                        <a:t> </a:t>
                      </a:r>
                      <a:r>
                        <a:rPr lang="en-GB" sz="1800" b="1" kern="1200" dirty="0" err="1" smtClean="0">
                          <a:solidFill>
                            <a:schemeClr val="lt1"/>
                          </a:solidFill>
                          <a:latin typeface="+mn-lt"/>
                          <a:ea typeface="+mn-ea"/>
                          <a:cs typeface="+mn-cs"/>
                        </a:rPr>
                        <a:t>ve</a:t>
                      </a:r>
                      <a:r>
                        <a:rPr lang="en-GB" sz="1800" b="1" kern="1200" dirty="0" smtClean="0">
                          <a:solidFill>
                            <a:schemeClr val="lt1"/>
                          </a:solidFill>
                          <a:latin typeface="+mn-lt"/>
                          <a:ea typeface="+mn-ea"/>
                          <a:cs typeface="+mn-cs"/>
                        </a:rPr>
                        <a:t> </a:t>
                      </a:r>
                      <a:r>
                        <a:rPr lang="en-GB" sz="1800" b="1" kern="1200" dirty="0" err="1" smtClean="0">
                          <a:solidFill>
                            <a:schemeClr val="lt1"/>
                          </a:solidFill>
                          <a:latin typeface="+mn-lt"/>
                          <a:ea typeface="+mn-ea"/>
                          <a:cs typeface="+mn-cs"/>
                        </a:rPr>
                        <a:t>dezavantajları</a:t>
                      </a:r>
                      <a:r>
                        <a:rPr lang="tr-TR" sz="1800" b="1" kern="1200" dirty="0" err="1" smtClean="0">
                          <a:solidFill>
                            <a:schemeClr val="lt1"/>
                          </a:solidFill>
                          <a:latin typeface="+mn-lt"/>
                          <a:ea typeface="+mn-ea"/>
                          <a:cs typeface="+mn-cs"/>
                        </a:rPr>
                        <a:t>nı</a:t>
                      </a:r>
                      <a:r>
                        <a:rPr lang="en-GB" sz="1800" b="1" kern="1200" dirty="0" smtClean="0">
                          <a:solidFill>
                            <a:schemeClr val="lt1"/>
                          </a:solidFill>
                          <a:latin typeface="+mn-lt"/>
                          <a:ea typeface="+mn-ea"/>
                          <a:cs typeface="+mn-cs"/>
                        </a:rPr>
                        <a:t> </a:t>
                      </a:r>
                      <a:r>
                        <a:rPr lang="en-GB" sz="1800" b="1" kern="1200" dirty="0" err="1" smtClean="0">
                          <a:solidFill>
                            <a:schemeClr val="lt1"/>
                          </a:solidFill>
                          <a:latin typeface="+mn-lt"/>
                          <a:ea typeface="+mn-ea"/>
                          <a:cs typeface="+mn-cs"/>
                        </a:rPr>
                        <a:t>yazın</a:t>
                      </a:r>
                      <a:r>
                        <a:rPr lang="en-GB" sz="1800" b="1" kern="1200" dirty="0" smtClean="0">
                          <a:solidFill>
                            <a:schemeClr val="lt1"/>
                          </a:solidFill>
                          <a:latin typeface="+mn-lt"/>
                          <a:ea typeface="+mn-ea"/>
                          <a:cs typeface="+mn-cs"/>
                        </a:rPr>
                        <a:t>. </a:t>
                      </a:r>
                      <a:r>
                        <a:rPr lang="en-GB" sz="1800" b="1" kern="1200" dirty="0" err="1" smtClean="0">
                          <a:solidFill>
                            <a:schemeClr val="lt1"/>
                          </a:solidFill>
                          <a:latin typeface="+mn-lt"/>
                          <a:ea typeface="+mn-ea"/>
                          <a:cs typeface="+mn-cs"/>
                        </a:rPr>
                        <a:t>Katılımlı</a:t>
                      </a:r>
                      <a:r>
                        <a:rPr lang="en-GB" sz="1800" b="1" kern="1200" dirty="0" smtClean="0">
                          <a:solidFill>
                            <a:schemeClr val="lt1"/>
                          </a:solidFill>
                          <a:latin typeface="+mn-lt"/>
                          <a:ea typeface="+mn-ea"/>
                          <a:cs typeface="+mn-cs"/>
                        </a:rPr>
                        <a:t> </a:t>
                      </a:r>
                      <a:r>
                        <a:rPr lang="en-GB" sz="1800" b="1" kern="1200" dirty="0" err="1" smtClean="0">
                          <a:solidFill>
                            <a:schemeClr val="lt1"/>
                          </a:solidFill>
                          <a:latin typeface="+mn-lt"/>
                          <a:ea typeface="+mn-ea"/>
                          <a:cs typeface="+mn-cs"/>
                        </a:rPr>
                        <a:t>gözlem</a:t>
                      </a:r>
                      <a:r>
                        <a:rPr lang="en-GB" sz="1800" b="1" kern="1200" dirty="0" smtClean="0">
                          <a:solidFill>
                            <a:schemeClr val="lt1"/>
                          </a:solidFill>
                          <a:latin typeface="+mn-lt"/>
                          <a:ea typeface="+mn-ea"/>
                          <a:cs typeface="+mn-cs"/>
                        </a:rPr>
                        <a:t> </a:t>
                      </a:r>
                      <a:r>
                        <a:rPr lang="en-GB" sz="1800" b="1" kern="1200" dirty="0" err="1" smtClean="0">
                          <a:solidFill>
                            <a:schemeClr val="lt1"/>
                          </a:solidFill>
                          <a:latin typeface="+mn-lt"/>
                          <a:ea typeface="+mn-ea"/>
                          <a:cs typeface="+mn-cs"/>
                        </a:rPr>
                        <a:t>verilerinizle</a:t>
                      </a:r>
                      <a:r>
                        <a:rPr lang="en-GB" sz="1800" b="1" kern="1200" dirty="0" smtClean="0">
                          <a:solidFill>
                            <a:schemeClr val="lt1"/>
                          </a:solidFill>
                          <a:latin typeface="+mn-lt"/>
                          <a:ea typeface="+mn-ea"/>
                          <a:cs typeface="+mn-cs"/>
                        </a:rPr>
                        <a:t> </a:t>
                      </a:r>
                      <a:r>
                        <a:rPr lang="en-GB" sz="1800" b="1" kern="1200" dirty="0" err="1" smtClean="0">
                          <a:solidFill>
                            <a:schemeClr val="lt1"/>
                          </a:solidFill>
                          <a:latin typeface="+mn-lt"/>
                          <a:ea typeface="+mn-ea"/>
                          <a:cs typeface="+mn-cs"/>
                        </a:rPr>
                        <a:t>mülakatları</a:t>
                      </a:r>
                      <a:r>
                        <a:rPr lang="en-GB" sz="1800" b="1" kern="1200" dirty="0" smtClean="0">
                          <a:solidFill>
                            <a:schemeClr val="lt1"/>
                          </a:solidFill>
                          <a:latin typeface="+mn-lt"/>
                          <a:ea typeface="+mn-ea"/>
                          <a:cs typeface="+mn-cs"/>
                        </a:rPr>
                        <a:t> </a:t>
                      </a:r>
                      <a:r>
                        <a:rPr lang="en-GB" sz="1800" b="1" kern="1200" dirty="0" err="1" smtClean="0">
                          <a:solidFill>
                            <a:schemeClr val="lt1"/>
                          </a:solidFill>
                          <a:latin typeface="+mn-lt"/>
                          <a:ea typeface="+mn-ea"/>
                          <a:cs typeface="+mn-cs"/>
                        </a:rPr>
                        <a:t>birleştirme</a:t>
                      </a:r>
                      <a:r>
                        <a:rPr lang="en-GB" sz="1800" b="1" kern="1200" dirty="0" smtClean="0">
                          <a:solidFill>
                            <a:schemeClr val="lt1"/>
                          </a:solidFill>
                          <a:latin typeface="+mn-lt"/>
                          <a:ea typeface="+mn-ea"/>
                          <a:cs typeface="+mn-cs"/>
                        </a:rPr>
                        <a:t> </a:t>
                      </a:r>
                      <a:r>
                        <a:rPr lang="en-GB" sz="1800" b="1" kern="1200" dirty="0" err="1" smtClean="0">
                          <a:solidFill>
                            <a:schemeClr val="lt1"/>
                          </a:solidFill>
                          <a:latin typeface="+mn-lt"/>
                          <a:ea typeface="+mn-ea"/>
                          <a:cs typeface="+mn-cs"/>
                        </a:rPr>
                        <a:t>sürecine</a:t>
                      </a:r>
                      <a:r>
                        <a:rPr lang="en-GB" sz="1800" b="1" kern="1200" dirty="0" smtClean="0">
                          <a:solidFill>
                            <a:schemeClr val="lt1"/>
                          </a:solidFill>
                          <a:latin typeface="+mn-lt"/>
                          <a:ea typeface="+mn-ea"/>
                          <a:cs typeface="+mn-cs"/>
                        </a:rPr>
                        <a:t> </a:t>
                      </a:r>
                      <a:r>
                        <a:rPr lang="en-GB" sz="1800" b="1" kern="1200" dirty="0" err="1" smtClean="0">
                          <a:solidFill>
                            <a:schemeClr val="lt1"/>
                          </a:solidFill>
                          <a:latin typeface="+mn-lt"/>
                          <a:ea typeface="+mn-ea"/>
                          <a:cs typeface="+mn-cs"/>
                        </a:rPr>
                        <a:t>ve</a:t>
                      </a:r>
                      <a:r>
                        <a:rPr lang="en-GB" sz="1800" b="1" kern="1200" dirty="0" smtClean="0">
                          <a:solidFill>
                            <a:schemeClr val="lt1"/>
                          </a:solidFill>
                          <a:latin typeface="+mn-lt"/>
                          <a:ea typeface="+mn-ea"/>
                          <a:cs typeface="+mn-cs"/>
                        </a:rPr>
                        <a:t> bun</a:t>
                      </a:r>
                      <a:r>
                        <a:rPr lang="tr-TR" sz="1800" b="1" kern="1200" dirty="0" smtClean="0">
                          <a:solidFill>
                            <a:schemeClr val="lt1"/>
                          </a:solidFill>
                          <a:latin typeface="+mn-lt"/>
                          <a:ea typeface="+mn-ea"/>
                          <a:cs typeface="+mn-cs"/>
                        </a:rPr>
                        <a:t>un</a:t>
                      </a:r>
                      <a:r>
                        <a:rPr lang="en-GB" sz="1800" b="1" kern="1200" dirty="0" smtClean="0">
                          <a:solidFill>
                            <a:schemeClr val="lt1"/>
                          </a:solidFill>
                          <a:latin typeface="+mn-lt"/>
                          <a:ea typeface="+mn-ea"/>
                          <a:cs typeface="+mn-cs"/>
                        </a:rPr>
                        <a:t> </a:t>
                      </a:r>
                      <a:r>
                        <a:rPr lang="en-GB" sz="1800" b="1" kern="1200" dirty="0" err="1" smtClean="0">
                          <a:solidFill>
                            <a:schemeClr val="lt1"/>
                          </a:solidFill>
                          <a:latin typeface="+mn-lt"/>
                          <a:ea typeface="+mn-ea"/>
                          <a:cs typeface="+mn-cs"/>
                        </a:rPr>
                        <a:t>olası</a:t>
                      </a:r>
                      <a:r>
                        <a:rPr lang="en-GB" sz="1800" b="1" kern="1200" dirty="0" smtClean="0">
                          <a:solidFill>
                            <a:schemeClr val="lt1"/>
                          </a:solidFill>
                          <a:latin typeface="+mn-lt"/>
                          <a:ea typeface="+mn-ea"/>
                          <a:cs typeface="+mn-cs"/>
                        </a:rPr>
                        <a:t> </a:t>
                      </a:r>
                      <a:r>
                        <a:rPr lang="en-GB" sz="1800" b="1" kern="1200" dirty="0" err="1" smtClean="0">
                          <a:solidFill>
                            <a:schemeClr val="lt1"/>
                          </a:solidFill>
                          <a:latin typeface="+mn-lt"/>
                          <a:ea typeface="+mn-ea"/>
                          <a:cs typeface="+mn-cs"/>
                        </a:rPr>
                        <a:t>zorluklar</a:t>
                      </a:r>
                      <a:r>
                        <a:rPr lang="tr-TR" sz="1800" b="1" kern="1200" dirty="0" err="1" smtClean="0">
                          <a:solidFill>
                            <a:schemeClr val="lt1"/>
                          </a:solidFill>
                          <a:latin typeface="+mn-lt"/>
                          <a:ea typeface="+mn-ea"/>
                          <a:cs typeface="+mn-cs"/>
                        </a:rPr>
                        <a:t>ın</a:t>
                      </a:r>
                      <a:r>
                        <a:rPr lang="en-GB" sz="1800" b="1" kern="1200" dirty="0" smtClean="0">
                          <a:solidFill>
                            <a:schemeClr val="lt1"/>
                          </a:solidFill>
                          <a:latin typeface="+mn-lt"/>
                          <a:ea typeface="+mn-ea"/>
                          <a:cs typeface="+mn-cs"/>
                        </a:rPr>
                        <a:t>a </a:t>
                      </a:r>
                      <a:r>
                        <a:rPr lang="en-GB" sz="1800" b="1" kern="1200" dirty="0" err="1" smtClean="0">
                          <a:solidFill>
                            <a:schemeClr val="lt1"/>
                          </a:solidFill>
                          <a:latin typeface="+mn-lt"/>
                          <a:ea typeface="+mn-ea"/>
                          <a:cs typeface="+mn-cs"/>
                        </a:rPr>
                        <a:t>odaklanın</a:t>
                      </a:r>
                      <a:r>
                        <a:rPr lang="en-GB" sz="1800" b="1" kern="1200" dirty="0" smtClean="0">
                          <a:solidFill>
                            <a:schemeClr val="lt1"/>
                          </a:solidFill>
                          <a:latin typeface="+mn-lt"/>
                          <a:ea typeface="+mn-ea"/>
                          <a:cs typeface="+mn-cs"/>
                        </a:rPr>
                        <a:t>. (0,5 </a:t>
                      </a:r>
                      <a:r>
                        <a:rPr lang="en-GB" sz="1800" b="1" kern="1200" dirty="0" err="1" smtClean="0">
                          <a:solidFill>
                            <a:schemeClr val="lt1"/>
                          </a:solidFill>
                          <a:latin typeface="+mn-lt"/>
                          <a:ea typeface="+mn-ea"/>
                          <a:cs typeface="+mn-cs"/>
                        </a:rPr>
                        <a:t>sayfa</a:t>
                      </a:r>
                      <a:r>
                        <a:rPr lang="en-GB" sz="1800" b="1" kern="1200" dirty="0" smtClean="0">
                          <a:solidFill>
                            <a:schemeClr val="lt1"/>
                          </a:solidFill>
                          <a:latin typeface="+mn-lt"/>
                          <a:ea typeface="+mn-ea"/>
                          <a:cs typeface="+mn-cs"/>
                        </a:rPr>
                        <a:t>)</a:t>
                      </a:r>
                      <a:endParaRPr lang="tr-TR" sz="1800" b="1" kern="1200" dirty="0" smtClean="0">
                        <a:solidFill>
                          <a:schemeClr val="lt1"/>
                        </a:solidFill>
                        <a:latin typeface="+mn-lt"/>
                        <a:ea typeface="+mn-ea"/>
                        <a:cs typeface="+mn-cs"/>
                      </a:endParaRPr>
                    </a:p>
                  </a:txBody>
                  <a:tcPr/>
                </a:tc>
              </a:tr>
            </a:tbl>
          </a:graphicData>
        </a:graphic>
      </p:graphicFrame>
      <p:graphicFrame>
        <p:nvGraphicFramePr>
          <p:cNvPr id="6" name="5 Tablo"/>
          <p:cNvGraphicFramePr>
            <a:graphicFrameLocks noGrp="1"/>
          </p:cNvGraphicFramePr>
          <p:nvPr/>
        </p:nvGraphicFramePr>
        <p:xfrm>
          <a:off x="971600" y="5301208"/>
          <a:ext cx="7200800" cy="640080"/>
        </p:xfrm>
        <a:graphic>
          <a:graphicData uri="http://schemas.openxmlformats.org/drawingml/2006/table">
            <a:tbl>
              <a:tblPr firstRow="1" bandRow="1">
                <a:tableStyleId>{5C22544A-7EE6-4342-B048-85BDC9FD1C3A}</a:tableStyleId>
              </a:tblPr>
              <a:tblGrid>
                <a:gridCol w="7200800"/>
              </a:tblGrid>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tr-TR" sz="1800" b="1" kern="1200" dirty="0" smtClean="0">
                          <a:solidFill>
                            <a:schemeClr val="lt1"/>
                          </a:solidFill>
                          <a:latin typeface="+mn-lt"/>
                          <a:ea typeface="+mn-ea"/>
                          <a:cs typeface="+mn-cs"/>
                        </a:rPr>
                        <a:t>Egzersiz 24: Ses kayıt cihazı</a:t>
                      </a:r>
                      <a:r>
                        <a:rPr lang="en-GB" sz="1800" b="1" kern="1200" dirty="0" smtClean="0">
                          <a:solidFill>
                            <a:schemeClr val="lt1"/>
                          </a:solidFill>
                          <a:latin typeface="+mn-lt"/>
                          <a:ea typeface="+mn-ea"/>
                          <a:cs typeface="+mn-cs"/>
                        </a:rPr>
                        <a:t> </a:t>
                      </a:r>
                      <a:r>
                        <a:rPr lang="en-GB" sz="1800" b="1" kern="1200" dirty="0" err="1" smtClean="0">
                          <a:solidFill>
                            <a:schemeClr val="lt1"/>
                          </a:solidFill>
                          <a:latin typeface="+mn-lt"/>
                          <a:ea typeface="+mn-ea"/>
                          <a:cs typeface="+mn-cs"/>
                        </a:rPr>
                        <a:t>ile</a:t>
                      </a:r>
                      <a:r>
                        <a:rPr lang="en-GB" sz="1800" b="1" kern="1200" dirty="0" smtClean="0">
                          <a:solidFill>
                            <a:schemeClr val="lt1"/>
                          </a:solidFill>
                          <a:latin typeface="+mn-lt"/>
                          <a:ea typeface="+mn-ea"/>
                          <a:cs typeface="+mn-cs"/>
                        </a:rPr>
                        <a:t> </a:t>
                      </a:r>
                      <a:r>
                        <a:rPr lang="en-GB" sz="1800" b="1" kern="1200" dirty="0" err="1" smtClean="0">
                          <a:solidFill>
                            <a:schemeClr val="lt1"/>
                          </a:solidFill>
                          <a:latin typeface="+mn-lt"/>
                          <a:ea typeface="+mn-ea"/>
                          <a:cs typeface="+mn-cs"/>
                        </a:rPr>
                        <a:t>mülakat</a:t>
                      </a:r>
                      <a:r>
                        <a:rPr lang="en-GB" sz="1800" b="1" kern="1200" dirty="0" smtClean="0">
                          <a:solidFill>
                            <a:schemeClr val="lt1"/>
                          </a:solidFill>
                          <a:latin typeface="+mn-lt"/>
                          <a:ea typeface="+mn-ea"/>
                          <a:cs typeface="+mn-cs"/>
                        </a:rPr>
                        <a:t> </a:t>
                      </a:r>
                      <a:r>
                        <a:rPr lang="en-GB" sz="1800" b="1" kern="1200" dirty="0" err="1" smtClean="0">
                          <a:solidFill>
                            <a:schemeClr val="lt1"/>
                          </a:solidFill>
                          <a:latin typeface="+mn-lt"/>
                          <a:ea typeface="+mn-ea"/>
                          <a:cs typeface="+mn-cs"/>
                        </a:rPr>
                        <a:t>yapmanın</a:t>
                      </a:r>
                      <a:r>
                        <a:rPr lang="en-GB" sz="1800" b="1" kern="1200" dirty="0" smtClean="0">
                          <a:solidFill>
                            <a:schemeClr val="lt1"/>
                          </a:solidFill>
                          <a:latin typeface="+mn-lt"/>
                          <a:ea typeface="+mn-ea"/>
                          <a:cs typeface="+mn-cs"/>
                        </a:rPr>
                        <a:t> </a:t>
                      </a:r>
                      <a:r>
                        <a:rPr lang="en-GB" sz="1800" b="1" kern="1200" dirty="0" err="1" smtClean="0">
                          <a:solidFill>
                            <a:schemeClr val="lt1"/>
                          </a:solidFill>
                          <a:latin typeface="+mn-lt"/>
                          <a:ea typeface="+mn-ea"/>
                          <a:cs typeface="+mn-cs"/>
                        </a:rPr>
                        <a:t>temel</a:t>
                      </a:r>
                      <a:r>
                        <a:rPr lang="en-GB" sz="1800" b="1" kern="1200" dirty="0" smtClean="0">
                          <a:solidFill>
                            <a:schemeClr val="lt1"/>
                          </a:solidFill>
                          <a:latin typeface="+mn-lt"/>
                          <a:ea typeface="+mn-ea"/>
                          <a:cs typeface="+mn-cs"/>
                        </a:rPr>
                        <a:t> </a:t>
                      </a:r>
                      <a:r>
                        <a:rPr lang="en-GB" sz="1800" b="1" kern="1200" dirty="0" err="1" smtClean="0">
                          <a:solidFill>
                            <a:schemeClr val="lt1"/>
                          </a:solidFill>
                          <a:latin typeface="+mn-lt"/>
                          <a:ea typeface="+mn-ea"/>
                          <a:cs typeface="+mn-cs"/>
                        </a:rPr>
                        <a:t>farklılı</a:t>
                      </a:r>
                      <a:r>
                        <a:rPr lang="tr-TR" sz="1800" b="1" kern="1200" dirty="0" err="1" smtClean="0">
                          <a:solidFill>
                            <a:schemeClr val="lt1"/>
                          </a:solidFill>
                          <a:latin typeface="+mn-lt"/>
                          <a:ea typeface="+mn-ea"/>
                          <a:cs typeface="+mn-cs"/>
                        </a:rPr>
                        <a:t>kları</a:t>
                      </a:r>
                      <a:r>
                        <a:rPr lang="en-GB" sz="1800" b="1" kern="1200" dirty="0" smtClean="0">
                          <a:solidFill>
                            <a:schemeClr val="lt1"/>
                          </a:solidFill>
                          <a:latin typeface="+mn-lt"/>
                          <a:ea typeface="+mn-ea"/>
                          <a:cs typeface="+mn-cs"/>
                        </a:rPr>
                        <a:t>, </a:t>
                      </a:r>
                      <a:r>
                        <a:rPr lang="en-GB" sz="1800" b="1" kern="1200" dirty="0" err="1" smtClean="0">
                          <a:solidFill>
                            <a:schemeClr val="lt1"/>
                          </a:solidFill>
                          <a:latin typeface="+mn-lt"/>
                          <a:ea typeface="+mn-ea"/>
                          <a:cs typeface="+mn-cs"/>
                        </a:rPr>
                        <a:t>avantajları</a:t>
                      </a:r>
                      <a:r>
                        <a:rPr lang="en-GB" sz="1800" b="1" kern="1200" dirty="0" smtClean="0">
                          <a:solidFill>
                            <a:schemeClr val="lt1"/>
                          </a:solidFill>
                          <a:latin typeface="+mn-lt"/>
                          <a:ea typeface="+mn-ea"/>
                          <a:cs typeface="+mn-cs"/>
                        </a:rPr>
                        <a:t> </a:t>
                      </a:r>
                      <a:r>
                        <a:rPr lang="en-GB" sz="1800" b="1" kern="1200" dirty="0" err="1" smtClean="0">
                          <a:solidFill>
                            <a:schemeClr val="lt1"/>
                          </a:solidFill>
                          <a:latin typeface="+mn-lt"/>
                          <a:ea typeface="+mn-ea"/>
                          <a:cs typeface="+mn-cs"/>
                        </a:rPr>
                        <a:t>ve</a:t>
                      </a:r>
                      <a:r>
                        <a:rPr lang="en-GB" sz="1800" b="1" kern="1200" dirty="0" smtClean="0">
                          <a:solidFill>
                            <a:schemeClr val="lt1"/>
                          </a:solidFill>
                          <a:latin typeface="+mn-lt"/>
                          <a:ea typeface="+mn-ea"/>
                          <a:cs typeface="+mn-cs"/>
                        </a:rPr>
                        <a:t> </a:t>
                      </a:r>
                      <a:r>
                        <a:rPr lang="en-GB" sz="1800" b="1" kern="1200" dirty="0" err="1" smtClean="0">
                          <a:solidFill>
                            <a:schemeClr val="lt1"/>
                          </a:solidFill>
                          <a:latin typeface="+mn-lt"/>
                          <a:ea typeface="+mn-ea"/>
                          <a:cs typeface="+mn-cs"/>
                        </a:rPr>
                        <a:t>dezavantajları</a:t>
                      </a:r>
                      <a:r>
                        <a:rPr lang="en-GB" sz="1800" b="1" kern="1200" dirty="0" smtClean="0">
                          <a:solidFill>
                            <a:schemeClr val="lt1"/>
                          </a:solidFill>
                          <a:latin typeface="+mn-lt"/>
                          <a:ea typeface="+mn-ea"/>
                          <a:cs typeface="+mn-cs"/>
                        </a:rPr>
                        <a:t> </a:t>
                      </a:r>
                      <a:r>
                        <a:rPr lang="en-GB" sz="1800" b="1" kern="1200" dirty="0" err="1" smtClean="0">
                          <a:solidFill>
                            <a:schemeClr val="lt1"/>
                          </a:solidFill>
                          <a:latin typeface="+mn-lt"/>
                          <a:ea typeface="+mn-ea"/>
                          <a:cs typeface="+mn-cs"/>
                        </a:rPr>
                        <a:t>üzerine</a:t>
                      </a:r>
                      <a:r>
                        <a:rPr lang="en-GB" sz="1800" b="1" kern="1200" dirty="0" smtClean="0">
                          <a:solidFill>
                            <a:schemeClr val="lt1"/>
                          </a:solidFill>
                          <a:latin typeface="+mn-lt"/>
                          <a:ea typeface="+mn-ea"/>
                          <a:cs typeface="+mn-cs"/>
                        </a:rPr>
                        <a:t> </a:t>
                      </a:r>
                      <a:r>
                        <a:rPr lang="en-GB" sz="1800" b="1" kern="1200" dirty="0" err="1" smtClean="0">
                          <a:solidFill>
                            <a:schemeClr val="lt1"/>
                          </a:solidFill>
                          <a:latin typeface="+mn-lt"/>
                          <a:ea typeface="+mn-ea"/>
                          <a:cs typeface="+mn-cs"/>
                        </a:rPr>
                        <a:t>bir</a:t>
                      </a:r>
                      <a:r>
                        <a:rPr lang="en-GB" sz="1800" b="1" kern="1200" dirty="0" smtClean="0">
                          <a:solidFill>
                            <a:schemeClr val="lt1"/>
                          </a:solidFill>
                          <a:latin typeface="+mn-lt"/>
                          <a:ea typeface="+mn-ea"/>
                          <a:cs typeface="+mn-cs"/>
                        </a:rPr>
                        <a:t> </a:t>
                      </a:r>
                      <a:r>
                        <a:rPr lang="en-GB" sz="1800" b="1" kern="1200" dirty="0" err="1" smtClean="0">
                          <a:solidFill>
                            <a:schemeClr val="lt1"/>
                          </a:solidFill>
                          <a:latin typeface="+mn-lt"/>
                          <a:ea typeface="+mn-ea"/>
                          <a:cs typeface="+mn-cs"/>
                        </a:rPr>
                        <a:t>yazı</a:t>
                      </a:r>
                      <a:r>
                        <a:rPr lang="en-GB" sz="1800" b="1" kern="1200" dirty="0" smtClean="0">
                          <a:solidFill>
                            <a:schemeClr val="lt1"/>
                          </a:solidFill>
                          <a:latin typeface="+mn-lt"/>
                          <a:ea typeface="+mn-ea"/>
                          <a:cs typeface="+mn-cs"/>
                        </a:rPr>
                        <a:t> </a:t>
                      </a:r>
                      <a:r>
                        <a:rPr lang="en-GB" sz="1800" b="1" kern="1200" dirty="0" err="1" smtClean="0">
                          <a:solidFill>
                            <a:schemeClr val="lt1"/>
                          </a:solidFill>
                          <a:latin typeface="+mn-lt"/>
                          <a:ea typeface="+mn-ea"/>
                          <a:cs typeface="+mn-cs"/>
                        </a:rPr>
                        <a:t>yazın</a:t>
                      </a:r>
                      <a:r>
                        <a:rPr lang="en-GB" sz="1800" b="1" kern="1200" dirty="0" smtClean="0">
                          <a:solidFill>
                            <a:schemeClr val="lt1"/>
                          </a:solidFill>
                          <a:latin typeface="+mn-lt"/>
                          <a:ea typeface="+mn-ea"/>
                          <a:cs typeface="+mn-cs"/>
                        </a:rPr>
                        <a:t> (0,5 </a:t>
                      </a:r>
                      <a:r>
                        <a:rPr lang="en-GB" sz="1800" b="1" kern="1200" dirty="0" err="1" smtClean="0">
                          <a:solidFill>
                            <a:schemeClr val="lt1"/>
                          </a:solidFill>
                          <a:latin typeface="+mn-lt"/>
                          <a:ea typeface="+mn-ea"/>
                          <a:cs typeface="+mn-cs"/>
                        </a:rPr>
                        <a:t>sayfa</a:t>
                      </a:r>
                      <a:r>
                        <a:rPr lang="en-GB" sz="1800" b="1" kern="1200" dirty="0" smtClean="0">
                          <a:solidFill>
                            <a:schemeClr val="lt1"/>
                          </a:solidFill>
                          <a:latin typeface="+mn-lt"/>
                          <a:ea typeface="+mn-ea"/>
                          <a:cs typeface="+mn-cs"/>
                        </a:rPr>
                        <a:t>)</a:t>
                      </a:r>
                      <a:endParaRPr lang="tr-TR" sz="1800" b="1" kern="1200" dirty="0" smtClean="0">
                        <a:solidFill>
                          <a:schemeClr val="lt1"/>
                        </a:solidFill>
                        <a:latin typeface="+mn-lt"/>
                        <a:ea typeface="+mn-ea"/>
                        <a:cs typeface="+mn-cs"/>
                      </a:endParaRPr>
                    </a:p>
                  </a:txBody>
                  <a:tcPr/>
                </a:tc>
              </a:tr>
            </a:tbl>
          </a:graphicData>
        </a:graphic>
      </p:graphicFrame>
    </p:spTree>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335</TotalTime>
  <Words>505</Words>
  <Application>Microsoft Office PowerPoint</Application>
  <PresentationFormat>Ekran Gösterisi (4:3)</PresentationFormat>
  <Paragraphs>25</Paragraphs>
  <Slides>7</Slides>
  <Notes>1</Notes>
  <HiddenSlides>0</HiddenSlides>
  <MMClips>0</MMClips>
  <ScaleCrop>false</ScaleCrop>
  <HeadingPairs>
    <vt:vector size="4" baseType="variant">
      <vt:variant>
        <vt:lpstr>Tema</vt:lpstr>
      </vt:variant>
      <vt:variant>
        <vt:i4>1</vt:i4>
      </vt:variant>
      <vt:variant>
        <vt:lpstr>Slayt Başlıkları</vt:lpstr>
      </vt:variant>
      <vt:variant>
        <vt:i4>7</vt:i4>
      </vt:variant>
    </vt:vector>
  </HeadingPairs>
  <TitlesOfParts>
    <vt:vector size="8" baseType="lpstr">
      <vt:lpstr>Ofis Teması</vt:lpstr>
      <vt:lpstr>9. konu</vt:lpstr>
      <vt:lpstr>9. hafta</vt:lpstr>
      <vt:lpstr>9. hafta</vt:lpstr>
      <vt:lpstr>9. hafta</vt:lpstr>
      <vt:lpstr>9. hafta</vt:lpstr>
      <vt:lpstr>9. hafta</vt:lpstr>
      <vt:lpstr>9. hafta</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 konu</dc:title>
  <dc:creator>çağlar</dc:creator>
  <cp:lastModifiedBy>çağlar</cp:lastModifiedBy>
  <cp:revision>41</cp:revision>
  <dcterms:created xsi:type="dcterms:W3CDTF">2018-05-08T13:48:36Z</dcterms:created>
  <dcterms:modified xsi:type="dcterms:W3CDTF">2018-10-09T11:07:19Z</dcterms:modified>
</cp:coreProperties>
</file>