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FC48-C433-46F2-AF0B-6308AD7AF486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01238-D3FA-4D16-8D57-DF2E6D541C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6262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FC48-C433-46F2-AF0B-6308AD7AF486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01238-D3FA-4D16-8D57-DF2E6D541C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0197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FC48-C433-46F2-AF0B-6308AD7AF486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01238-D3FA-4D16-8D57-DF2E6D541C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0554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FC48-C433-46F2-AF0B-6308AD7AF486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01238-D3FA-4D16-8D57-DF2E6D541C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2130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FC48-C433-46F2-AF0B-6308AD7AF486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01238-D3FA-4D16-8D57-DF2E6D541C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233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FC48-C433-46F2-AF0B-6308AD7AF486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01238-D3FA-4D16-8D57-DF2E6D541C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3447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FC48-C433-46F2-AF0B-6308AD7AF486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01238-D3FA-4D16-8D57-DF2E6D541C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11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FC48-C433-46F2-AF0B-6308AD7AF486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01238-D3FA-4D16-8D57-DF2E6D541C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4901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FC48-C433-46F2-AF0B-6308AD7AF486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01238-D3FA-4D16-8D57-DF2E6D541C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0669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FC48-C433-46F2-AF0B-6308AD7AF486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01238-D3FA-4D16-8D57-DF2E6D541C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076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7FC48-C433-46F2-AF0B-6308AD7AF486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01238-D3FA-4D16-8D57-DF2E6D541C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1618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7FC48-C433-46F2-AF0B-6308AD7AF486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01238-D3FA-4D16-8D57-DF2E6D541C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932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Ekoturizmin</a:t>
            </a:r>
            <a:r>
              <a:rPr lang="tr-TR" dirty="0" smtClean="0"/>
              <a:t> diğer yönleri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4120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Turistik ziyaretler sırasında eğitim sunması</a:t>
            </a:r>
          </a:p>
          <a:p>
            <a:r>
              <a:rPr lang="tr-TR" dirty="0" smtClean="0"/>
              <a:t>Çevre ve insana karşı hassasiyet oluşturması</a:t>
            </a:r>
          </a:p>
          <a:p>
            <a:r>
              <a:rPr lang="tr-TR" dirty="0" smtClean="0"/>
              <a:t>Kültürleri tanıma fırsatı vermesi</a:t>
            </a:r>
          </a:p>
          <a:p>
            <a:r>
              <a:rPr lang="tr-TR" dirty="0" smtClean="0"/>
              <a:t>Taşıma kapasitesine karşı duyarlılık göstermesi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90389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Küçük ölçekli işletmelerde az teknoloji ile hizmet vermesi</a:t>
            </a:r>
          </a:p>
          <a:p>
            <a:r>
              <a:rPr lang="tr-TR" dirty="0" smtClean="0"/>
              <a:t>Yerel kalkınmaya katkıda bulunması</a:t>
            </a:r>
          </a:p>
          <a:p>
            <a:r>
              <a:rPr lang="tr-TR" dirty="0" smtClean="0"/>
              <a:t>Elde edilen gelirin yine yöre içinde kullanılması</a:t>
            </a:r>
          </a:p>
          <a:p>
            <a:r>
              <a:rPr lang="tr-TR" dirty="0" smtClean="0"/>
              <a:t>Koruma faaliyetlerine önem vermesi</a:t>
            </a:r>
          </a:p>
          <a:p>
            <a:r>
              <a:rPr lang="tr-TR" dirty="0" smtClean="0"/>
              <a:t>Ekosistem ile ilgili bilgi vermesi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3262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Toplumsal gelişime destek vermesi</a:t>
            </a:r>
          </a:p>
          <a:p>
            <a:r>
              <a:rPr lang="tr-TR" dirty="0" smtClean="0"/>
              <a:t>Yerel bölge ile ziyaretçiler arasında kültürel bağ kurması</a:t>
            </a:r>
          </a:p>
          <a:p>
            <a:r>
              <a:rPr lang="tr-TR" dirty="0" smtClean="0"/>
              <a:t>Kültürel tanıtıma yol açması</a:t>
            </a:r>
          </a:p>
          <a:p>
            <a:r>
              <a:rPr lang="tr-TR" dirty="0" smtClean="0"/>
              <a:t>Doğal yaşama duyarlılık kazandırması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2059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Ekoturizm</a:t>
            </a:r>
            <a:r>
              <a:rPr lang="tr-TR" dirty="0" smtClean="0"/>
              <a:t> etkinliklerinde dikkat edilmesi gerekenler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Gezi sırasında gürültü yapmamak</a:t>
            </a:r>
          </a:p>
          <a:p>
            <a:r>
              <a:rPr lang="tr-TR" dirty="0" smtClean="0"/>
              <a:t>Özellikle nesli tükenmekte olan hayvanların bulunduğu alanlarda sessiz olmak</a:t>
            </a:r>
          </a:p>
          <a:p>
            <a:r>
              <a:rPr lang="tr-TR" dirty="0" smtClean="0"/>
              <a:t>Gezi boyunca etrafı kirletmemek, atık bırakmamak</a:t>
            </a:r>
          </a:p>
          <a:p>
            <a:r>
              <a:rPr lang="tr-TR" dirty="0" err="1" smtClean="0"/>
              <a:t>Flara</a:t>
            </a:r>
            <a:r>
              <a:rPr lang="tr-TR" dirty="0" smtClean="0"/>
              <a:t> ve faunaya zarar vermemek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0793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Özel koruma alanları gezilirken ilgili yasaklara ve kurallara uymak</a:t>
            </a:r>
          </a:p>
          <a:p>
            <a:r>
              <a:rPr lang="tr-TR" dirty="0" smtClean="0"/>
              <a:t>Doğaya zarar vermemek</a:t>
            </a:r>
          </a:p>
          <a:p>
            <a:r>
              <a:rPr lang="tr-TR" dirty="0" smtClean="0"/>
              <a:t>Kirlilik yaratmamak</a:t>
            </a:r>
          </a:p>
          <a:p>
            <a:r>
              <a:rPr lang="tr-TR" dirty="0" smtClean="0"/>
              <a:t>Gerektiğinde doğadan taş, kabuk vs. toplamamak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3814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Gezi boyunca tur rehberlerine de bir çok göre düşmektedir;</a:t>
            </a:r>
          </a:p>
          <a:p>
            <a:r>
              <a:rPr lang="tr-TR" dirty="0" smtClean="0"/>
              <a:t>Ziyaretçilere gezilecek alan ile ilgili bilgi vermek</a:t>
            </a:r>
          </a:p>
          <a:p>
            <a:r>
              <a:rPr lang="tr-TR" dirty="0" smtClean="0"/>
              <a:t>Gerekli yönergeleri katılımcılara aktarmak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32260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Çevredeki hayvan yaşam alanları hakkında gerekli bilgileri vermek</a:t>
            </a:r>
          </a:p>
          <a:p>
            <a:r>
              <a:rPr lang="tr-TR" dirty="0" smtClean="0"/>
              <a:t>Bitki alanları ile ilgili bilgi vermek</a:t>
            </a:r>
          </a:p>
          <a:p>
            <a:r>
              <a:rPr lang="tr-TR" dirty="0" smtClean="0"/>
              <a:t>Gezilerin zorlukları ile ilgili </a:t>
            </a:r>
            <a:r>
              <a:rPr lang="tr-TR" smtClean="0"/>
              <a:t>bilgi vermek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261305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164</Words>
  <Application>Microsoft Office PowerPoint</Application>
  <PresentationFormat>Ekran Gösterisi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Ekoturizmin diğer yönleri</vt:lpstr>
      <vt:lpstr>PowerPoint Sunusu</vt:lpstr>
      <vt:lpstr>PowerPoint Sunusu</vt:lpstr>
      <vt:lpstr>PowerPoint Sunusu</vt:lpstr>
      <vt:lpstr>Ekoturizm etkinliklerinde dikkat edilmesi gerekenler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EDA</dc:creator>
  <cp:lastModifiedBy>EDA</cp:lastModifiedBy>
  <cp:revision>13</cp:revision>
  <dcterms:created xsi:type="dcterms:W3CDTF">2020-03-06T20:07:22Z</dcterms:created>
  <dcterms:modified xsi:type="dcterms:W3CDTF">2020-03-06T20:21:45Z</dcterms:modified>
</cp:coreProperties>
</file>