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C1371-DCFE-4FC7-88C6-1BCB722C5AF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B4E43-AC4E-44D7-AA45-1CA33FF2DB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686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97ADB3-8694-459E-B8F5-BEE5E9976A0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429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388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311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56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51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474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44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01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9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641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72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5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3471C-5583-43E6-957E-A06F3B03F5F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4BBCD-8EFB-4A42-83BB-5B1FB65B8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03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Drama ve Tiyatro </a:t>
            </a:r>
            <a:r>
              <a:rPr lang="tr-TR" smtClean="0"/>
              <a:t>Arasındaki Farklar</a:t>
            </a:r>
            <a:endParaRPr lang="tr-TR" dirty="0"/>
          </a:p>
        </p:txBody>
      </p:sp>
      <p:sp>
        <p:nvSpPr>
          <p:cNvPr id="6" name="Alt Başlık 2"/>
          <p:cNvSpPr>
            <a:spLocks noGrp="1"/>
          </p:cNvSpPr>
          <p:nvPr>
            <p:ph type="subTitle" idx="1"/>
          </p:nvPr>
        </p:nvSpPr>
        <p:spPr>
          <a:xfrm>
            <a:off x="8826367" y="5945157"/>
            <a:ext cx="3012707" cy="527200"/>
          </a:xfrm>
        </p:spPr>
        <p:txBody>
          <a:bodyPr>
            <a:noAutofit/>
          </a:bodyPr>
          <a:lstStyle/>
          <a:p>
            <a:r>
              <a:rPr lang="tr-TR" sz="1800" dirty="0" smtClean="0"/>
              <a:t>TIP 140</a:t>
            </a:r>
          </a:p>
          <a:p>
            <a:r>
              <a:rPr lang="tr-TR" sz="1800" dirty="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312900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Yaratıcı Dramanın Özellikleri (24.04.2020)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 Yaratıcı drama, «oyunculuk» yapmak değildir ve oyunculuk mesleğinin gerektirdiği kadar oyunculuk becerisine sahip olma gibi bir ön koşulu yoktur.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92D050"/>
                </a:solidFill>
              </a:rPr>
              <a:t>Yaratıcı drama, tiyatro yapmak değildir. Ancak tiyatrodan sürekli beslenen bir alandır.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Yaratıcı drama, psikolojik bir iyileştirme aracı değildir. Yaratıcı drama çalışmaları, tedavi amacı taşımaz.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Yaratıcı drama, canlandırma odaklıdır. Bu odaklanma, «-</a:t>
            </a:r>
            <a:r>
              <a:rPr lang="tr-TR" sz="2000" b="1" dirty="0" err="1" smtClean="0">
                <a:solidFill>
                  <a:schemeClr val="bg1">
                    <a:lumMod val="85000"/>
                  </a:schemeClr>
                </a:solidFill>
              </a:rPr>
              <a:t>mış</a:t>
            </a: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 gibi» yapmaya, </a:t>
            </a:r>
            <a:r>
              <a:rPr lang="tr-TR" sz="2000" b="1" dirty="0" err="1" smtClean="0">
                <a:solidFill>
                  <a:schemeClr val="bg1">
                    <a:lumMod val="85000"/>
                  </a:schemeClr>
                </a:solidFill>
              </a:rPr>
              <a:t>spontaniteye</a:t>
            </a:r>
            <a:r>
              <a:rPr lang="tr-TR" sz="2000" b="1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(kendiliğindenliğe) ve yaratıcılığa dayanır.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Yaratıcı drama, oyunların genel özelliklerinden yararlanır.</a:t>
            </a:r>
            <a:endParaRPr lang="tr-TR" sz="2000" dirty="0">
              <a:solidFill>
                <a:schemeClr val="bg1">
                  <a:lumMod val="8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02630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sz="2800" dirty="0" smtClean="0">
                <a:solidFill>
                  <a:srgbClr val="00B050"/>
                </a:solidFill>
              </a:rPr>
              <a:t>Drama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92D050"/>
                </a:solidFill>
              </a:rPr>
              <a:t>Grup</a:t>
            </a:r>
          </a:p>
          <a:p>
            <a:r>
              <a:rPr lang="tr-TR" dirty="0" smtClean="0">
                <a:solidFill>
                  <a:srgbClr val="92D050"/>
                </a:solidFill>
              </a:rPr>
              <a:t>Yaşantılara dayanır</a:t>
            </a:r>
          </a:p>
          <a:p>
            <a:r>
              <a:rPr lang="tr-TR" dirty="0" smtClean="0">
                <a:solidFill>
                  <a:srgbClr val="92D050"/>
                </a:solidFill>
              </a:rPr>
              <a:t>Eğitmen</a:t>
            </a:r>
          </a:p>
          <a:p>
            <a:r>
              <a:rPr lang="tr-TR" dirty="0" smtClean="0">
                <a:solidFill>
                  <a:srgbClr val="92D050"/>
                </a:solidFill>
              </a:rPr>
              <a:t>Süreç</a:t>
            </a:r>
          </a:p>
          <a:p>
            <a:r>
              <a:rPr lang="tr-TR" dirty="0" smtClean="0">
                <a:solidFill>
                  <a:srgbClr val="92D050"/>
                </a:solidFill>
              </a:rPr>
              <a:t>Kostüm, dekor çoğunlukla kullanılmaz ya da çok az kullanılır.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tr-TR" sz="2800" dirty="0" smtClean="0">
                <a:solidFill>
                  <a:schemeClr val="accent1">
                    <a:lumMod val="50000"/>
                  </a:schemeClr>
                </a:solidFill>
              </a:rPr>
              <a:t>Tiyatro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Oyuncu(</a:t>
            </a:r>
            <a:r>
              <a:rPr lang="tr-TR" dirty="0" err="1" smtClean="0">
                <a:solidFill>
                  <a:srgbClr val="0070C0"/>
                </a:solidFill>
              </a:rPr>
              <a:t>lar</a:t>
            </a:r>
            <a:r>
              <a:rPr lang="tr-TR" dirty="0" smtClean="0">
                <a:solidFill>
                  <a:srgbClr val="0070C0"/>
                </a:solidFill>
              </a:rPr>
              <a:t>)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Metne dayanır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Yönetmen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Sonuç (sahne)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Kostüm, dekor kullanılır.</a:t>
            </a:r>
            <a:endParaRPr lang="tr-T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075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2299062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2825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152</Words>
  <Application>Microsoft Office PowerPoint</Application>
  <PresentationFormat>Geniş ekran</PresentationFormat>
  <Paragraphs>28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Drama ve Tiyatro Arasındaki Farklar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 ve Tiyatro Arasındaki Farklar</dc:title>
  <dc:creator>Microsoft hesabı</dc:creator>
  <cp:lastModifiedBy>Microsoft hesabı</cp:lastModifiedBy>
  <cp:revision>2</cp:revision>
  <dcterms:created xsi:type="dcterms:W3CDTF">2020-07-29T11:01:13Z</dcterms:created>
  <dcterms:modified xsi:type="dcterms:W3CDTF">2020-07-29T11:24:13Z</dcterms:modified>
</cp:coreProperties>
</file>