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ISP 223 PORTEKIZCE DILBILGISINE GIRIŞ</a:t>
            </a:r>
            <a:r>
              <a:rPr lang="tr-TR" dirty="0"/>
              <a:t/>
            </a:r>
            <a:br>
              <a:rPr lang="tr-TR" dirty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INTRODUÇÃO GRAMÁTICA PORTUGUESA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92309" y="4952246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A1 LIVRO DO ALUNO</a:t>
            </a:r>
            <a:r>
              <a:rPr lang="pt-PT" sz="2200" dirty="0"/>
              <a:t>; </a:t>
            </a:r>
            <a:r>
              <a:rPr lang="tr-TR" sz="2200" dirty="0"/>
              <a:t> PORTUGUÊS XXI NÍVEL A1 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1,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</a:p>
          <a:p>
            <a:pPr marL="0" indent="0">
              <a:buNone/>
            </a:pPr>
            <a:endParaRPr lang="en-GB" sz="2200" dirty="0"/>
          </a:p>
          <a:p>
            <a:pPr lvl="0"/>
            <a:r>
              <a:rPr lang="es-ES_tradnl" b="1" dirty="0" err="1"/>
              <a:t>Apresentar</a:t>
            </a:r>
            <a:r>
              <a:rPr lang="es-ES_tradnl" b="1" dirty="0"/>
              <a:t> a </a:t>
            </a:r>
            <a:r>
              <a:rPr lang="es-ES_tradnl" b="1" dirty="0" err="1"/>
              <a:t>Unidade</a:t>
            </a:r>
            <a:r>
              <a:rPr lang="es-ES_tradnl" b="1" dirty="0"/>
              <a:t> </a:t>
            </a:r>
            <a:r>
              <a:rPr lang="es-ES_tradnl" b="1" dirty="0" smtClean="0"/>
              <a:t>6</a:t>
            </a:r>
            <a:endParaRPr lang="en-GB" dirty="0"/>
          </a:p>
          <a:p>
            <a:r>
              <a:rPr lang="es-ES_tradnl" dirty="0" err="1"/>
              <a:t>Objectivos</a:t>
            </a:r>
            <a:r>
              <a:rPr lang="es-ES_tradnl" dirty="0"/>
              <a:t> </a:t>
            </a:r>
            <a:r>
              <a:rPr lang="es-ES_tradnl" dirty="0" err="1"/>
              <a:t>Funcionais</a:t>
            </a:r>
            <a:r>
              <a:rPr lang="es-ES_tradnl" dirty="0"/>
              <a:t>:</a:t>
            </a:r>
            <a:endParaRPr lang="en-GB" dirty="0"/>
          </a:p>
          <a:p>
            <a:r>
              <a:rPr lang="es-ES_tradnl" dirty="0" err="1"/>
              <a:t>Fazer</a:t>
            </a:r>
            <a:r>
              <a:rPr lang="es-ES_tradnl" dirty="0"/>
              <a:t> compras;</a:t>
            </a:r>
            <a:endParaRPr lang="en-GB" dirty="0"/>
          </a:p>
          <a:p>
            <a:r>
              <a:rPr lang="es-ES_tradnl" dirty="0" err="1"/>
              <a:t>Perguntar</a:t>
            </a:r>
            <a:r>
              <a:rPr lang="es-ES_tradnl" dirty="0"/>
              <a:t> </a:t>
            </a:r>
            <a:r>
              <a:rPr lang="es-ES_tradnl" dirty="0" err="1"/>
              <a:t>preços</a:t>
            </a:r>
            <a:r>
              <a:rPr lang="es-ES_tradnl" dirty="0"/>
              <a:t>;</a:t>
            </a:r>
            <a:endParaRPr lang="en-GB" dirty="0"/>
          </a:p>
          <a:p>
            <a:r>
              <a:rPr lang="es-ES_tradnl" dirty="0"/>
              <a:t>Pedir </a:t>
            </a:r>
            <a:r>
              <a:rPr lang="es-ES_tradnl" dirty="0" err="1"/>
              <a:t>artigos</a:t>
            </a:r>
            <a:r>
              <a:rPr lang="es-ES_tradnl" dirty="0"/>
              <a:t> </a:t>
            </a:r>
            <a:r>
              <a:rPr lang="es-ES_tradnl" dirty="0" err="1"/>
              <a:t>em</a:t>
            </a:r>
            <a:r>
              <a:rPr lang="es-ES_tradnl" dirty="0"/>
              <a:t> </a:t>
            </a:r>
            <a:r>
              <a:rPr lang="es-ES_tradnl" dirty="0" err="1"/>
              <a:t>lojas</a:t>
            </a:r>
            <a:r>
              <a:rPr lang="es-ES_tradnl" dirty="0"/>
              <a:t>;</a:t>
            </a:r>
            <a:endParaRPr lang="en-GB" dirty="0"/>
          </a:p>
          <a:p>
            <a:r>
              <a:rPr lang="es-ES_tradnl" dirty="0"/>
              <a:t>Ir </a:t>
            </a:r>
            <a:r>
              <a:rPr lang="es-ES_tradnl" dirty="0" err="1"/>
              <a:t>ao</a:t>
            </a:r>
            <a:r>
              <a:rPr lang="es-ES_tradnl" dirty="0"/>
              <a:t> médico;</a:t>
            </a:r>
            <a:endParaRPr lang="en-GB" dirty="0"/>
          </a:p>
          <a:p>
            <a:r>
              <a:rPr lang="es-ES_tradnl" dirty="0" err="1"/>
              <a:t>Descrever</a:t>
            </a:r>
            <a:r>
              <a:rPr lang="es-ES_tradnl" dirty="0"/>
              <a:t> </a:t>
            </a:r>
            <a:r>
              <a:rPr lang="es-ES_tradnl" dirty="0" err="1"/>
              <a:t>pessoas</a:t>
            </a:r>
            <a:r>
              <a:rPr lang="es-ES_tradnl" dirty="0"/>
              <a:t>;</a:t>
            </a:r>
            <a:endParaRPr lang="en-GB" dirty="0"/>
          </a:p>
          <a:p>
            <a:r>
              <a:rPr lang="es-ES_tradnl" dirty="0" err="1"/>
              <a:t>Aconselhar</a:t>
            </a:r>
            <a:r>
              <a:rPr lang="es-ES_tradnl" dirty="0"/>
              <a:t> e dar </a:t>
            </a:r>
            <a:r>
              <a:rPr lang="es-ES_tradnl" dirty="0" err="1"/>
              <a:t>instruções</a:t>
            </a:r>
            <a:endParaRPr lang="en-GB" dirty="0"/>
          </a:p>
          <a:p>
            <a:pPr marL="0" indent="0">
              <a:buNone/>
            </a:pPr>
            <a:endParaRPr lang="tr-TR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A1 LIVRO DO ALUNO</a:t>
            </a:r>
            <a:r>
              <a:rPr lang="pt-PT" sz="2200" dirty="0"/>
              <a:t>; </a:t>
            </a:r>
            <a:r>
              <a:rPr lang="tr-TR" sz="2200" dirty="0"/>
              <a:t> PORTUGUÊS XXI NÍVEL A1 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1,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</a:p>
          <a:p>
            <a:pPr marL="0" indent="0">
              <a:buNone/>
            </a:pPr>
            <a:endParaRPr lang="en-GB" sz="2200" dirty="0"/>
          </a:p>
          <a:p>
            <a:pPr lvl="0"/>
            <a:r>
              <a:rPr lang="es-ES_tradnl" b="1" dirty="0"/>
              <a:t>Iniciar a </a:t>
            </a:r>
            <a:r>
              <a:rPr lang="es-ES_tradnl" b="1" dirty="0" err="1"/>
              <a:t>Unidade</a:t>
            </a:r>
            <a:r>
              <a:rPr lang="es-ES_tradnl" b="1" dirty="0"/>
              <a:t> 6 e Aprender</a:t>
            </a:r>
            <a:r>
              <a:rPr lang="es-ES_tradnl" b="1" dirty="0" smtClean="0"/>
              <a:t>:</a:t>
            </a:r>
            <a:endParaRPr lang="en-GB" dirty="0"/>
          </a:p>
          <a:p>
            <a:r>
              <a:rPr lang="es-ES_tradnl" dirty="0"/>
              <a:t>Verbos </a:t>
            </a:r>
            <a:r>
              <a:rPr lang="es-ES_tradnl" dirty="0" smtClean="0"/>
              <a:t>Irregulares </a:t>
            </a:r>
            <a:r>
              <a:rPr lang="es-ES_tradnl" dirty="0"/>
              <a:t>do Presente do Indicativo: DAR, DOER.</a:t>
            </a:r>
            <a:endParaRPr lang="en-GB" dirty="0"/>
          </a:p>
          <a:p>
            <a:r>
              <a:rPr lang="es-ES_tradnl" dirty="0" err="1"/>
              <a:t>Questão</a:t>
            </a:r>
            <a:r>
              <a:rPr lang="es-ES_tradnl" dirty="0"/>
              <a:t> “</a:t>
            </a:r>
            <a:r>
              <a:rPr lang="es-ES_tradnl" dirty="0" err="1"/>
              <a:t>Podia</a:t>
            </a:r>
            <a:r>
              <a:rPr lang="es-ES_tradnl" dirty="0"/>
              <a:t>...”</a:t>
            </a:r>
            <a:endParaRPr lang="en-GB" dirty="0"/>
          </a:p>
          <a:p>
            <a:r>
              <a:rPr lang="es-ES_tradnl" dirty="0"/>
              <a:t>Precisar de / </a:t>
            </a:r>
            <a:r>
              <a:rPr lang="es-ES_tradnl" dirty="0" err="1"/>
              <a:t>dever</a:t>
            </a:r>
            <a:endParaRPr lang="en-GB" dirty="0"/>
          </a:p>
          <a:p>
            <a:r>
              <a:rPr lang="es-ES_tradnl" dirty="0"/>
              <a:t>Imperativo</a:t>
            </a:r>
            <a:endParaRPr lang="en-GB" dirty="0"/>
          </a:p>
          <a:p>
            <a:r>
              <a:rPr lang="es-ES_tradnl" dirty="0" err="1"/>
              <a:t>Pronomes</a:t>
            </a:r>
            <a:r>
              <a:rPr lang="es-ES_tradnl" dirty="0"/>
              <a:t> </a:t>
            </a:r>
            <a:r>
              <a:rPr lang="es-ES_tradnl" dirty="0" err="1"/>
              <a:t>demonstrativos</a:t>
            </a:r>
            <a:endParaRPr lang="en-GB" dirty="0"/>
          </a:p>
          <a:p>
            <a:r>
              <a:rPr lang="es-ES_tradnl" dirty="0"/>
              <a:t>Para / por </a:t>
            </a:r>
            <a:endParaRPr lang="en-GB" dirty="0"/>
          </a:p>
          <a:p>
            <a:pPr marL="0" indent="0">
              <a:buNone/>
            </a:pPr>
            <a:endParaRPr lang="tr-TR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6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PT" dirty="0" smtClean="0"/>
              <a:t>Ir ao médico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50" y="105466"/>
            <a:ext cx="7357450" cy="667282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862"/>
            <a:ext cx="5575664" cy="39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2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28454" y="1171422"/>
            <a:ext cx="6495861" cy="977774"/>
          </a:xfrm>
        </p:spPr>
        <p:txBody>
          <a:bodyPr>
            <a:normAutofit fontScale="90000"/>
          </a:bodyPr>
          <a:lstStyle/>
          <a:p>
            <a:pPr algn="r"/>
            <a:r>
              <a:rPr lang="pt-PT" dirty="0" smtClean="0"/>
              <a:t>Verbos Doer </a:t>
            </a:r>
            <a:br>
              <a:rPr lang="pt-PT" dirty="0" smtClean="0"/>
            </a:br>
            <a:r>
              <a:rPr lang="pt-PT" dirty="0" smtClean="0"/>
              <a:t> Dar</a:t>
            </a:r>
            <a:endParaRPr lang="en-GB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41" y="156640"/>
            <a:ext cx="11217244" cy="3007337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41" y="2388173"/>
            <a:ext cx="7505559" cy="440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0155" y="61962"/>
            <a:ext cx="6987273" cy="977774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Verbos Doer / Dar</a:t>
            </a: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4" y="1520891"/>
            <a:ext cx="10020714" cy="38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3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pt-PT" dirty="0" smtClean="0"/>
              <a:t>IMPERATIVO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74" y="1019089"/>
            <a:ext cx="8241966" cy="5838911"/>
          </a:xfrm>
        </p:spPr>
      </p:pic>
    </p:spTree>
    <p:extLst>
      <p:ext uri="{BB962C8B-B14F-4D97-AF65-F5344CB8AC3E}">
        <p14:creationId xmlns:p14="http://schemas.microsoft.com/office/powerpoint/2010/main" val="2917660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185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ISP 223 PORTEKIZCE DILBILGISINE GIRIŞ  INTRODUÇÃO GRAMÁTICA PORTUGUESA </vt:lpstr>
      <vt:lpstr>Apresentação do PowerPoint</vt:lpstr>
      <vt:lpstr>Apresentação do PowerPoint</vt:lpstr>
      <vt:lpstr>Ir ao médico</vt:lpstr>
      <vt:lpstr>Verbos Doer   Dar</vt:lpstr>
      <vt:lpstr>Verbos Doer / Dar</vt:lpstr>
      <vt:lpstr>IMPERATIVO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22</cp:revision>
  <dcterms:created xsi:type="dcterms:W3CDTF">2018-11-18T11:57:52Z</dcterms:created>
  <dcterms:modified xsi:type="dcterms:W3CDTF">2018-11-22T20:14:55Z</dcterms:modified>
</cp:coreProperties>
</file>