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701FD8B-94F1-244A-A4EE-CFA08EED07C1}"/>
              </a:ext>
            </a:extLst>
          </p:cNvPr>
          <p:cNvSpPr>
            <a:spLocks noGrp="1"/>
          </p:cNvSpPr>
          <p:nvPr>
            <p:ph type="title"/>
          </p:nvPr>
        </p:nvSpPr>
        <p:spPr/>
        <p:txBody>
          <a:bodyPr/>
          <a:lstStyle/>
          <a:p>
            <a:pPr algn="ctr"/>
            <a:r>
              <a:rPr lang="tr-TR" b="1" dirty="0">
                <a:solidFill>
                  <a:srgbClr val="7030A0"/>
                </a:solidFill>
                <a:latin typeface="Arial" panose="020B0604020202020204" pitchFamily="34" charset="0"/>
                <a:cs typeface="Arial" panose="020B0604020202020204" pitchFamily="34" charset="0"/>
              </a:rPr>
              <a:t>9. HAFTA</a:t>
            </a:r>
          </a:p>
        </p:txBody>
      </p:sp>
      <p:sp>
        <p:nvSpPr>
          <p:cNvPr id="3" name="İçerik Yer Tutucusu 2">
            <a:extLst>
              <a:ext uri="{FF2B5EF4-FFF2-40B4-BE49-F238E27FC236}">
                <a16:creationId xmlns:a16="http://schemas.microsoft.com/office/drawing/2014/main" xmlns="" id="{1151EFE3-0CE1-0241-AC6F-0F87871F930A}"/>
              </a:ext>
            </a:extLst>
          </p:cNvPr>
          <p:cNvSpPr>
            <a:spLocks noGrp="1"/>
          </p:cNvSpPr>
          <p:nvPr>
            <p:ph idx="1"/>
          </p:nvPr>
        </p:nvSpPr>
        <p:spPr/>
        <p:txBody>
          <a:bodyPr/>
          <a:lstStyle/>
          <a:p>
            <a:endParaRPr lang="tr-TR" dirty="0"/>
          </a:p>
          <a:p>
            <a:endParaRPr lang="tr-TR" dirty="0"/>
          </a:p>
          <a:p>
            <a:pPr algn="just"/>
            <a:r>
              <a:rPr lang="tr-TR" b="1" dirty="0">
                <a:latin typeface="Arial" panose="020B0604020202020204" pitchFamily="34" charset="0"/>
                <a:cs typeface="Arial" panose="020B0604020202020204" pitchFamily="34" charset="0"/>
              </a:rPr>
              <a:t>Şirketler topluluğu</a:t>
            </a:r>
          </a:p>
        </p:txBody>
      </p:sp>
    </p:spTree>
    <p:extLst>
      <p:ext uri="{BB962C8B-B14F-4D97-AF65-F5344CB8AC3E}">
        <p14:creationId xmlns:p14="http://schemas.microsoft.com/office/powerpoint/2010/main" val="414433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a:solidFill>
                  <a:srgbClr val="7030A0"/>
                </a:solidFill>
                <a:latin typeface="Arial" panose="020B0604020202020204" pitchFamily="34" charset="0"/>
                <a:cs typeface="Arial" panose="020B0604020202020204" pitchFamily="34" charset="0"/>
              </a:rPr>
              <a:t>Şirketler Topluluğu</a:t>
            </a:r>
          </a:p>
        </p:txBody>
      </p:sp>
      <p:sp>
        <p:nvSpPr>
          <p:cNvPr id="3" name="2 İçerik Yer Tutucusu"/>
          <p:cNvSpPr>
            <a:spLocks noGrp="1"/>
          </p:cNvSpPr>
          <p:nvPr>
            <p:ph idx="1"/>
          </p:nvPr>
        </p:nvSpPr>
        <p:spPr/>
        <p:txBody>
          <a:bodyPr>
            <a:normAutofit fontScale="85000" lnSpcReduction="10000"/>
          </a:bodyPr>
          <a:lstStyle/>
          <a:p>
            <a:pPr algn="just">
              <a:buNone/>
            </a:pPr>
            <a:r>
              <a:rPr lang="tr-TR" dirty="0">
                <a:latin typeface="Arial" panose="020B0604020202020204" pitchFamily="34" charset="0"/>
                <a:cs typeface="Arial" panose="020B0604020202020204" pitchFamily="34" charset="0"/>
              </a:rPr>
              <a:t>	Türk Ticaret Kanununun 195. maddesi hükmüne göre,</a:t>
            </a:r>
          </a:p>
          <a:p>
            <a:pPr lvl="0" algn="just"/>
            <a:r>
              <a:rPr lang="tr-TR" dirty="0">
                <a:latin typeface="Arial" panose="020B0604020202020204" pitchFamily="34" charset="0"/>
                <a:cs typeface="Arial" panose="020B0604020202020204" pitchFamily="34" charset="0"/>
              </a:rPr>
              <a:t>Bir ticaret şirketi, diğer bir ticaret şirketinin, doğrudan veya dolaylı olarak; Oy haklarının çoğunluğuna sahipse veya şirket sözleşmesi uyarınca, yönetim organında karar alabilecek çoğunluğu oluşturan sayıda üyenin seçimini sağlayabilmek hakkını haizse veya kendi oy hakları yanında, bir sözleşmeye dayanarak, tek başına veya diğer pay sahipleri ya da ortaklarla birlikte, oy haklarının çoğunluğunu oluşturuyorsa, </a:t>
            </a:r>
          </a:p>
          <a:p>
            <a:pPr algn="just">
              <a:spcBef>
                <a:spcPts val="600"/>
              </a:spcBef>
              <a:spcAft>
                <a:spcPts val="600"/>
              </a:spcAft>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1378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latin typeface="Arial" panose="020B0604020202020204" pitchFamily="34" charset="0"/>
                <a:cs typeface="Arial" panose="020B0604020202020204" pitchFamily="34" charset="0"/>
              </a:rPr>
              <a:t>Bir ticaret şirketi, diğer bir ticaret şirketini, bir sözleşme gereğince veya başka bir yolla hâkimiyeti altında tutabiliyorsa, birinci şirket hâkim şirket, diğeri bağlı şirkettir. </a:t>
            </a:r>
          </a:p>
          <a:p>
            <a:endParaRPr lang="tr-TR" dirty="0"/>
          </a:p>
        </p:txBody>
      </p:sp>
    </p:spTree>
    <p:extLst>
      <p:ext uri="{BB962C8B-B14F-4D97-AF65-F5344CB8AC3E}">
        <p14:creationId xmlns:p14="http://schemas.microsoft.com/office/powerpoint/2010/main" val="7687490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36</Words>
  <Application>Microsoft Office PowerPoint</Application>
  <PresentationFormat>Ekran Gösterisi (4:3)</PresentationFormat>
  <Paragraphs>8</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Ofis Teması</vt:lpstr>
      <vt:lpstr>9. HAFTA</vt:lpstr>
      <vt:lpstr>Şirketler Topluluğu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HAFTA</dc:title>
  <dc:creator>KORKUT OZKORKUT</dc:creator>
  <cp:lastModifiedBy>KORKUT OZKORKUT</cp:lastModifiedBy>
  <cp:revision>2</cp:revision>
  <dcterms:created xsi:type="dcterms:W3CDTF">2019-12-20T10:06:23Z</dcterms:created>
  <dcterms:modified xsi:type="dcterms:W3CDTF">2019-12-23T11:39:37Z</dcterms:modified>
</cp:coreProperties>
</file>