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5" r:id="rId4"/>
    <p:sldMasterId id="2147483697" r:id="rId5"/>
  </p:sldMasterIdLst>
  <p:notesMasterIdLst>
    <p:notesMasterId r:id="rId14"/>
  </p:notesMasterIdLst>
  <p:sldIdLst>
    <p:sldId id="256" r:id="rId6"/>
    <p:sldId id="257" r:id="rId7"/>
    <p:sldId id="258" r:id="rId8"/>
    <p:sldId id="259" r:id="rId9"/>
    <p:sldId id="260" r:id="rId10"/>
    <p:sldId id="261" r:id="rId11"/>
    <p:sldId id="262" r:id="rId12"/>
    <p:sldId id="264"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D213ED-24F2-4C5B-A0AA-5A246A8E45CA}" type="datetimeFigureOut">
              <a:rPr lang="tr-TR" smtClean="0"/>
              <a:t>23.01.2020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E10270-7095-4D58-A9D6-53C5C389C955}" type="slidenum">
              <a:rPr lang="tr-TR" smtClean="0"/>
              <a:t>‹#›</a:t>
            </a:fld>
            <a:endParaRPr lang="tr-TR"/>
          </a:p>
        </p:txBody>
      </p:sp>
    </p:spTree>
    <p:extLst>
      <p:ext uri="{BB962C8B-B14F-4D97-AF65-F5344CB8AC3E}">
        <p14:creationId xmlns:p14="http://schemas.microsoft.com/office/powerpoint/2010/main" val="2868286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D8F1AAB-A983-4FD6-964B-63AC1A8862C8}" type="slidenum">
              <a:rPr lang="tr-TR" altLang="tr-TR">
                <a:solidFill>
                  <a:srgbClr val="000000"/>
                </a:solidFill>
              </a:rPr>
              <a:pPr>
                <a:spcBef>
                  <a:spcPct val="0"/>
                </a:spcBef>
              </a:pPr>
              <a:t>1</a:t>
            </a:fld>
            <a:endParaRPr lang="tr-TR" altLang="tr-TR">
              <a:solidFill>
                <a:srgbClr val="000000"/>
              </a:solidFill>
            </a:endParaRPr>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076798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4E3CA7D-A4B7-4233-95C0-02E583ECB9AC}" type="slidenum">
              <a:rPr lang="tr-TR" altLang="tr-TR">
                <a:solidFill>
                  <a:srgbClr val="000000"/>
                </a:solidFill>
              </a:rPr>
              <a:pPr>
                <a:spcBef>
                  <a:spcPct val="0"/>
                </a:spcBef>
              </a:pPr>
              <a:t>2</a:t>
            </a:fld>
            <a:endParaRPr lang="tr-TR" altLang="tr-TR">
              <a:solidFill>
                <a:srgbClr val="000000"/>
              </a:solidFill>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9902235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2C73A71-F2B2-4F40-AB91-6786B74659D1}" type="slidenum">
              <a:rPr lang="tr-TR" altLang="tr-TR">
                <a:solidFill>
                  <a:srgbClr val="000000"/>
                </a:solidFill>
              </a:rPr>
              <a:pPr>
                <a:spcBef>
                  <a:spcPct val="0"/>
                </a:spcBef>
              </a:pPr>
              <a:t>3</a:t>
            </a:fld>
            <a:endParaRPr lang="tr-TR" altLang="tr-TR">
              <a:solidFill>
                <a:srgbClr val="000000"/>
              </a:solidFill>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0866401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203481E-BC09-4073-BD06-2B8DDC3E7965}" type="slidenum">
              <a:rPr lang="tr-TR" altLang="tr-TR">
                <a:solidFill>
                  <a:srgbClr val="000000"/>
                </a:solidFill>
              </a:rPr>
              <a:pPr>
                <a:spcBef>
                  <a:spcPct val="0"/>
                </a:spcBef>
              </a:pPr>
              <a:t>4</a:t>
            </a:fld>
            <a:endParaRPr lang="tr-TR" altLang="tr-TR">
              <a:solidFill>
                <a:srgbClr val="000000"/>
              </a:solidFill>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4090313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3417382-8ADD-48A3-B56F-FCBF3744636C}" type="slidenum">
              <a:rPr lang="tr-TR" altLang="tr-TR">
                <a:solidFill>
                  <a:srgbClr val="000000"/>
                </a:solidFill>
              </a:rPr>
              <a:pPr>
                <a:spcBef>
                  <a:spcPct val="0"/>
                </a:spcBef>
              </a:pPr>
              <a:t>5</a:t>
            </a:fld>
            <a:endParaRPr lang="tr-TR" altLang="tr-TR">
              <a:solidFill>
                <a:srgbClr val="000000"/>
              </a:solidFill>
            </a:endParaRPr>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670650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4C9F4E1-A212-4F39-9A57-83739EE2407D}" type="slidenum">
              <a:rPr lang="tr-TR" altLang="tr-TR">
                <a:solidFill>
                  <a:srgbClr val="000000"/>
                </a:solidFill>
              </a:rPr>
              <a:pPr>
                <a:spcBef>
                  <a:spcPct val="0"/>
                </a:spcBef>
              </a:pPr>
              <a:t>6</a:t>
            </a:fld>
            <a:endParaRPr lang="tr-TR" altLang="tr-TR">
              <a:solidFill>
                <a:srgbClr val="000000"/>
              </a:solidFill>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4917091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850818A-DC21-454D-86C4-A9CCAF97FF4B}" type="slidenum">
              <a:rPr lang="tr-TR" altLang="tr-TR">
                <a:solidFill>
                  <a:srgbClr val="000000"/>
                </a:solidFill>
              </a:rPr>
              <a:pPr>
                <a:spcBef>
                  <a:spcPct val="0"/>
                </a:spcBef>
              </a:pPr>
              <a:t>7</a:t>
            </a:fld>
            <a:endParaRPr lang="tr-TR" altLang="tr-TR">
              <a:solidFill>
                <a:srgbClr val="000000"/>
              </a:solidFill>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4276591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E3C87C2D-42CE-4BA8-932D-74F485A3D0D5}" type="slidenum">
              <a:rPr kumimoji="0" lang="tr-TR"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8</a:t>
            </a:fld>
            <a:endParaRPr kumimoji="0" lang="tr-TR"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9657829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BC42A2C-4EEE-4EEF-B8FF-5A1ADF8E5EF4}"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60ADA71-9EDE-4DE9-900F-E3D2585A5B3E}" type="slidenum">
              <a:rPr lang="tr-TR" smtClean="0"/>
              <a:t>‹#›</a:t>
            </a:fld>
            <a:endParaRPr lang="tr-TR"/>
          </a:p>
        </p:txBody>
      </p:sp>
    </p:spTree>
    <p:extLst>
      <p:ext uri="{BB962C8B-B14F-4D97-AF65-F5344CB8AC3E}">
        <p14:creationId xmlns:p14="http://schemas.microsoft.com/office/powerpoint/2010/main" val="223035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BC42A2C-4EEE-4EEF-B8FF-5A1ADF8E5EF4}"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60ADA71-9EDE-4DE9-900F-E3D2585A5B3E}" type="slidenum">
              <a:rPr lang="tr-TR" smtClean="0"/>
              <a:t>‹#›</a:t>
            </a:fld>
            <a:endParaRPr lang="tr-TR"/>
          </a:p>
        </p:txBody>
      </p:sp>
    </p:spTree>
    <p:extLst>
      <p:ext uri="{BB962C8B-B14F-4D97-AF65-F5344CB8AC3E}">
        <p14:creationId xmlns:p14="http://schemas.microsoft.com/office/powerpoint/2010/main" val="3128108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BC42A2C-4EEE-4EEF-B8FF-5A1ADF8E5EF4}"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60ADA71-9EDE-4DE9-900F-E3D2585A5B3E}" type="slidenum">
              <a:rPr lang="tr-TR" smtClean="0"/>
              <a:t>‹#›</a:t>
            </a:fld>
            <a:endParaRPr lang="tr-TR"/>
          </a:p>
        </p:txBody>
      </p:sp>
    </p:spTree>
    <p:extLst>
      <p:ext uri="{BB962C8B-B14F-4D97-AF65-F5344CB8AC3E}">
        <p14:creationId xmlns:p14="http://schemas.microsoft.com/office/powerpoint/2010/main" val="34523973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4234" y="4267200"/>
            <a:ext cx="12187767" cy="2590800"/>
            <a:chOff x="2" y="2688"/>
            <a:chExt cx="5758" cy="1632"/>
          </a:xfrm>
        </p:grpSpPr>
        <p:sp>
          <p:nvSpPr>
            <p:cNvPr id="5" name="Freeform 3"/>
            <p:cNvSpPr>
              <a:spLocks/>
            </p:cNvSpPr>
            <p:nvPr/>
          </p:nvSpPr>
          <p:spPr bwMode="hidden">
            <a:xfrm>
              <a:off x="2" y="2688"/>
              <a:ext cx="5758" cy="1632"/>
            </a:xfrm>
            <a:custGeom>
              <a:avLst/>
              <a:gdLst>
                <a:gd name="T0" fmla="*/ 5740 w 5740"/>
                <a:gd name="T1" fmla="*/ 4316 h 4316"/>
                <a:gd name="T2" fmla="*/ 0 w 5740"/>
                <a:gd name="T3" fmla="*/ 4316 h 4316"/>
                <a:gd name="T4" fmla="*/ 0 w 5740"/>
                <a:gd name="T5" fmla="*/ 0 h 4316"/>
                <a:gd name="T6" fmla="*/ 5740 w 5740"/>
                <a:gd name="T7" fmla="*/ 0 h 4316"/>
                <a:gd name="T8" fmla="*/ 5740 w 5740"/>
                <a:gd name="T9" fmla="*/ 4316 h 4316"/>
                <a:gd name="T10" fmla="*/ 5740 w 5740"/>
                <a:gd name="T11" fmla="*/ 4316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grpSp>
          <p:nvGrpSpPr>
            <p:cNvPr id="6" name="Group 4"/>
            <p:cNvGrpSpPr>
              <a:grpSpLocks/>
            </p:cNvGrpSpPr>
            <p:nvPr userDrawn="1"/>
          </p:nvGrpSpPr>
          <p:grpSpPr bwMode="auto">
            <a:xfrm>
              <a:off x="3528" y="3715"/>
              <a:ext cx="792" cy="521"/>
              <a:chOff x="3527" y="3715"/>
              <a:chExt cx="792" cy="521"/>
            </a:xfrm>
          </p:grpSpPr>
          <p:sp>
            <p:nvSpPr>
              <p:cNvPr id="57" name="Oval 5"/>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58" name="Oval 6"/>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59" name="Oval 7"/>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60" name="Oval 8"/>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61" name="Oval 9"/>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62" name="Freeform 10"/>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63" name="Freeform 11"/>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64" name="Freeform 12"/>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65" name="Freeform 13"/>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66" name="Freeform 14"/>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67" name="Oval 15"/>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grpSp>
        <p:grpSp>
          <p:nvGrpSpPr>
            <p:cNvPr id="7" name="Group 16"/>
            <p:cNvGrpSpPr>
              <a:grpSpLocks/>
            </p:cNvGrpSpPr>
            <p:nvPr userDrawn="1"/>
          </p:nvGrpSpPr>
          <p:grpSpPr bwMode="auto">
            <a:xfrm>
              <a:off x="1776" y="3631"/>
              <a:ext cx="1626" cy="683"/>
              <a:chOff x="1776" y="3631"/>
              <a:chExt cx="1626" cy="683"/>
            </a:xfrm>
          </p:grpSpPr>
          <p:sp>
            <p:nvSpPr>
              <p:cNvPr id="39" name="Oval 17"/>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40" name="Oval 18"/>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41" name="Oval 19"/>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42" name="Oval 20"/>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43" name="Oval 21"/>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44" name="Oval 22"/>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45" name="Oval 23"/>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46" name="Oval 24"/>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47" name="Freeform 25"/>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48" name="Freeform 26"/>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49" name="Freeform 27"/>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50" name="Freeform 28"/>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51" name="Freeform 29"/>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52" name="Freeform 30"/>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53" name="Freeform 31"/>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54" name="Freeform 32"/>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55" name="Freeform 33"/>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56" name="Freeform 34"/>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grpSp>
        <p:grpSp>
          <p:nvGrpSpPr>
            <p:cNvPr id="8" name="Group 35"/>
            <p:cNvGrpSpPr>
              <a:grpSpLocks/>
            </p:cNvGrpSpPr>
            <p:nvPr userDrawn="1"/>
          </p:nvGrpSpPr>
          <p:grpSpPr bwMode="auto">
            <a:xfrm>
              <a:off x="4128" y="3360"/>
              <a:ext cx="1351" cy="821"/>
              <a:chOff x="4128" y="3360"/>
              <a:chExt cx="1351" cy="821"/>
            </a:xfrm>
          </p:grpSpPr>
          <p:sp>
            <p:nvSpPr>
              <p:cNvPr id="22" name="Freeform 36"/>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23" name="Freeform 37"/>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24" name="Freeform 38"/>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25" name="Freeform 39"/>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26" name="Freeform 40"/>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27" name="Freeform 41"/>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28" name="Freeform 42"/>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29" name="Freeform 43"/>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30" name="Freeform 44"/>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31" name="Freeform 45"/>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32" name="Freeform 46"/>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33" name="Oval 47"/>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34" name="Oval 48"/>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35" name="Oval 49"/>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36" name="Oval 50"/>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37" name="Oval 51"/>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38" name="Oval 52"/>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grpSp>
        <p:grpSp>
          <p:nvGrpSpPr>
            <p:cNvPr id="9" name="Group 53"/>
            <p:cNvGrpSpPr>
              <a:grpSpLocks/>
            </p:cNvGrpSpPr>
            <p:nvPr userDrawn="1"/>
          </p:nvGrpSpPr>
          <p:grpSpPr bwMode="auto">
            <a:xfrm>
              <a:off x="5280" y="3024"/>
              <a:ext cx="425" cy="258"/>
              <a:chOff x="5280" y="3024"/>
              <a:chExt cx="425" cy="258"/>
            </a:xfrm>
          </p:grpSpPr>
          <p:sp>
            <p:nvSpPr>
              <p:cNvPr id="10" name="Freeform 54"/>
              <p:cNvSpPr>
                <a:spLocks/>
              </p:cNvSpPr>
              <p:nvPr/>
            </p:nvSpPr>
            <p:spPr bwMode="hidden">
              <a:xfrm>
                <a:off x="5280" y="3186"/>
                <a:ext cx="383" cy="96"/>
              </a:xfrm>
              <a:custGeom>
                <a:avLst/>
                <a:gdLst>
                  <a:gd name="T0" fmla="*/ 209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09 w 382"/>
                  <a:gd name="T19" fmla="*/ 96 h 96"/>
                  <a:gd name="T20" fmla="*/ 263 w 382"/>
                  <a:gd name="T21" fmla="*/ 90 h 96"/>
                  <a:gd name="T22" fmla="*/ 311 w 382"/>
                  <a:gd name="T23" fmla="*/ 84 h 96"/>
                  <a:gd name="T24" fmla="*/ 352 w 382"/>
                  <a:gd name="T25" fmla="*/ 66 h 96"/>
                  <a:gd name="T26" fmla="*/ 382 w 382"/>
                  <a:gd name="T27" fmla="*/ 42 h 96"/>
                  <a:gd name="T28" fmla="*/ 376 w 382"/>
                  <a:gd name="T29" fmla="*/ 42 h 96"/>
                  <a:gd name="T30" fmla="*/ 346 w 382"/>
                  <a:gd name="T31" fmla="*/ 66 h 96"/>
                  <a:gd name="T32" fmla="*/ 305 w 382"/>
                  <a:gd name="T33" fmla="*/ 78 h 96"/>
                  <a:gd name="T34" fmla="*/ 263 w 382"/>
                  <a:gd name="T35" fmla="*/ 90 h 96"/>
                  <a:gd name="T36" fmla="*/ 209 w 382"/>
                  <a:gd name="T37" fmla="*/ 96 h 96"/>
                  <a:gd name="T38" fmla="*/ 209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1" name="Freeform 55"/>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2" name="Freeform 56"/>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3" name="Freeform 57"/>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4" name="Freeform 58"/>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5" name="Freeform 59"/>
              <p:cNvSpPr>
                <a:spLocks/>
              </p:cNvSpPr>
              <p:nvPr/>
            </p:nvSpPr>
            <p:spPr bwMode="hidden">
              <a:xfrm>
                <a:off x="5489" y="3042"/>
                <a:ext cx="186" cy="210"/>
              </a:xfrm>
              <a:custGeom>
                <a:avLst/>
                <a:gdLst>
                  <a:gd name="T0" fmla="*/ 0 w 185"/>
                  <a:gd name="T1" fmla="*/ 6 h 210"/>
                  <a:gd name="T2" fmla="*/ 66 w 185"/>
                  <a:gd name="T3" fmla="*/ 12 h 210"/>
                  <a:gd name="T4" fmla="*/ 119 w 185"/>
                  <a:gd name="T5" fmla="*/ 36 h 210"/>
                  <a:gd name="T6" fmla="*/ 155 w 185"/>
                  <a:gd name="T7" fmla="*/ 72 h 210"/>
                  <a:gd name="T8" fmla="*/ 161 w 185"/>
                  <a:gd name="T9" fmla="*/ 90 h 210"/>
                  <a:gd name="T10" fmla="*/ 167 w 185"/>
                  <a:gd name="T11" fmla="*/ 114 h 210"/>
                  <a:gd name="T12" fmla="*/ 161 w 185"/>
                  <a:gd name="T13" fmla="*/ 138 h 210"/>
                  <a:gd name="T14" fmla="*/ 149 w 185"/>
                  <a:gd name="T15" fmla="*/ 162 h 210"/>
                  <a:gd name="T16" fmla="*/ 119 w 185"/>
                  <a:gd name="T17" fmla="*/ 180 h 210"/>
                  <a:gd name="T18" fmla="*/ 90 w 185"/>
                  <a:gd name="T19" fmla="*/ 198 h 210"/>
                  <a:gd name="T20" fmla="*/ 96 w 185"/>
                  <a:gd name="T21" fmla="*/ 210 h 210"/>
                  <a:gd name="T22" fmla="*/ 131 w 185"/>
                  <a:gd name="T23" fmla="*/ 192 h 210"/>
                  <a:gd name="T24" fmla="*/ 161 w 185"/>
                  <a:gd name="T25" fmla="*/ 168 h 210"/>
                  <a:gd name="T26" fmla="*/ 179 w 185"/>
                  <a:gd name="T27" fmla="*/ 144 h 210"/>
                  <a:gd name="T28" fmla="*/ 185 w 185"/>
                  <a:gd name="T29" fmla="*/ 114 h 210"/>
                  <a:gd name="T30" fmla="*/ 179 w 185"/>
                  <a:gd name="T31" fmla="*/ 90 h 210"/>
                  <a:gd name="T32" fmla="*/ 173 w 185"/>
                  <a:gd name="T33" fmla="*/ 66 h 210"/>
                  <a:gd name="T34" fmla="*/ 155 w 185"/>
                  <a:gd name="T35" fmla="*/ 48 h 210"/>
                  <a:gd name="T36" fmla="*/ 131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6" name="Freeform 60"/>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grpSp>
            <p:nvGrpSpPr>
              <p:cNvPr id="17" name="Group 61"/>
              <p:cNvGrpSpPr>
                <a:grpSpLocks/>
              </p:cNvGrpSpPr>
              <p:nvPr/>
            </p:nvGrpSpPr>
            <p:grpSpPr bwMode="auto">
              <a:xfrm>
                <a:off x="5381" y="3085"/>
                <a:ext cx="227" cy="132"/>
                <a:chOff x="5381" y="3085"/>
                <a:chExt cx="227" cy="132"/>
              </a:xfrm>
            </p:grpSpPr>
            <p:sp>
              <p:nvSpPr>
                <p:cNvPr id="18"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3600">
                      <a:solidFill>
                        <a:schemeClr val="tx1"/>
                      </a:solidFill>
                      <a:latin typeface="Comic Sans MS" panose="030F0702030302020204" pitchFamily="66" charset="0"/>
                    </a:defRPr>
                  </a:lvl1pPr>
                  <a:lvl2pPr marL="742950" indent="-285750">
                    <a:defRPr sz="3600">
                      <a:solidFill>
                        <a:schemeClr val="tx1"/>
                      </a:solidFill>
                      <a:latin typeface="Comic Sans MS" panose="030F0702030302020204" pitchFamily="66" charset="0"/>
                    </a:defRPr>
                  </a:lvl2pPr>
                  <a:lvl3pPr marL="1143000" indent="-228600">
                    <a:defRPr sz="3600">
                      <a:solidFill>
                        <a:schemeClr val="tx1"/>
                      </a:solidFill>
                      <a:latin typeface="Comic Sans MS" panose="030F0702030302020204" pitchFamily="66" charset="0"/>
                    </a:defRPr>
                  </a:lvl3pPr>
                  <a:lvl4pPr marL="1600200" indent="-228600">
                    <a:defRPr sz="3600">
                      <a:solidFill>
                        <a:schemeClr val="tx1"/>
                      </a:solidFill>
                      <a:latin typeface="Comic Sans MS" panose="030F0702030302020204" pitchFamily="66" charset="0"/>
                    </a:defRPr>
                  </a:lvl4pPr>
                  <a:lvl5pPr marL="2057400" indent="-22860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fontAlgn="base">
                    <a:spcBef>
                      <a:spcPct val="0"/>
                    </a:spcBef>
                    <a:spcAft>
                      <a:spcPct val="0"/>
                    </a:spcAft>
                  </a:pPr>
                  <a:endParaRPr lang="tr-TR" altLang="tr-TR" sz="3600">
                    <a:solidFill>
                      <a:srgbClr val="FFFFFF"/>
                    </a:solidFill>
                  </a:endParaRPr>
                </a:p>
              </p:txBody>
            </p:sp>
            <p:sp>
              <p:nvSpPr>
                <p:cNvPr id="19"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3600">
                      <a:solidFill>
                        <a:schemeClr val="tx1"/>
                      </a:solidFill>
                      <a:latin typeface="Comic Sans MS" panose="030F0702030302020204" pitchFamily="66" charset="0"/>
                    </a:defRPr>
                  </a:lvl1pPr>
                  <a:lvl2pPr marL="742950" indent="-285750">
                    <a:defRPr sz="3600">
                      <a:solidFill>
                        <a:schemeClr val="tx1"/>
                      </a:solidFill>
                      <a:latin typeface="Comic Sans MS" panose="030F0702030302020204" pitchFamily="66" charset="0"/>
                    </a:defRPr>
                  </a:lvl2pPr>
                  <a:lvl3pPr marL="1143000" indent="-228600">
                    <a:defRPr sz="3600">
                      <a:solidFill>
                        <a:schemeClr val="tx1"/>
                      </a:solidFill>
                      <a:latin typeface="Comic Sans MS" panose="030F0702030302020204" pitchFamily="66" charset="0"/>
                    </a:defRPr>
                  </a:lvl3pPr>
                  <a:lvl4pPr marL="1600200" indent="-228600">
                    <a:defRPr sz="3600">
                      <a:solidFill>
                        <a:schemeClr val="tx1"/>
                      </a:solidFill>
                      <a:latin typeface="Comic Sans MS" panose="030F0702030302020204" pitchFamily="66" charset="0"/>
                    </a:defRPr>
                  </a:lvl4pPr>
                  <a:lvl5pPr marL="2057400" indent="-22860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fontAlgn="base">
                    <a:spcBef>
                      <a:spcPct val="0"/>
                    </a:spcBef>
                    <a:spcAft>
                      <a:spcPct val="0"/>
                    </a:spcAft>
                  </a:pPr>
                  <a:endParaRPr lang="tr-TR" altLang="tr-TR" sz="3600">
                    <a:solidFill>
                      <a:srgbClr val="FFFFFF"/>
                    </a:solidFill>
                  </a:endParaRPr>
                </a:p>
              </p:txBody>
            </p:sp>
            <p:sp>
              <p:nvSpPr>
                <p:cNvPr id="20"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3600">
                      <a:solidFill>
                        <a:schemeClr val="tx1"/>
                      </a:solidFill>
                      <a:latin typeface="Comic Sans MS" panose="030F0702030302020204" pitchFamily="66" charset="0"/>
                    </a:defRPr>
                  </a:lvl1pPr>
                  <a:lvl2pPr marL="742950" indent="-285750">
                    <a:defRPr sz="3600">
                      <a:solidFill>
                        <a:schemeClr val="tx1"/>
                      </a:solidFill>
                      <a:latin typeface="Comic Sans MS" panose="030F0702030302020204" pitchFamily="66" charset="0"/>
                    </a:defRPr>
                  </a:lvl2pPr>
                  <a:lvl3pPr marL="1143000" indent="-228600">
                    <a:defRPr sz="3600">
                      <a:solidFill>
                        <a:schemeClr val="tx1"/>
                      </a:solidFill>
                      <a:latin typeface="Comic Sans MS" panose="030F0702030302020204" pitchFamily="66" charset="0"/>
                    </a:defRPr>
                  </a:lvl3pPr>
                  <a:lvl4pPr marL="1600200" indent="-228600">
                    <a:defRPr sz="3600">
                      <a:solidFill>
                        <a:schemeClr val="tx1"/>
                      </a:solidFill>
                      <a:latin typeface="Comic Sans MS" panose="030F0702030302020204" pitchFamily="66" charset="0"/>
                    </a:defRPr>
                  </a:lvl4pPr>
                  <a:lvl5pPr marL="2057400" indent="-22860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fontAlgn="base">
                    <a:spcBef>
                      <a:spcPct val="0"/>
                    </a:spcBef>
                    <a:spcAft>
                      <a:spcPct val="0"/>
                    </a:spcAft>
                  </a:pPr>
                  <a:endParaRPr lang="tr-TR" altLang="tr-TR" sz="3600">
                    <a:solidFill>
                      <a:srgbClr val="FFFFFF"/>
                    </a:solidFill>
                  </a:endParaRPr>
                </a:p>
              </p:txBody>
            </p:sp>
            <p:sp>
              <p:nvSpPr>
                <p:cNvPr id="21"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3600">
                      <a:solidFill>
                        <a:schemeClr val="tx1"/>
                      </a:solidFill>
                      <a:latin typeface="Comic Sans MS" panose="030F0702030302020204" pitchFamily="66" charset="0"/>
                    </a:defRPr>
                  </a:lvl1pPr>
                  <a:lvl2pPr marL="742950" indent="-285750">
                    <a:defRPr sz="3600">
                      <a:solidFill>
                        <a:schemeClr val="tx1"/>
                      </a:solidFill>
                      <a:latin typeface="Comic Sans MS" panose="030F0702030302020204" pitchFamily="66" charset="0"/>
                    </a:defRPr>
                  </a:lvl2pPr>
                  <a:lvl3pPr marL="1143000" indent="-228600">
                    <a:defRPr sz="3600">
                      <a:solidFill>
                        <a:schemeClr val="tx1"/>
                      </a:solidFill>
                      <a:latin typeface="Comic Sans MS" panose="030F0702030302020204" pitchFamily="66" charset="0"/>
                    </a:defRPr>
                  </a:lvl3pPr>
                  <a:lvl4pPr marL="1600200" indent="-228600">
                    <a:defRPr sz="3600">
                      <a:solidFill>
                        <a:schemeClr val="tx1"/>
                      </a:solidFill>
                      <a:latin typeface="Comic Sans MS" panose="030F0702030302020204" pitchFamily="66" charset="0"/>
                    </a:defRPr>
                  </a:lvl4pPr>
                  <a:lvl5pPr marL="2057400" indent="-22860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fontAlgn="base">
                    <a:spcBef>
                      <a:spcPct val="0"/>
                    </a:spcBef>
                    <a:spcAft>
                      <a:spcPct val="0"/>
                    </a:spcAft>
                  </a:pPr>
                  <a:endParaRPr lang="tr-TR" altLang="tr-TR" sz="3600">
                    <a:solidFill>
                      <a:srgbClr val="FFFFFF"/>
                    </a:solidFill>
                  </a:endParaRPr>
                </a:p>
              </p:txBody>
            </p:sp>
          </p:grpSp>
        </p:grpSp>
      </p:grpSp>
      <p:sp>
        <p:nvSpPr>
          <p:cNvPr id="136258" name="Rectangle 66"/>
          <p:cNvSpPr>
            <a:spLocks noGrp="1" noChangeArrowheads="1"/>
          </p:cNvSpPr>
          <p:nvPr>
            <p:ph type="ctrTitle" sz="quarter"/>
          </p:nvPr>
        </p:nvSpPr>
        <p:spPr>
          <a:xfrm>
            <a:off x="914400" y="1692276"/>
            <a:ext cx="10363200" cy="1736725"/>
          </a:xfrm>
        </p:spPr>
        <p:txBody>
          <a:bodyPr anchor="b"/>
          <a:lstStyle>
            <a:lvl1pPr>
              <a:defRPr sz="5400"/>
            </a:lvl1pPr>
          </a:lstStyle>
          <a:p>
            <a:r>
              <a:rPr lang="tr-TR"/>
              <a:t>Asıl başlık stili için tıklatın</a:t>
            </a:r>
          </a:p>
        </p:txBody>
      </p:sp>
      <p:sp>
        <p:nvSpPr>
          <p:cNvPr id="136259" name="Rectangle 67"/>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r>
              <a:rPr lang="tr-TR"/>
              <a:t>Asıl alt başlık stilini düzenlemek için tıklatın</a:t>
            </a:r>
          </a:p>
        </p:txBody>
      </p:sp>
      <p:sp>
        <p:nvSpPr>
          <p:cNvPr id="68" name="Rectangle 68"/>
          <p:cNvSpPr>
            <a:spLocks noGrp="1" noChangeArrowheads="1"/>
          </p:cNvSpPr>
          <p:nvPr>
            <p:ph type="dt" sz="quarter" idx="10"/>
          </p:nvPr>
        </p:nvSpPr>
        <p:spPr>
          <a:xfrm>
            <a:off x="609600" y="6248400"/>
            <a:ext cx="2844800" cy="457200"/>
          </a:xfrm>
        </p:spPr>
        <p:txBody>
          <a:bodyPr/>
          <a:lstStyle>
            <a:lvl1pPr>
              <a:defRPr/>
            </a:lvl1pPr>
          </a:lstStyle>
          <a:p>
            <a:pPr>
              <a:defRPr/>
            </a:pPr>
            <a:endParaRPr lang="tr-TR">
              <a:solidFill>
                <a:srgbClr val="FFFFFF"/>
              </a:solidFill>
            </a:endParaRPr>
          </a:p>
        </p:txBody>
      </p:sp>
      <p:sp>
        <p:nvSpPr>
          <p:cNvPr id="69" name="Rectangle 69"/>
          <p:cNvSpPr>
            <a:spLocks noGrp="1" noChangeArrowheads="1"/>
          </p:cNvSpPr>
          <p:nvPr>
            <p:ph type="ftr" sz="quarter" idx="11"/>
          </p:nvPr>
        </p:nvSpPr>
        <p:spPr>
          <a:xfrm>
            <a:off x="4165600" y="6248400"/>
            <a:ext cx="3860800" cy="457200"/>
          </a:xfrm>
        </p:spPr>
        <p:txBody>
          <a:bodyPr/>
          <a:lstStyle>
            <a:lvl1pPr>
              <a:defRPr/>
            </a:lvl1pPr>
          </a:lstStyle>
          <a:p>
            <a:pPr>
              <a:defRPr/>
            </a:pPr>
            <a:endParaRPr lang="tr-TR">
              <a:solidFill>
                <a:srgbClr val="FFFFFF"/>
              </a:solidFill>
            </a:endParaRPr>
          </a:p>
        </p:txBody>
      </p:sp>
      <p:sp>
        <p:nvSpPr>
          <p:cNvPr id="70" name="Rectangle 70"/>
          <p:cNvSpPr>
            <a:spLocks noGrp="1" noChangeArrowheads="1"/>
          </p:cNvSpPr>
          <p:nvPr>
            <p:ph type="sldNum" sz="quarter" idx="12"/>
          </p:nvPr>
        </p:nvSpPr>
        <p:spPr>
          <a:xfrm>
            <a:off x="8737600" y="6248400"/>
            <a:ext cx="2844800" cy="457200"/>
          </a:xfrm>
        </p:spPr>
        <p:txBody>
          <a:bodyPr/>
          <a:lstStyle>
            <a:lvl1pPr>
              <a:defRPr smtClean="0"/>
            </a:lvl1pPr>
          </a:lstStyle>
          <a:p>
            <a:pPr>
              <a:defRPr/>
            </a:pPr>
            <a:fld id="{86E528F3-CAC3-4200-95C8-6948E45BA3AC}"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976224437"/>
      </p:ext>
    </p:extLst>
  </p:cSld>
  <p:clrMapOvr>
    <a:masterClrMapping/>
  </p:clrMapOvr>
  <p:transition>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69"/>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70"/>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71"/>
          <p:cNvSpPr>
            <a:spLocks noGrp="1" noChangeArrowheads="1"/>
          </p:cNvSpPr>
          <p:nvPr>
            <p:ph type="sldNum" sz="quarter" idx="12"/>
          </p:nvPr>
        </p:nvSpPr>
        <p:spPr>
          <a:ln/>
        </p:spPr>
        <p:txBody>
          <a:bodyPr/>
          <a:lstStyle>
            <a:lvl1pPr>
              <a:defRPr/>
            </a:lvl1pPr>
          </a:lstStyle>
          <a:p>
            <a:pPr>
              <a:defRPr/>
            </a:pPr>
            <a:fld id="{72D8C04F-3EB1-4964-9370-92ED94C8575F}"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892645230"/>
      </p:ext>
    </p:extLst>
  </p:cSld>
  <p:clrMapOvr>
    <a:masterClrMapping/>
  </p:clrMapOvr>
  <p:transition>
    <p:wheel spokes="2"/>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69"/>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70"/>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71"/>
          <p:cNvSpPr>
            <a:spLocks noGrp="1" noChangeArrowheads="1"/>
          </p:cNvSpPr>
          <p:nvPr>
            <p:ph type="sldNum" sz="quarter" idx="12"/>
          </p:nvPr>
        </p:nvSpPr>
        <p:spPr>
          <a:ln/>
        </p:spPr>
        <p:txBody>
          <a:bodyPr/>
          <a:lstStyle>
            <a:lvl1pPr>
              <a:defRPr/>
            </a:lvl1pPr>
          </a:lstStyle>
          <a:p>
            <a:pPr>
              <a:defRPr/>
            </a:pPr>
            <a:fld id="{66AECDB2-0373-41A5-9230-F6EAF7C4F10D}"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803176644"/>
      </p:ext>
    </p:extLst>
  </p:cSld>
  <p:clrMapOvr>
    <a:masterClrMapping/>
  </p:clrMapOvr>
  <p:transition>
    <p:wheel spokes="2"/>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69"/>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70"/>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71"/>
          <p:cNvSpPr>
            <a:spLocks noGrp="1" noChangeArrowheads="1"/>
          </p:cNvSpPr>
          <p:nvPr>
            <p:ph type="sldNum" sz="quarter" idx="12"/>
          </p:nvPr>
        </p:nvSpPr>
        <p:spPr>
          <a:ln/>
        </p:spPr>
        <p:txBody>
          <a:bodyPr/>
          <a:lstStyle>
            <a:lvl1pPr>
              <a:defRPr/>
            </a:lvl1pPr>
          </a:lstStyle>
          <a:p>
            <a:pPr>
              <a:defRPr/>
            </a:pPr>
            <a:fld id="{862D35A9-9AB9-43F6-9BAF-C35C15F31EE1}"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00359883"/>
      </p:ext>
    </p:extLst>
  </p:cSld>
  <p:clrMapOvr>
    <a:masterClrMapping/>
  </p:clrMapOvr>
  <p:transition>
    <p:wheel spokes="2"/>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69"/>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8" name="Rectangle 70"/>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9" name="Rectangle 71"/>
          <p:cNvSpPr>
            <a:spLocks noGrp="1" noChangeArrowheads="1"/>
          </p:cNvSpPr>
          <p:nvPr>
            <p:ph type="sldNum" sz="quarter" idx="12"/>
          </p:nvPr>
        </p:nvSpPr>
        <p:spPr>
          <a:ln/>
        </p:spPr>
        <p:txBody>
          <a:bodyPr/>
          <a:lstStyle>
            <a:lvl1pPr>
              <a:defRPr/>
            </a:lvl1pPr>
          </a:lstStyle>
          <a:p>
            <a:pPr>
              <a:defRPr/>
            </a:pPr>
            <a:fld id="{423A76F3-043F-4B20-8363-46817DB863C0}"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502076589"/>
      </p:ext>
    </p:extLst>
  </p:cSld>
  <p:clrMapOvr>
    <a:masterClrMapping/>
  </p:clrMapOvr>
  <p:transition>
    <p:wheel spokes="2"/>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69"/>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4" name="Rectangle 70"/>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5" name="Rectangle 71"/>
          <p:cNvSpPr>
            <a:spLocks noGrp="1" noChangeArrowheads="1"/>
          </p:cNvSpPr>
          <p:nvPr>
            <p:ph type="sldNum" sz="quarter" idx="12"/>
          </p:nvPr>
        </p:nvSpPr>
        <p:spPr>
          <a:ln/>
        </p:spPr>
        <p:txBody>
          <a:bodyPr/>
          <a:lstStyle>
            <a:lvl1pPr>
              <a:defRPr/>
            </a:lvl1pPr>
          </a:lstStyle>
          <a:p>
            <a:pPr>
              <a:defRPr/>
            </a:pPr>
            <a:fld id="{B3BE0D5B-40FC-4719-BEC8-57F110C31A7D}"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159692965"/>
      </p:ext>
    </p:extLst>
  </p:cSld>
  <p:clrMapOvr>
    <a:masterClrMapping/>
  </p:clrMapOvr>
  <p:transition>
    <p:wheel spokes="2"/>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69"/>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3" name="Rectangle 70"/>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4" name="Rectangle 71"/>
          <p:cNvSpPr>
            <a:spLocks noGrp="1" noChangeArrowheads="1"/>
          </p:cNvSpPr>
          <p:nvPr>
            <p:ph type="sldNum" sz="quarter" idx="12"/>
          </p:nvPr>
        </p:nvSpPr>
        <p:spPr>
          <a:ln/>
        </p:spPr>
        <p:txBody>
          <a:bodyPr/>
          <a:lstStyle>
            <a:lvl1pPr>
              <a:defRPr/>
            </a:lvl1pPr>
          </a:lstStyle>
          <a:p>
            <a:pPr>
              <a:defRPr/>
            </a:pPr>
            <a:fld id="{38B87E37-8A69-4053-8D8C-76D6392AA37A}"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192995999"/>
      </p:ext>
    </p:extLst>
  </p:cSld>
  <p:clrMapOvr>
    <a:masterClrMapping/>
  </p:clrMapOvr>
  <p:transition>
    <p:wheel spokes="2"/>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69"/>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70"/>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71"/>
          <p:cNvSpPr>
            <a:spLocks noGrp="1" noChangeArrowheads="1"/>
          </p:cNvSpPr>
          <p:nvPr>
            <p:ph type="sldNum" sz="quarter" idx="12"/>
          </p:nvPr>
        </p:nvSpPr>
        <p:spPr>
          <a:ln/>
        </p:spPr>
        <p:txBody>
          <a:bodyPr/>
          <a:lstStyle>
            <a:lvl1pPr>
              <a:defRPr/>
            </a:lvl1pPr>
          </a:lstStyle>
          <a:p>
            <a:pPr>
              <a:defRPr/>
            </a:pPr>
            <a:fld id="{4D99AFEB-098E-45AA-BA51-4C3E57495296}"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2447582028"/>
      </p:ext>
    </p:extLst>
  </p:cSld>
  <p:clrMapOvr>
    <a:masterClrMapping/>
  </p:clrMapOvr>
  <p:transition>
    <p:wheel spokes="2"/>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BC42A2C-4EEE-4EEF-B8FF-5A1ADF8E5EF4}"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60ADA71-9EDE-4DE9-900F-E3D2585A5B3E}" type="slidenum">
              <a:rPr lang="tr-TR" smtClean="0"/>
              <a:t>‹#›</a:t>
            </a:fld>
            <a:endParaRPr lang="tr-TR"/>
          </a:p>
        </p:txBody>
      </p:sp>
    </p:spTree>
    <p:extLst>
      <p:ext uri="{BB962C8B-B14F-4D97-AF65-F5344CB8AC3E}">
        <p14:creationId xmlns:p14="http://schemas.microsoft.com/office/powerpoint/2010/main" val="1630798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69"/>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70"/>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71"/>
          <p:cNvSpPr>
            <a:spLocks noGrp="1" noChangeArrowheads="1"/>
          </p:cNvSpPr>
          <p:nvPr>
            <p:ph type="sldNum" sz="quarter" idx="12"/>
          </p:nvPr>
        </p:nvSpPr>
        <p:spPr>
          <a:ln/>
        </p:spPr>
        <p:txBody>
          <a:bodyPr/>
          <a:lstStyle>
            <a:lvl1pPr>
              <a:defRPr/>
            </a:lvl1pPr>
          </a:lstStyle>
          <a:p>
            <a:pPr>
              <a:defRPr/>
            </a:pPr>
            <a:fld id="{1464EF02-DBD3-448C-845B-3F513CC07B82}"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61188786"/>
      </p:ext>
    </p:extLst>
  </p:cSld>
  <p:clrMapOvr>
    <a:masterClrMapping/>
  </p:clrMapOvr>
  <p:transition>
    <p:wheel spokes="2"/>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69"/>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70"/>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71"/>
          <p:cNvSpPr>
            <a:spLocks noGrp="1" noChangeArrowheads="1"/>
          </p:cNvSpPr>
          <p:nvPr>
            <p:ph type="sldNum" sz="quarter" idx="12"/>
          </p:nvPr>
        </p:nvSpPr>
        <p:spPr>
          <a:ln/>
        </p:spPr>
        <p:txBody>
          <a:bodyPr/>
          <a:lstStyle>
            <a:lvl1pPr>
              <a:defRPr/>
            </a:lvl1pPr>
          </a:lstStyle>
          <a:p>
            <a:pPr>
              <a:defRPr/>
            </a:pPr>
            <a:fld id="{F15A50E9-204C-4D34-BFF9-741EE05A9200}"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2906050837"/>
      </p:ext>
    </p:extLst>
  </p:cSld>
  <p:clrMapOvr>
    <a:masterClrMapping/>
  </p:clrMapOvr>
  <p:transition>
    <p:wheel spokes="2"/>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7813"/>
            <a:ext cx="2743200" cy="584835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277813"/>
            <a:ext cx="8026400" cy="58483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69"/>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70"/>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71"/>
          <p:cNvSpPr>
            <a:spLocks noGrp="1" noChangeArrowheads="1"/>
          </p:cNvSpPr>
          <p:nvPr>
            <p:ph type="sldNum" sz="quarter" idx="12"/>
          </p:nvPr>
        </p:nvSpPr>
        <p:spPr>
          <a:ln/>
        </p:spPr>
        <p:txBody>
          <a:bodyPr/>
          <a:lstStyle>
            <a:lvl1pPr>
              <a:defRPr/>
            </a:lvl1pPr>
          </a:lstStyle>
          <a:p>
            <a:pPr>
              <a:defRPr/>
            </a:pPr>
            <a:fld id="{D98BE322-46C3-4E63-ABA4-E71550E23550}"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704443882"/>
      </p:ext>
    </p:extLst>
  </p:cSld>
  <p:clrMapOvr>
    <a:masterClrMapping/>
  </p:clrMapOvr>
  <p:transition>
    <p:wheel spokes="2"/>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12192000" cy="6934200"/>
            <a:chOff x="0" y="0"/>
            <a:chExt cx="5760" cy="4368"/>
          </a:xfrm>
        </p:grpSpPr>
        <p:sp>
          <p:nvSpPr>
            <p:cNvPr id="5"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6" name="Freeform 4"/>
            <p:cNvSpPr>
              <a:spLocks/>
            </p:cNvSpPr>
            <p:nvPr/>
          </p:nvSpPr>
          <p:spPr bwMode="hidden">
            <a:xfrm>
              <a:off x="0" y="2496"/>
              <a:ext cx="2112" cy="1604"/>
            </a:xfrm>
            <a:custGeom>
              <a:avLst/>
              <a:gdLst>
                <a:gd name="T0" fmla="*/ 580 w 2123"/>
                <a:gd name="T1" fmla="*/ 1043 h 1696"/>
                <a:gd name="T2" fmla="*/ 544 w 2123"/>
                <a:gd name="T3" fmla="*/ 683 h 1696"/>
                <a:gd name="T4" fmla="*/ 670 w 2123"/>
                <a:gd name="T5" fmla="*/ 395 h 1696"/>
                <a:gd name="T6" fmla="*/ 927 w 2123"/>
                <a:gd name="T7" fmla="*/ 587 h 1696"/>
                <a:gd name="T8" fmla="*/ 1214 w 2123"/>
                <a:gd name="T9" fmla="*/ 869 h 1696"/>
                <a:gd name="T10" fmla="*/ 1483 w 2123"/>
                <a:gd name="T11" fmla="*/ 1109 h 1696"/>
                <a:gd name="T12" fmla="*/ 1800 w 2123"/>
                <a:gd name="T13" fmla="*/ 1360 h 1696"/>
                <a:gd name="T14" fmla="*/ 1883 w 2123"/>
                <a:gd name="T15" fmla="*/ 1414 h 1696"/>
                <a:gd name="T16" fmla="*/ 1836 w 2123"/>
                <a:gd name="T17" fmla="*/ 1354 h 1696"/>
                <a:gd name="T18" fmla="*/ 1411 w 2123"/>
                <a:gd name="T19" fmla="*/ 1001 h 1696"/>
                <a:gd name="T20" fmla="*/ 1088 w 2123"/>
                <a:gd name="T21" fmla="*/ 683 h 1696"/>
                <a:gd name="T22" fmla="*/ 723 w 2123"/>
                <a:gd name="T23" fmla="*/ 329 h 1696"/>
                <a:gd name="T24" fmla="*/ 999 w 2123"/>
                <a:gd name="T25" fmla="*/ 311 h 1696"/>
                <a:gd name="T26" fmla="*/ 1286 w 2123"/>
                <a:gd name="T27" fmla="*/ 317 h 1696"/>
                <a:gd name="T28" fmla="*/ 1614 w 2123"/>
                <a:gd name="T29" fmla="*/ 269 h 1696"/>
                <a:gd name="T30" fmla="*/ 2123 w 2123"/>
                <a:gd name="T31" fmla="*/ 197 h 1696"/>
                <a:gd name="T32" fmla="*/ 2075 w 2123"/>
                <a:gd name="T33" fmla="*/ 173 h 1696"/>
                <a:gd name="T34" fmla="*/ 1543 w 2123"/>
                <a:gd name="T35" fmla="*/ 257 h 1696"/>
                <a:gd name="T36" fmla="*/ 1208 w 2123"/>
                <a:gd name="T37" fmla="*/ 275 h 1696"/>
                <a:gd name="T38" fmla="*/ 759 w 2123"/>
                <a:gd name="T39" fmla="*/ 257 h 1696"/>
                <a:gd name="T40" fmla="*/ 819 w 2123"/>
                <a:gd name="T41" fmla="*/ 227 h 1696"/>
                <a:gd name="T42" fmla="*/ 1142 w 2123"/>
                <a:gd name="T43" fmla="*/ 0 h 1696"/>
                <a:gd name="T44" fmla="*/ 1088 w 2123"/>
                <a:gd name="T45" fmla="*/ 30 h 1696"/>
                <a:gd name="T46" fmla="*/ 1010 w 2123"/>
                <a:gd name="T47" fmla="*/ 84 h 1696"/>
                <a:gd name="T48" fmla="*/ 855 w 2123"/>
                <a:gd name="T49" fmla="*/ 191 h 1696"/>
                <a:gd name="T50" fmla="*/ 670 w 2123"/>
                <a:gd name="T51" fmla="*/ 281 h 1696"/>
                <a:gd name="T52" fmla="*/ 634 w 2123"/>
                <a:gd name="T53" fmla="*/ 359 h 1696"/>
                <a:gd name="T54" fmla="*/ 305 w 2123"/>
                <a:gd name="T55" fmla="*/ 587 h 1696"/>
                <a:gd name="T56" fmla="*/ 0 w 2123"/>
                <a:gd name="T57" fmla="*/ 725 h 1696"/>
                <a:gd name="T58" fmla="*/ 0 w 2123"/>
                <a:gd name="T59" fmla="*/ 731 h 1696"/>
                <a:gd name="T60" fmla="*/ 0 w 2123"/>
                <a:gd name="T61" fmla="*/ 767 h 1696"/>
                <a:gd name="T62" fmla="*/ 299 w 2123"/>
                <a:gd name="T63" fmla="*/ 635 h 1696"/>
                <a:gd name="T64" fmla="*/ 592 w 2123"/>
                <a:gd name="T65" fmla="*/ 431 h 1696"/>
                <a:gd name="T66" fmla="*/ 508 w 2123"/>
                <a:gd name="T67" fmla="*/ 671 h 1696"/>
                <a:gd name="T68" fmla="*/ 526 w 2123"/>
                <a:gd name="T69" fmla="*/ 995 h 1696"/>
                <a:gd name="T70" fmla="*/ 460 w 2123"/>
                <a:gd name="T71" fmla="*/ 1168 h 1696"/>
                <a:gd name="T72" fmla="*/ 329 w 2123"/>
                <a:gd name="T73" fmla="*/ 1480 h 1696"/>
                <a:gd name="T74" fmla="*/ 323 w 2123"/>
                <a:gd name="T75" fmla="*/ 1696 h 1696"/>
                <a:gd name="T76" fmla="*/ 329 w 2123"/>
                <a:gd name="T77" fmla="*/ 1696 h 1696"/>
                <a:gd name="T78" fmla="*/ 347 w 2123"/>
                <a:gd name="T79" fmla="*/ 1552 h 1696"/>
                <a:gd name="T80" fmla="*/ 580 w 2123"/>
                <a:gd name="T81" fmla="*/ 1043 h 1696"/>
                <a:gd name="T82" fmla="*/ 580 w 2123"/>
                <a:gd name="T83" fmla="*/ 1043 h 169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7" name="Freeform 5"/>
            <p:cNvSpPr>
              <a:spLocks/>
            </p:cNvSpPr>
            <p:nvPr/>
          </p:nvSpPr>
          <p:spPr bwMode="hidden">
            <a:xfrm>
              <a:off x="2092" y="3233"/>
              <a:ext cx="3668" cy="943"/>
            </a:xfrm>
            <a:custGeom>
              <a:avLst/>
              <a:gdLst>
                <a:gd name="T0" fmla="*/ 3338 w 3668"/>
                <a:gd name="T1" fmla="*/ 288 h 943"/>
                <a:gd name="T2" fmla="*/ 3194 w 3668"/>
                <a:gd name="T3" fmla="*/ 258 h 943"/>
                <a:gd name="T4" fmla="*/ 2816 w 3668"/>
                <a:gd name="T5" fmla="*/ 234 h 943"/>
                <a:gd name="T6" fmla="*/ 2330 w 3668"/>
                <a:gd name="T7" fmla="*/ 306 h 943"/>
                <a:gd name="T8" fmla="*/ 2372 w 3668"/>
                <a:gd name="T9" fmla="*/ 258 h 943"/>
                <a:gd name="T10" fmla="*/ 2624 w 3668"/>
                <a:gd name="T11" fmla="*/ 132 h 943"/>
                <a:gd name="T12" fmla="*/ 2707 w 3668"/>
                <a:gd name="T13" fmla="*/ 24 h 943"/>
                <a:gd name="T14" fmla="*/ 2642 w 3668"/>
                <a:gd name="T15" fmla="*/ 12 h 943"/>
                <a:gd name="T16" fmla="*/ 2515 w 3668"/>
                <a:gd name="T17" fmla="*/ 54 h 943"/>
                <a:gd name="T18" fmla="*/ 2324 w 3668"/>
                <a:gd name="T19" fmla="*/ 66 h 943"/>
                <a:gd name="T20" fmla="*/ 2101 w 3668"/>
                <a:gd name="T21" fmla="*/ 90 h 943"/>
                <a:gd name="T22" fmla="*/ 1855 w 3668"/>
                <a:gd name="T23" fmla="*/ 228 h 943"/>
                <a:gd name="T24" fmla="*/ 1591 w 3668"/>
                <a:gd name="T25" fmla="*/ 337 h 943"/>
                <a:gd name="T26" fmla="*/ 1459 w 3668"/>
                <a:gd name="T27" fmla="*/ 379 h 943"/>
                <a:gd name="T28" fmla="*/ 1417 w 3668"/>
                <a:gd name="T29" fmla="*/ 361 h 943"/>
                <a:gd name="T30" fmla="*/ 1363 w 3668"/>
                <a:gd name="T31" fmla="*/ 331 h 943"/>
                <a:gd name="T32" fmla="*/ 1344 w 3668"/>
                <a:gd name="T33" fmla="*/ 312 h 943"/>
                <a:gd name="T34" fmla="*/ 1290 w 3668"/>
                <a:gd name="T35" fmla="*/ 288 h 943"/>
                <a:gd name="T36" fmla="*/ 1230 w 3668"/>
                <a:gd name="T37" fmla="*/ 252 h 943"/>
                <a:gd name="T38" fmla="*/ 1119 w 3668"/>
                <a:gd name="T39" fmla="*/ 227 h 943"/>
                <a:gd name="T40" fmla="*/ 1320 w 3668"/>
                <a:gd name="T41" fmla="*/ 438 h 943"/>
                <a:gd name="T42" fmla="*/ 960 w 3668"/>
                <a:gd name="T43" fmla="*/ 558 h 943"/>
                <a:gd name="T44" fmla="*/ 474 w 3668"/>
                <a:gd name="T45" fmla="*/ 630 h 943"/>
                <a:gd name="T46" fmla="*/ 132 w 3668"/>
                <a:gd name="T47" fmla="*/ 781 h 943"/>
                <a:gd name="T48" fmla="*/ 234 w 3668"/>
                <a:gd name="T49" fmla="*/ 847 h 943"/>
                <a:gd name="T50" fmla="*/ 925 w 3668"/>
                <a:gd name="T51" fmla="*/ 739 h 943"/>
                <a:gd name="T52" fmla="*/ 637 w 3668"/>
                <a:gd name="T53" fmla="*/ 925 h 943"/>
                <a:gd name="T54" fmla="*/ 1405 w 3668"/>
                <a:gd name="T55" fmla="*/ 943 h 943"/>
                <a:gd name="T56" fmla="*/ 1447 w 3668"/>
                <a:gd name="T57" fmla="*/ 943 h 943"/>
                <a:gd name="T58" fmla="*/ 2888 w 3668"/>
                <a:gd name="T59" fmla="*/ 859 h 943"/>
                <a:gd name="T60" fmla="*/ 2582 w 3668"/>
                <a:gd name="T61" fmla="*/ 708 h 943"/>
                <a:gd name="T62" fmla="*/ 2299 w 3668"/>
                <a:gd name="T63" fmla="*/ 606 h 943"/>
                <a:gd name="T64" fmla="*/ 2606 w 3668"/>
                <a:gd name="T65" fmla="*/ 588 h 943"/>
                <a:gd name="T66" fmla="*/ 3001 w 3668"/>
                <a:gd name="T67" fmla="*/ 582 h 943"/>
                <a:gd name="T68" fmla="*/ 3452 w 3668"/>
                <a:gd name="T69" fmla="*/ 438 h 943"/>
                <a:gd name="T70" fmla="*/ 3668 w 3668"/>
                <a:gd name="T71" fmla="*/ 312 h 943"/>
                <a:gd name="T72" fmla="*/ 3482 w 3668"/>
                <a:gd name="T73" fmla="*/ 300 h 94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8" name="Freeform 6"/>
            <p:cNvSpPr>
              <a:spLocks/>
            </p:cNvSpPr>
            <p:nvPr/>
          </p:nvSpPr>
          <p:spPr bwMode="hidden">
            <a:xfrm>
              <a:off x="0" y="524"/>
              <a:ext cx="973" cy="1195"/>
            </a:xfrm>
            <a:custGeom>
              <a:avLst/>
              <a:gdLst>
                <a:gd name="T0" fmla="*/ 323 w 969"/>
                <a:gd name="T1" fmla="*/ 1186 h 1192"/>
                <a:gd name="T2" fmla="*/ 490 w 969"/>
                <a:gd name="T3" fmla="*/ 1192 h 1192"/>
                <a:gd name="T4" fmla="*/ 580 w 969"/>
                <a:gd name="T5" fmla="*/ 1150 h 1192"/>
                <a:gd name="T6" fmla="*/ 813 w 969"/>
                <a:gd name="T7" fmla="*/ 1085 h 1192"/>
                <a:gd name="T8" fmla="*/ 933 w 969"/>
                <a:gd name="T9" fmla="*/ 1055 h 1192"/>
                <a:gd name="T10" fmla="*/ 759 w 969"/>
                <a:gd name="T11" fmla="*/ 989 h 1192"/>
                <a:gd name="T12" fmla="*/ 556 w 969"/>
                <a:gd name="T13" fmla="*/ 953 h 1192"/>
                <a:gd name="T14" fmla="*/ 197 w 969"/>
                <a:gd name="T15" fmla="*/ 971 h 1192"/>
                <a:gd name="T16" fmla="*/ 299 w 969"/>
                <a:gd name="T17" fmla="*/ 893 h 1192"/>
                <a:gd name="T18" fmla="*/ 496 w 969"/>
                <a:gd name="T19" fmla="*/ 803 h 1192"/>
                <a:gd name="T20" fmla="*/ 694 w 969"/>
                <a:gd name="T21" fmla="*/ 671 h 1192"/>
                <a:gd name="T22" fmla="*/ 700 w 969"/>
                <a:gd name="T23" fmla="*/ 671 h 1192"/>
                <a:gd name="T24" fmla="*/ 712 w 969"/>
                <a:gd name="T25" fmla="*/ 665 h 1192"/>
                <a:gd name="T26" fmla="*/ 753 w 969"/>
                <a:gd name="T27" fmla="*/ 647 h 1192"/>
                <a:gd name="T28" fmla="*/ 777 w 969"/>
                <a:gd name="T29" fmla="*/ 641 h 1192"/>
                <a:gd name="T30" fmla="*/ 789 w 969"/>
                <a:gd name="T31" fmla="*/ 629 h 1192"/>
                <a:gd name="T32" fmla="*/ 795 w 969"/>
                <a:gd name="T33" fmla="*/ 617 h 1192"/>
                <a:gd name="T34" fmla="*/ 789 w 969"/>
                <a:gd name="T35" fmla="*/ 611 h 1192"/>
                <a:gd name="T36" fmla="*/ 783 w 969"/>
                <a:gd name="T37" fmla="*/ 599 h 1192"/>
                <a:gd name="T38" fmla="*/ 783 w 969"/>
                <a:gd name="T39" fmla="*/ 575 h 1192"/>
                <a:gd name="T40" fmla="*/ 795 w 969"/>
                <a:gd name="T41" fmla="*/ 545 h 1192"/>
                <a:gd name="T42" fmla="*/ 807 w 969"/>
                <a:gd name="T43" fmla="*/ 515 h 1192"/>
                <a:gd name="T44" fmla="*/ 825 w 969"/>
                <a:gd name="T45" fmla="*/ 485 h 1192"/>
                <a:gd name="T46" fmla="*/ 837 w 969"/>
                <a:gd name="T47" fmla="*/ 455 h 1192"/>
                <a:gd name="T48" fmla="*/ 843 w 969"/>
                <a:gd name="T49" fmla="*/ 437 h 1192"/>
                <a:gd name="T50" fmla="*/ 849 w 969"/>
                <a:gd name="T51" fmla="*/ 431 h 1192"/>
                <a:gd name="T52" fmla="*/ 849 w 969"/>
                <a:gd name="T53" fmla="*/ 347 h 1192"/>
                <a:gd name="T54" fmla="*/ 849 w 969"/>
                <a:gd name="T55" fmla="*/ 341 h 1192"/>
                <a:gd name="T56" fmla="*/ 855 w 969"/>
                <a:gd name="T57" fmla="*/ 335 h 1192"/>
                <a:gd name="T58" fmla="*/ 873 w 969"/>
                <a:gd name="T59" fmla="*/ 305 h 1192"/>
                <a:gd name="T60" fmla="*/ 885 w 969"/>
                <a:gd name="T61" fmla="*/ 269 h 1192"/>
                <a:gd name="T62" fmla="*/ 897 w 969"/>
                <a:gd name="T63" fmla="*/ 239 h 1192"/>
                <a:gd name="T64" fmla="*/ 903 w 969"/>
                <a:gd name="T65" fmla="*/ 227 h 1192"/>
                <a:gd name="T66" fmla="*/ 909 w 969"/>
                <a:gd name="T67" fmla="*/ 215 h 1192"/>
                <a:gd name="T68" fmla="*/ 927 w 969"/>
                <a:gd name="T69" fmla="*/ 173 h 1192"/>
                <a:gd name="T70" fmla="*/ 945 w 969"/>
                <a:gd name="T71" fmla="*/ 137 h 1192"/>
                <a:gd name="T72" fmla="*/ 951 w 969"/>
                <a:gd name="T73" fmla="*/ 125 h 1192"/>
                <a:gd name="T74" fmla="*/ 951 w 969"/>
                <a:gd name="T75" fmla="*/ 119 h 1192"/>
                <a:gd name="T76" fmla="*/ 969 w 969"/>
                <a:gd name="T77" fmla="*/ 0 h 1192"/>
                <a:gd name="T78" fmla="*/ 945 w 969"/>
                <a:gd name="T79" fmla="*/ 47 h 1192"/>
                <a:gd name="T80" fmla="*/ 783 w 969"/>
                <a:gd name="T81" fmla="*/ 113 h 1192"/>
                <a:gd name="T82" fmla="*/ 706 w 969"/>
                <a:gd name="T83" fmla="*/ 161 h 1192"/>
                <a:gd name="T84" fmla="*/ 460 w 969"/>
                <a:gd name="T85" fmla="*/ 233 h 1192"/>
                <a:gd name="T86" fmla="*/ 281 w 969"/>
                <a:gd name="T87" fmla="*/ 287 h 1192"/>
                <a:gd name="T88" fmla="*/ 173 w 969"/>
                <a:gd name="T89" fmla="*/ 293 h 1192"/>
                <a:gd name="T90" fmla="*/ 12 w 969"/>
                <a:gd name="T91" fmla="*/ 485 h 1192"/>
                <a:gd name="T92" fmla="*/ 0 w 969"/>
                <a:gd name="T93" fmla="*/ 509 h 1192"/>
                <a:gd name="T94" fmla="*/ 0 w 969"/>
                <a:gd name="T95" fmla="*/ 1186 h 1192"/>
                <a:gd name="T96" fmla="*/ 96 w 969"/>
                <a:gd name="T97" fmla="*/ 1180 h 1192"/>
                <a:gd name="T98" fmla="*/ 323 w 969"/>
                <a:gd name="T99" fmla="*/ 1186 h 1192"/>
                <a:gd name="T100" fmla="*/ 323 w 969"/>
                <a:gd name="T101" fmla="*/ 1186 h 119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9" name="Freeform 7"/>
            <p:cNvSpPr>
              <a:spLocks/>
            </p:cNvSpPr>
            <p:nvPr/>
          </p:nvSpPr>
          <p:spPr bwMode="hidden">
            <a:xfrm>
              <a:off x="3188" y="1"/>
              <a:ext cx="2570" cy="2266"/>
            </a:xfrm>
            <a:custGeom>
              <a:avLst/>
              <a:gdLst>
                <a:gd name="T0" fmla="*/ 859 w 2570"/>
                <a:gd name="T1" fmla="*/ 612 h 2266"/>
                <a:gd name="T2" fmla="*/ 1087 w 2570"/>
                <a:gd name="T3" fmla="*/ 853 h 2266"/>
                <a:gd name="T4" fmla="*/ 961 w 2570"/>
                <a:gd name="T5" fmla="*/ 913 h 2266"/>
                <a:gd name="T6" fmla="*/ 786 w 2570"/>
                <a:gd name="T7" fmla="*/ 883 h 2266"/>
                <a:gd name="T8" fmla="*/ 450 w 2570"/>
                <a:gd name="T9" fmla="*/ 931 h 2266"/>
                <a:gd name="T10" fmla="*/ 150 w 2570"/>
                <a:gd name="T11" fmla="*/ 1075 h 2266"/>
                <a:gd name="T12" fmla="*/ 78 w 2570"/>
                <a:gd name="T13" fmla="*/ 1165 h 2266"/>
                <a:gd name="T14" fmla="*/ 361 w 2570"/>
                <a:gd name="T15" fmla="*/ 1256 h 2266"/>
                <a:gd name="T16" fmla="*/ 444 w 2570"/>
                <a:gd name="T17" fmla="*/ 1316 h 2266"/>
                <a:gd name="T18" fmla="*/ 697 w 2570"/>
                <a:gd name="T19" fmla="*/ 1400 h 2266"/>
                <a:gd name="T20" fmla="*/ 1026 w 2570"/>
                <a:gd name="T21" fmla="*/ 1346 h 2266"/>
                <a:gd name="T22" fmla="*/ 991 w 2570"/>
                <a:gd name="T23" fmla="*/ 1412 h 2266"/>
                <a:gd name="T24" fmla="*/ 804 w 2570"/>
                <a:gd name="T25" fmla="*/ 1574 h 2266"/>
                <a:gd name="T26" fmla="*/ 726 w 2570"/>
                <a:gd name="T27" fmla="*/ 1718 h 2266"/>
                <a:gd name="T28" fmla="*/ 768 w 2570"/>
                <a:gd name="T29" fmla="*/ 1742 h 2266"/>
                <a:gd name="T30" fmla="*/ 865 w 2570"/>
                <a:gd name="T31" fmla="*/ 1693 h 2266"/>
                <a:gd name="T32" fmla="*/ 991 w 2570"/>
                <a:gd name="T33" fmla="*/ 1699 h 2266"/>
                <a:gd name="T34" fmla="*/ 1135 w 2570"/>
                <a:gd name="T35" fmla="*/ 1627 h 2266"/>
                <a:gd name="T36" fmla="*/ 1183 w 2570"/>
                <a:gd name="T37" fmla="*/ 1669 h 2266"/>
                <a:gd name="T38" fmla="*/ 1399 w 2570"/>
                <a:gd name="T39" fmla="*/ 1436 h 2266"/>
                <a:gd name="T40" fmla="*/ 1615 w 2570"/>
                <a:gd name="T41" fmla="*/ 1334 h 2266"/>
                <a:gd name="T42" fmla="*/ 1645 w 2570"/>
                <a:gd name="T43" fmla="*/ 1370 h 2266"/>
                <a:gd name="T44" fmla="*/ 1681 w 2570"/>
                <a:gd name="T45" fmla="*/ 1430 h 2266"/>
                <a:gd name="T46" fmla="*/ 1699 w 2570"/>
                <a:gd name="T47" fmla="*/ 1466 h 2266"/>
                <a:gd name="T48" fmla="*/ 1747 w 2570"/>
                <a:gd name="T49" fmla="*/ 1550 h 2266"/>
                <a:gd name="T50" fmla="*/ 1772 w 2570"/>
                <a:gd name="T51" fmla="*/ 1586 h 2266"/>
                <a:gd name="T52" fmla="*/ 2124 w 2570"/>
                <a:gd name="T53" fmla="*/ 2248 h 2266"/>
                <a:gd name="T54" fmla="*/ 1693 w 2570"/>
                <a:gd name="T55" fmla="*/ 1322 h 2266"/>
                <a:gd name="T56" fmla="*/ 1861 w 2570"/>
                <a:gd name="T57" fmla="*/ 1165 h 2266"/>
                <a:gd name="T58" fmla="*/ 2173 w 2570"/>
                <a:gd name="T59" fmla="*/ 1099 h 2266"/>
                <a:gd name="T60" fmla="*/ 2390 w 2570"/>
                <a:gd name="T61" fmla="*/ 1009 h 2266"/>
                <a:gd name="T62" fmla="*/ 2570 w 2570"/>
                <a:gd name="T63" fmla="*/ 805 h 2266"/>
                <a:gd name="T64" fmla="*/ 2342 w 2570"/>
                <a:gd name="T65" fmla="*/ 781 h 2266"/>
                <a:gd name="T66" fmla="*/ 2114 w 2570"/>
                <a:gd name="T67" fmla="*/ 763 h 2266"/>
                <a:gd name="T68" fmla="*/ 2408 w 2570"/>
                <a:gd name="T69" fmla="*/ 433 h 2266"/>
                <a:gd name="T70" fmla="*/ 2426 w 2570"/>
                <a:gd name="T71" fmla="*/ 421 h 2266"/>
                <a:gd name="T72" fmla="*/ 2474 w 2570"/>
                <a:gd name="T73" fmla="*/ 379 h 2266"/>
                <a:gd name="T74" fmla="*/ 2492 w 2570"/>
                <a:gd name="T75" fmla="*/ 355 h 2266"/>
                <a:gd name="T76" fmla="*/ 2474 w 2570"/>
                <a:gd name="T77" fmla="*/ 337 h 2266"/>
                <a:gd name="T78" fmla="*/ 2474 w 2570"/>
                <a:gd name="T79" fmla="*/ 271 h 2266"/>
                <a:gd name="T80" fmla="*/ 2492 w 2570"/>
                <a:gd name="T81" fmla="*/ 192 h 2266"/>
                <a:gd name="T82" fmla="*/ 2504 w 2570"/>
                <a:gd name="T83" fmla="*/ 132 h 2266"/>
                <a:gd name="T84" fmla="*/ 2492 w 2570"/>
                <a:gd name="T85" fmla="*/ 36 h 2266"/>
                <a:gd name="T86" fmla="*/ 2492 w 2570"/>
                <a:gd name="T87" fmla="*/ 24 h 2266"/>
                <a:gd name="T88" fmla="*/ 2102 w 2570"/>
                <a:gd name="T89" fmla="*/ 0 h 2266"/>
                <a:gd name="T90" fmla="*/ 1909 w 2570"/>
                <a:gd name="T91" fmla="*/ 90 h 2266"/>
                <a:gd name="T92" fmla="*/ 1747 w 2570"/>
                <a:gd name="T93" fmla="*/ 535 h 2266"/>
                <a:gd name="T94" fmla="*/ 1711 w 2570"/>
                <a:gd name="T95" fmla="*/ 469 h 2266"/>
                <a:gd name="T96" fmla="*/ 1633 w 2570"/>
                <a:gd name="T97" fmla="*/ 144 h 2266"/>
                <a:gd name="T98" fmla="*/ 1579 w 2570"/>
                <a:gd name="T99" fmla="*/ 0 h 2266"/>
                <a:gd name="T100" fmla="*/ 738 w 2570"/>
                <a:gd name="T101" fmla="*/ 186 h 2266"/>
                <a:gd name="T102" fmla="*/ 756 w 2570"/>
                <a:gd name="T103" fmla="*/ 463 h 226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0" name="Freeform 8"/>
            <p:cNvSpPr>
              <a:spLocks/>
            </p:cNvSpPr>
            <p:nvPr/>
          </p:nvSpPr>
          <p:spPr bwMode="hidden">
            <a:xfrm>
              <a:off x="3525" y="1"/>
              <a:ext cx="2185" cy="1508"/>
            </a:xfrm>
            <a:custGeom>
              <a:avLst/>
              <a:gdLst>
                <a:gd name="T0" fmla="*/ 1034 w 2176"/>
                <a:gd name="T1" fmla="*/ 767 h 1505"/>
                <a:gd name="T2" fmla="*/ 1190 w 2176"/>
                <a:gd name="T3" fmla="*/ 1235 h 1505"/>
                <a:gd name="T4" fmla="*/ 956 w 2176"/>
                <a:gd name="T5" fmla="*/ 1193 h 1505"/>
                <a:gd name="T6" fmla="*/ 723 w 2176"/>
                <a:gd name="T7" fmla="*/ 1127 h 1505"/>
                <a:gd name="T8" fmla="*/ 442 w 2176"/>
                <a:gd name="T9" fmla="*/ 1109 h 1505"/>
                <a:gd name="T10" fmla="*/ 0 w 2176"/>
                <a:gd name="T11" fmla="*/ 1079 h 1505"/>
                <a:gd name="T12" fmla="*/ 30 w 2176"/>
                <a:gd name="T13" fmla="*/ 1115 h 1505"/>
                <a:gd name="T14" fmla="*/ 496 w 2176"/>
                <a:gd name="T15" fmla="*/ 1133 h 1505"/>
                <a:gd name="T16" fmla="*/ 777 w 2176"/>
                <a:gd name="T17" fmla="*/ 1187 h 1505"/>
                <a:gd name="T18" fmla="*/ 1130 w 2176"/>
                <a:gd name="T19" fmla="*/ 1301 h 1505"/>
                <a:gd name="T20" fmla="*/ 1070 w 2176"/>
                <a:gd name="T21" fmla="*/ 1319 h 1505"/>
                <a:gd name="T22" fmla="*/ 711 w 2176"/>
                <a:gd name="T23" fmla="*/ 1505 h 1505"/>
                <a:gd name="T24" fmla="*/ 765 w 2176"/>
                <a:gd name="T25" fmla="*/ 1481 h 1505"/>
                <a:gd name="T26" fmla="*/ 861 w 2176"/>
                <a:gd name="T27" fmla="*/ 1439 h 1505"/>
                <a:gd name="T28" fmla="*/ 1022 w 2176"/>
                <a:gd name="T29" fmla="*/ 1355 h 1505"/>
                <a:gd name="T30" fmla="*/ 1214 w 2176"/>
                <a:gd name="T31" fmla="*/ 1295 h 1505"/>
                <a:gd name="T32" fmla="*/ 1267 w 2176"/>
                <a:gd name="T33" fmla="*/ 1223 h 1505"/>
                <a:gd name="T34" fmla="*/ 1632 w 2176"/>
                <a:gd name="T35" fmla="*/ 1043 h 1505"/>
                <a:gd name="T36" fmla="*/ 1931 w 2176"/>
                <a:gd name="T37" fmla="*/ 953 h 1505"/>
                <a:gd name="T38" fmla="*/ 2176 w 2176"/>
                <a:gd name="T39" fmla="*/ 821 h 1505"/>
                <a:gd name="T40" fmla="*/ 1961 w 2176"/>
                <a:gd name="T41" fmla="*/ 911 h 1505"/>
                <a:gd name="T42" fmla="*/ 1656 w 2176"/>
                <a:gd name="T43" fmla="*/ 989 h 1505"/>
                <a:gd name="T44" fmla="*/ 1339 w 2176"/>
                <a:gd name="T45" fmla="*/ 1151 h 1505"/>
                <a:gd name="T46" fmla="*/ 1501 w 2176"/>
                <a:gd name="T47" fmla="*/ 905 h 1505"/>
                <a:gd name="T48" fmla="*/ 1620 w 2176"/>
                <a:gd name="T49" fmla="*/ 545 h 1505"/>
                <a:gd name="T50" fmla="*/ 1740 w 2176"/>
                <a:gd name="T51" fmla="*/ 372 h 1505"/>
                <a:gd name="T52" fmla="*/ 1979 w 2176"/>
                <a:gd name="T53" fmla="*/ 60 h 1505"/>
                <a:gd name="T54" fmla="*/ 2003 w 2176"/>
                <a:gd name="T55" fmla="*/ 0 h 1505"/>
                <a:gd name="T56" fmla="*/ 1973 w 2176"/>
                <a:gd name="T57" fmla="*/ 0 h 1505"/>
                <a:gd name="T58" fmla="*/ 1596 w 2176"/>
                <a:gd name="T59" fmla="*/ 480 h 1505"/>
                <a:gd name="T60" fmla="*/ 1477 w 2176"/>
                <a:gd name="T61" fmla="*/ 887 h 1505"/>
                <a:gd name="T62" fmla="*/ 1255 w 2176"/>
                <a:gd name="T63" fmla="*/ 1175 h 1505"/>
                <a:gd name="T64" fmla="*/ 1130 w 2176"/>
                <a:gd name="T65" fmla="*/ 905 h 1505"/>
                <a:gd name="T66" fmla="*/ 1010 w 2176"/>
                <a:gd name="T67" fmla="*/ 540 h 1505"/>
                <a:gd name="T68" fmla="*/ 885 w 2176"/>
                <a:gd name="T69" fmla="*/ 222 h 1505"/>
                <a:gd name="T70" fmla="*/ 789 w 2176"/>
                <a:gd name="T71" fmla="*/ 0 h 1505"/>
                <a:gd name="T72" fmla="*/ 753 w 2176"/>
                <a:gd name="T73" fmla="*/ 0 h 1505"/>
                <a:gd name="T74" fmla="*/ 903 w 2176"/>
                <a:gd name="T75" fmla="*/ 354 h 1505"/>
                <a:gd name="T76" fmla="*/ 1034 w 2176"/>
                <a:gd name="T77" fmla="*/ 767 h 1505"/>
                <a:gd name="T78" fmla="*/ 1034 w 2176"/>
                <a:gd name="T79" fmla="*/ 767 h 150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1" name="Freeform 9"/>
            <p:cNvSpPr>
              <a:spLocks/>
            </p:cNvSpPr>
            <p:nvPr/>
          </p:nvSpPr>
          <p:spPr bwMode="hidden">
            <a:xfrm>
              <a:off x="0" y="649"/>
              <a:ext cx="816" cy="806"/>
            </a:xfrm>
            <a:custGeom>
              <a:avLst/>
              <a:gdLst>
                <a:gd name="T0" fmla="*/ 161 w 813"/>
                <a:gd name="T1" fmla="*/ 564 h 804"/>
                <a:gd name="T2" fmla="*/ 329 w 813"/>
                <a:gd name="T3" fmla="*/ 438 h 804"/>
                <a:gd name="T4" fmla="*/ 646 w 813"/>
                <a:gd name="T5" fmla="*/ 216 h 804"/>
                <a:gd name="T6" fmla="*/ 813 w 813"/>
                <a:gd name="T7" fmla="*/ 0 h 804"/>
                <a:gd name="T8" fmla="*/ 676 w 813"/>
                <a:gd name="T9" fmla="*/ 150 h 804"/>
                <a:gd name="T10" fmla="*/ 144 w 813"/>
                <a:gd name="T11" fmla="*/ 504 h 804"/>
                <a:gd name="T12" fmla="*/ 0 w 813"/>
                <a:gd name="T13" fmla="*/ 732 h 804"/>
                <a:gd name="T14" fmla="*/ 0 w 813"/>
                <a:gd name="T15" fmla="*/ 804 h 804"/>
                <a:gd name="T16" fmla="*/ 161 w 813"/>
                <a:gd name="T17" fmla="*/ 564 h 804"/>
                <a:gd name="T18" fmla="*/ 161 w 813"/>
                <a:gd name="T19" fmla="*/ 564 h 80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2" name="Freeform 10"/>
            <p:cNvSpPr>
              <a:spLocks/>
            </p:cNvSpPr>
            <p:nvPr/>
          </p:nvSpPr>
          <p:spPr bwMode="hidden">
            <a:xfrm>
              <a:off x="0" y="1545"/>
              <a:ext cx="762" cy="107"/>
            </a:xfrm>
            <a:custGeom>
              <a:avLst/>
              <a:gdLst>
                <a:gd name="T0" fmla="*/ 460 w 759"/>
                <a:gd name="T1" fmla="*/ 66 h 107"/>
                <a:gd name="T2" fmla="*/ 759 w 759"/>
                <a:gd name="T3" fmla="*/ 0 h 107"/>
                <a:gd name="T4" fmla="*/ 496 w 759"/>
                <a:gd name="T5" fmla="*/ 36 h 107"/>
                <a:gd name="T6" fmla="*/ 138 w 759"/>
                <a:gd name="T7" fmla="*/ 48 h 107"/>
                <a:gd name="T8" fmla="*/ 0 w 759"/>
                <a:gd name="T9" fmla="*/ 78 h 107"/>
                <a:gd name="T10" fmla="*/ 0 w 759"/>
                <a:gd name="T11" fmla="*/ 107 h 107"/>
                <a:gd name="T12" fmla="*/ 96 w 759"/>
                <a:gd name="T13" fmla="*/ 89 h 107"/>
                <a:gd name="T14" fmla="*/ 460 w 759"/>
                <a:gd name="T15" fmla="*/ 66 h 107"/>
                <a:gd name="T16" fmla="*/ 460 w 759"/>
                <a:gd name="T17" fmla="*/ 66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59" h="107">
                  <a:moveTo>
                    <a:pt x="460" y="66"/>
                  </a:moveTo>
                  <a:lnTo>
                    <a:pt x="759" y="0"/>
                  </a:lnTo>
                  <a:lnTo>
                    <a:pt x="496" y="36"/>
                  </a:lnTo>
                  <a:lnTo>
                    <a:pt x="138" y="48"/>
                  </a:lnTo>
                  <a:lnTo>
                    <a:pt x="0" y="78"/>
                  </a:lnTo>
                  <a:lnTo>
                    <a:pt x="0" y="107"/>
                  </a:lnTo>
                  <a:lnTo>
                    <a:pt x="96" y="89"/>
                  </a:lnTo>
                  <a:lnTo>
                    <a:pt x="460" y="6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3" name="Freeform 11"/>
            <p:cNvSpPr>
              <a:spLocks/>
            </p:cNvSpPr>
            <p:nvPr/>
          </p:nvSpPr>
          <p:spPr bwMode="hidden">
            <a:xfrm>
              <a:off x="2314" y="3431"/>
              <a:ext cx="3182" cy="745"/>
            </a:xfrm>
            <a:custGeom>
              <a:avLst/>
              <a:gdLst>
                <a:gd name="T0" fmla="*/ 1387 w 3169"/>
                <a:gd name="T1" fmla="*/ 239 h 743"/>
                <a:gd name="T2" fmla="*/ 1734 w 3169"/>
                <a:gd name="T3" fmla="*/ 233 h 743"/>
                <a:gd name="T4" fmla="*/ 2087 w 3169"/>
                <a:gd name="T5" fmla="*/ 251 h 743"/>
                <a:gd name="T6" fmla="*/ 2505 w 3169"/>
                <a:gd name="T7" fmla="*/ 233 h 743"/>
                <a:gd name="T8" fmla="*/ 3169 w 3169"/>
                <a:gd name="T9" fmla="*/ 204 h 743"/>
                <a:gd name="T10" fmla="*/ 3115 w 3169"/>
                <a:gd name="T11" fmla="*/ 186 h 743"/>
                <a:gd name="T12" fmla="*/ 2422 w 3169"/>
                <a:gd name="T13" fmla="*/ 221 h 743"/>
                <a:gd name="T14" fmla="*/ 2003 w 3169"/>
                <a:gd name="T15" fmla="*/ 221 h 743"/>
                <a:gd name="T16" fmla="*/ 1459 w 3169"/>
                <a:gd name="T17" fmla="*/ 186 h 743"/>
                <a:gd name="T18" fmla="*/ 1543 w 3169"/>
                <a:gd name="T19" fmla="*/ 168 h 743"/>
                <a:gd name="T20" fmla="*/ 2039 w 3169"/>
                <a:gd name="T21" fmla="*/ 0 h 743"/>
                <a:gd name="T22" fmla="*/ 1961 w 3169"/>
                <a:gd name="T23" fmla="*/ 24 h 743"/>
                <a:gd name="T24" fmla="*/ 1836 w 3169"/>
                <a:gd name="T25" fmla="*/ 66 h 743"/>
                <a:gd name="T26" fmla="*/ 1602 w 3169"/>
                <a:gd name="T27" fmla="*/ 138 h 743"/>
                <a:gd name="T28" fmla="*/ 1339 w 3169"/>
                <a:gd name="T29" fmla="*/ 198 h 743"/>
                <a:gd name="T30" fmla="*/ 1268 w 3169"/>
                <a:gd name="T31" fmla="*/ 251 h 743"/>
                <a:gd name="T32" fmla="*/ 765 w 3169"/>
                <a:gd name="T33" fmla="*/ 413 h 743"/>
                <a:gd name="T34" fmla="*/ 335 w 3169"/>
                <a:gd name="T35" fmla="*/ 503 h 743"/>
                <a:gd name="T36" fmla="*/ 0 w 3169"/>
                <a:gd name="T37" fmla="*/ 617 h 743"/>
                <a:gd name="T38" fmla="*/ 299 w 3169"/>
                <a:gd name="T39" fmla="*/ 539 h 743"/>
                <a:gd name="T40" fmla="*/ 735 w 3169"/>
                <a:gd name="T41" fmla="*/ 449 h 743"/>
                <a:gd name="T42" fmla="*/ 1178 w 3169"/>
                <a:gd name="T43" fmla="*/ 311 h 743"/>
                <a:gd name="T44" fmla="*/ 981 w 3169"/>
                <a:gd name="T45" fmla="*/ 491 h 743"/>
                <a:gd name="T46" fmla="*/ 867 w 3169"/>
                <a:gd name="T47" fmla="*/ 743 h 743"/>
                <a:gd name="T48" fmla="*/ 861 w 3169"/>
                <a:gd name="T49" fmla="*/ 743 h 743"/>
                <a:gd name="T50" fmla="*/ 933 w 3169"/>
                <a:gd name="T51" fmla="*/ 743 h 743"/>
                <a:gd name="T52" fmla="*/ 1022 w 3169"/>
                <a:gd name="T53" fmla="*/ 497 h 743"/>
                <a:gd name="T54" fmla="*/ 1297 w 3169"/>
                <a:gd name="T55" fmla="*/ 281 h 743"/>
                <a:gd name="T56" fmla="*/ 1531 w 3169"/>
                <a:gd name="T57" fmla="*/ 449 h 743"/>
                <a:gd name="T58" fmla="*/ 1770 w 3169"/>
                <a:gd name="T59" fmla="*/ 677 h 743"/>
                <a:gd name="T60" fmla="*/ 1854 w 3169"/>
                <a:gd name="T61" fmla="*/ 743 h 743"/>
                <a:gd name="T62" fmla="*/ 1919 w 3169"/>
                <a:gd name="T63" fmla="*/ 743 h 743"/>
                <a:gd name="T64" fmla="*/ 1692 w 3169"/>
                <a:gd name="T65" fmla="*/ 527 h 743"/>
                <a:gd name="T66" fmla="*/ 1387 w 3169"/>
                <a:gd name="T67" fmla="*/ 239 h 743"/>
                <a:gd name="T68" fmla="*/ 1387 w 3169"/>
                <a:gd name="T69" fmla="*/ 239 h 74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close/>
                </a:path>
              </a:pathLst>
            </a:custGeom>
            <a:gradFill rotWithShape="0">
              <a:gsLst>
                <a:gs pos="0">
                  <a:schemeClr val="accent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4" name="Rectangle 12"/>
            <p:cNvSpPr>
              <a:spLocks noChangeArrowheads="1"/>
            </p:cNvSpPr>
            <p:nvPr/>
          </p:nvSpPr>
          <p:spPr bwMode="hidden">
            <a:xfrm>
              <a:off x="192" y="127"/>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Comic Sans MS" panose="030F0702030302020204" pitchFamily="66" charset="0"/>
                </a:defRPr>
              </a:lvl1pPr>
              <a:lvl2pPr marL="742950" indent="-285750">
                <a:defRPr sz="3600">
                  <a:solidFill>
                    <a:schemeClr val="tx1"/>
                  </a:solidFill>
                  <a:latin typeface="Comic Sans MS" panose="030F0702030302020204" pitchFamily="66" charset="0"/>
                </a:defRPr>
              </a:lvl2pPr>
              <a:lvl3pPr marL="1143000" indent="-228600">
                <a:defRPr sz="3600">
                  <a:solidFill>
                    <a:schemeClr val="tx1"/>
                  </a:solidFill>
                  <a:latin typeface="Comic Sans MS" panose="030F0702030302020204" pitchFamily="66" charset="0"/>
                </a:defRPr>
              </a:lvl3pPr>
              <a:lvl4pPr marL="1600200" indent="-228600">
                <a:defRPr sz="3600">
                  <a:solidFill>
                    <a:schemeClr val="tx1"/>
                  </a:solidFill>
                  <a:latin typeface="Comic Sans MS" panose="030F0702030302020204" pitchFamily="66" charset="0"/>
                </a:defRPr>
              </a:lvl4pPr>
              <a:lvl5pPr marL="2057400" indent="-22860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fontAlgn="base">
                <a:spcBef>
                  <a:spcPct val="0"/>
                </a:spcBef>
                <a:spcAft>
                  <a:spcPct val="0"/>
                </a:spcAft>
              </a:pPr>
              <a:endParaRPr lang="tr-TR" altLang="tr-TR" sz="3600">
                <a:solidFill>
                  <a:srgbClr val="FFFFFF"/>
                </a:solidFill>
              </a:endParaRPr>
            </a:p>
          </p:txBody>
        </p:sp>
        <p:sp>
          <p:nvSpPr>
            <p:cNvPr id="15" name="Rectangle 13"/>
            <p:cNvSpPr>
              <a:spLocks noChangeArrowheads="1"/>
            </p:cNvSpPr>
            <p:nvPr/>
          </p:nvSpPr>
          <p:spPr bwMode="hidden">
            <a:xfrm>
              <a:off x="204" y="131"/>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Comic Sans MS" panose="030F0702030302020204" pitchFamily="66" charset="0"/>
                </a:defRPr>
              </a:lvl1pPr>
              <a:lvl2pPr marL="742950" indent="-285750">
                <a:defRPr sz="3600">
                  <a:solidFill>
                    <a:schemeClr val="tx1"/>
                  </a:solidFill>
                  <a:latin typeface="Comic Sans MS" panose="030F0702030302020204" pitchFamily="66" charset="0"/>
                </a:defRPr>
              </a:lvl2pPr>
              <a:lvl3pPr marL="1143000" indent="-228600">
                <a:defRPr sz="3600">
                  <a:solidFill>
                    <a:schemeClr val="tx1"/>
                  </a:solidFill>
                  <a:latin typeface="Comic Sans MS" panose="030F0702030302020204" pitchFamily="66" charset="0"/>
                </a:defRPr>
              </a:lvl3pPr>
              <a:lvl4pPr marL="1600200" indent="-228600">
                <a:defRPr sz="3600">
                  <a:solidFill>
                    <a:schemeClr val="tx1"/>
                  </a:solidFill>
                  <a:latin typeface="Comic Sans MS" panose="030F0702030302020204" pitchFamily="66" charset="0"/>
                </a:defRPr>
              </a:lvl4pPr>
              <a:lvl5pPr marL="2057400" indent="-22860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fontAlgn="base">
                <a:spcBef>
                  <a:spcPct val="0"/>
                </a:spcBef>
                <a:spcAft>
                  <a:spcPct val="0"/>
                </a:spcAft>
              </a:pPr>
              <a:endParaRPr lang="tr-TR" altLang="tr-TR" sz="3600">
                <a:solidFill>
                  <a:srgbClr val="FFFFFF"/>
                </a:solidFill>
              </a:endParaRPr>
            </a:p>
          </p:txBody>
        </p:sp>
        <p:sp>
          <p:nvSpPr>
            <p:cNvPr id="16"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7"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8"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9" name="Freeform 17"/>
            <p:cNvSpPr>
              <a:spLocks/>
            </p:cNvSpPr>
            <p:nvPr/>
          </p:nvSpPr>
          <p:spPr bwMode="hidden">
            <a:xfrm>
              <a:off x="509" y="229"/>
              <a:ext cx="3188" cy="2024"/>
            </a:xfrm>
            <a:custGeom>
              <a:avLst/>
              <a:gdLst>
                <a:gd name="T0" fmla="*/ 871 w 3188"/>
                <a:gd name="T1" fmla="*/ 1423 h 2024"/>
                <a:gd name="T2" fmla="*/ 907 w 3188"/>
                <a:gd name="T3" fmla="*/ 1393 h 2024"/>
                <a:gd name="T4" fmla="*/ 991 w 3188"/>
                <a:gd name="T5" fmla="*/ 1320 h 2024"/>
                <a:gd name="T6" fmla="*/ 1033 w 3188"/>
                <a:gd name="T7" fmla="*/ 1297 h 2024"/>
                <a:gd name="T8" fmla="*/ 1086 w 3188"/>
                <a:gd name="T9" fmla="*/ 1249 h 2024"/>
                <a:gd name="T10" fmla="*/ 1123 w 3188"/>
                <a:gd name="T11" fmla="*/ 1219 h 2024"/>
                <a:gd name="T12" fmla="*/ 1057 w 3188"/>
                <a:gd name="T13" fmla="*/ 1153 h 2024"/>
                <a:gd name="T14" fmla="*/ 877 w 3188"/>
                <a:gd name="T15" fmla="*/ 1021 h 2024"/>
                <a:gd name="T16" fmla="*/ 655 w 3188"/>
                <a:gd name="T17" fmla="*/ 907 h 2024"/>
                <a:gd name="T18" fmla="*/ 655 w 3188"/>
                <a:gd name="T19" fmla="*/ 846 h 2024"/>
                <a:gd name="T20" fmla="*/ 643 w 3188"/>
                <a:gd name="T21" fmla="*/ 708 h 2024"/>
                <a:gd name="T22" fmla="*/ 552 w 3188"/>
                <a:gd name="T23" fmla="*/ 642 h 2024"/>
                <a:gd name="T24" fmla="*/ 510 w 3188"/>
                <a:gd name="T25" fmla="*/ 570 h 2024"/>
                <a:gd name="T26" fmla="*/ 637 w 3188"/>
                <a:gd name="T27" fmla="*/ 564 h 2024"/>
                <a:gd name="T28" fmla="*/ 763 w 3188"/>
                <a:gd name="T29" fmla="*/ 570 h 2024"/>
                <a:gd name="T30" fmla="*/ 1091 w 3188"/>
                <a:gd name="T31" fmla="*/ 850 h 2024"/>
                <a:gd name="T32" fmla="*/ 1009 w 3188"/>
                <a:gd name="T33" fmla="*/ 566 h 2024"/>
                <a:gd name="T34" fmla="*/ 1054 w 3188"/>
                <a:gd name="T35" fmla="*/ 265 h 2024"/>
                <a:gd name="T36" fmla="*/ 1249 w 3188"/>
                <a:gd name="T37" fmla="*/ 0 h 2024"/>
                <a:gd name="T38" fmla="*/ 1466 w 3188"/>
                <a:gd name="T39" fmla="*/ 292 h 2024"/>
                <a:gd name="T40" fmla="*/ 1475 w 3188"/>
                <a:gd name="T41" fmla="*/ 548 h 2024"/>
                <a:gd name="T42" fmla="*/ 1567 w 3188"/>
                <a:gd name="T43" fmla="*/ 630 h 2024"/>
                <a:gd name="T44" fmla="*/ 1795 w 3188"/>
                <a:gd name="T45" fmla="*/ 365 h 2024"/>
                <a:gd name="T46" fmla="*/ 2245 w 3188"/>
                <a:gd name="T47" fmla="*/ 150 h 2024"/>
                <a:gd name="T48" fmla="*/ 2618 w 3188"/>
                <a:gd name="T49" fmla="*/ 180 h 2024"/>
                <a:gd name="T50" fmla="*/ 3050 w 3188"/>
                <a:gd name="T51" fmla="*/ 150 h 2024"/>
                <a:gd name="T52" fmla="*/ 3140 w 3188"/>
                <a:gd name="T53" fmla="*/ 210 h 2024"/>
                <a:gd name="T54" fmla="*/ 2990 w 3188"/>
                <a:gd name="T55" fmla="*/ 210 h 2024"/>
                <a:gd name="T56" fmla="*/ 2834 w 3188"/>
                <a:gd name="T57" fmla="*/ 377 h 2024"/>
                <a:gd name="T58" fmla="*/ 2702 w 3188"/>
                <a:gd name="T59" fmla="*/ 648 h 2024"/>
                <a:gd name="T60" fmla="*/ 2582 w 3188"/>
                <a:gd name="T61" fmla="*/ 828 h 2024"/>
                <a:gd name="T62" fmla="*/ 2234 w 3188"/>
                <a:gd name="T63" fmla="*/ 1009 h 2024"/>
                <a:gd name="T64" fmla="*/ 1963 w 3188"/>
                <a:gd name="T65" fmla="*/ 1075 h 2024"/>
                <a:gd name="T66" fmla="*/ 2257 w 3188"/>
                <a:gd name="T67" fmla="*/ 1111 h 2024"/>
                <a:gd name="T68" fmla="*/ 2600 w 3188"/>
                <a:gd name="T69" fmla="*/ 1207 h 2024"/>
                <a:gd name="T70" fmla="*/ 2894 w 3188"/>
                <a:gd name="T71" fmla="*/ 1441 h 2024"/>
                <a:gd name="T72" fmla="*/ 3122 w 3188"/>
                <a:gd name="T73" fmla="*/ 1555 h 2024"/>
                <a:gd name="T74" fmla="*/ 3032 w 3188"/>
                <a:gd name="T75" fmla="*/ 1585 h 2024"/>
                <a:gd name="T76" fmla="*/ 3008 w 3188"/>
                <a:gd name="T77" fmla="*/ 1591 h 2024"/>
                <a:gd name="T78" fmla="*/ 2960 w 3188"/>
                <a:gd name="T79" fmla="*/ 1597 h 2024"/>
                <a:gd name="T80" fmla="*/ 2882 w 3188"/>
                <a:gd name="T81" fmla="*/ 1609 h 2024"/>
                <a:gd name="T82" fmla="*/ 2846 w 3188"/>
                <a:gd name="T83" fmla="*/ 1609 h 2024"/>
                <a:gd name="T84" fmla="*/ 2774 w 3188"/>
                <a:gd name="T85" fmla="*/ 1615 h 2024"/>
                <a:gd name="T86" fmla="*/ 2726 w 3188"/>
                <a:gd name="T87" fmla="*/ 1621 h 2024"/>
                <a:gd name="T88" fmla="*/ 2708 w 3188"/>
                <a:gd name="T89" fmla="*/ 1621 h 2024"/>
                <a:gd name="T90" fmla="*/ 2594 w 3188"/>
                <a:gd name="T91" fmla="*/ 1657 h 2024"/>
                <a:gd name="T92" fmla="*/ 2533 w 3188"/>
                <a:gd name="T93" fmla="*/ 1663 h 2024"/>
                <a:gd name="T94" fmla="*/ 2444 w 3188"/>
                <a:gd name="T95" fmla="*/ 1675 h 2024"/>
                <a:gd name="T96" fmla="*/ 2378 w 3188"/>
                <a:gd name="T97" fmla="*/ 1687 h 2024"/>
                <a:gd name="T98" fmla="*/ 2360 w 3188"/>
                <a:gd name="T99" fmla="*/ 1705 h 2024"/>
                <a:gd name="T100" fmla="*/ 2305 w 3188"/>
                <a:gd name="T101" fmla="*/ 1687 h 2024"/>
                <a:gd name="T102" fmla="*/ 2263 w 3188"/>
                <a:gd name="T103" fmla="*/ 1663 h 2024"/>
                <a:gd name="T104" fmla="*/ 2017 w 3188"/>
                <a:gd name="T105" fmla="*/ 1585 h 2024"/>
                <a:gd name="T106" fmla="*/ 1711 w 3188"/>
                <a:gd name="T107" fmla="*/ 1453 h 2024"/>
                <a:gd name="T108" fmla="*/ 1880 w 3188"/>
                <a:gd name="T109" fmla="*/ 1844 h 2024"/>
                <a:gd name="T110" fmla="*/ 1771 w 3188"/>
                <a:gd name="T111" fmla="*/ 1922 h 2024"/>
                <a:gd name="T112" fmla="*/ 1531 w 3188"/>
                <a:gd name="T113" fmla="*/ 1753 h 2024"/>
                <a:gd name="T114" fmla="*/ 1411 w 3188"/>
                <a:gd name="T115" fmla="*/ 1477 h 2024"/>
                <a:gd name="T116" fmla="*/ 1219 w 3188"/>
                <a:gd name="T117" fmla="*/ 1291 h 2024"/>
                <a:gd name="T118" fmla="*/ 127 w 3188"/>
                <a:gd name="T119" fmla="*/ 2006 h 2024"/>
                <a:gd name="T120" fmla="*/ 865 w 3188"/>
                <a:gd name="T121" fmla="*/ 1429 h 202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close/>
                </a:path>
              </a:pathLst>
            </a:cu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20" name="Freeform 18"/>
            <p:cNvSpPr>
              <a:spLocks/>
            </p:cNvSpPr>
            <p:nvPr/>
          </p:nvSpPr>
          <p:spPr bwMode="hidden">
            <a:xfrm>
              <a:off x="1344" y="293"/>
              <a:ext cx="2144" cy="1787"/>
            </a:xfrm>
            <a:custGeom>
              <a:avLst/>
              <a:gdLst>
                <a:gd name="T0" fmla="*/ 318 w 2144"/>
                <a:gd name="T1" fmla="*/ 1078 h 1787"/>
                <a:gd name="T2" fmla="*/ 217 w 2144"/>
                <a:gd name="T3" fmla="*/ 928 h 1787"/>
                <a:gd name="T4" fmla="*/ 102 w 2144"/>
                <a:gd name="T5" fmla="*/ 808 h 1787"/>
                <a:gd name="T6" fmla="*/ 36 w 2144"/>
                <a:gd name="T7" fmla="*/ 742 h 1787"/>
                <a:gd name="T8" fmla="*/ 0 w 2144"/>
                <a:gd name="T9" fmla="*/ 700 h 1787"/>
                <a:gd name="T10" fmla="*/ 270 w 2144"/>
                <a:gd name="T11" fmla="*/ 958 h 1787"/>
                <a:gd name="T12" fmla="*/ 294 w 2144"/>
                <a:gd name="T13" fmla="*/ 1006 h 1787"/>
                <a:gd name="T14" fmla="*/ 367 w 2144"/>
                <a:gd name="T15" fmla="*/ 670 h 1787"/>
                <a:gd name="T16" fmla="*/ 379 w 2144"/>
                <a:gd name="T17" fmla="*/ 411 h 1787"/>
                <a:gd name="T18" fmla="*/ 347 w 2144"/>
                <a:gd name="T19" fmla="*/ 118 h 1787"/>
                <a:gd name="T20" fmla="*/ 393 w 2144"/>
                <a:gd name="T21" fmla="*/ 0 h 1787"/>
                <a:gd name="T22" fmla="*/ 397 w 2144"/>
                <a:gd name="T23" fmla="*/ 357 h 1787"/>
                <a:gd name="T24" fmla="*/ 421 w 2144"/>
                <a:gd name="T25" fmla="*/ 609 h 1787"/>
                <a:gd name="T26" fmla="*/ 385 w 2144"/>
                <a:gd name="T27" fmla="*/ 826 h 1787"/>
                <a:gd name="T28" fmla="*/ 385 w 2144"/>
                <a:gd name="T29" fmla="*/ 1036 h 1787"/>
                <a:gd name="T30" fmla="*/ 877 w 2144"/>
                <a:gd name="T31" fmla="*/ 784 h 1787"/>
                <a:gd name="T32" fmla="*/ 1309 w 2144"/>
                <a:gd name="T33" fmla="*/ 555 h 1787"/>
                <a:gd name="T34" fmla="*/ 1802 w 2144"/>
                <a:gd name="T35" fmla="*/ 249 h 1787"/>
                <a:gd name="T36" fmla="*/ 2096 w 2144"/>
                <a:gd name="T37" fmla="*/ 69 h 1787"/>
                <a:gd name="T38" fmla="*/ 1814 w 2144"/>
                <a:gd name="T39" fmla="*/ 279 h 1787"/>
                <a:gd name="T40" fmla="*/ 1453 w 2144"/>
                <a:gd name="T41" fmla="*/ 501 h 1787"/>
                <a:gd name="T42" fmla="*/ 1123 w 2144"/>
                <a:gd name="T43" fmla="*/ 700 h 1787"/>
                <a:gd name="T44" fmla="*/ 739 w 2144"/>
                <a:gd name="T45" fmla="*/ 898 h 1787"/>
                <a:gd name="T46" fmla="*/ 463 w 2144"/>
                <a:gd name="T47" fmla="*/ 1084 h 1787"/>
                <a:gd name="T48" fmla="*/ 817 w 2144"/>
                <a:gd name="T49" fmla="*/ 1193 h 1787"/>
                <a:gd name="T50" fmla="*/ 1285 w 2144"/>
                <a:gd name="T51" fmla="*/ 1187 h 1787"/>
                <a:gd name="T52" fmla="*/ 1916 w 2144"/>
                <a:gd name="T53" fmla="*/ 1396 h 1787"/>
                <a:gd name="T54" fmla="*/ 2144 w 2144"/>
                <a:gd name="T55" fmla="*/ 1420 h 1787"/>
                <a:gd name="T56" fmla="*/ 1814 w 2144"/>
                <a:gd name="T57" fmla="*/ 1408 h 1787"/>
                <a:gd name="T58" fmla="*/ 1435 w 2144"/>
                <a:gd name="T59" fmla="*/ 1288 h 1787"/>
                <a:gd name="T60" fmla="*/ 1219 w 2144"/>
                <a:gd name="T61" fmla="*/ 1229 h 1787"/>
                <a:gd name="T62" fmla="*/ 799 w 2144"/>
                <a:gd name="T63" fmla="*/ 1223 h 1787"/>
                <a:gd name="T64" fmla="*/ 505 w 2144"/>
                <a:gd name="T65" fmla="*/ 1145 h 1787"/>
                <a:gd name="T66" fmla="*/ 733 w 2144"/>
                <a:gd name="T67" fmla="*/ 1378 h 1787"/>
                <a:gd name="T68" fmla="*/ 877 w 2144"/>
                <a:gd name="T69" fmla="*/ 1619 h 1787"/>
                <a:gd name="T70" fmla="*/ 1009 w 2144"/>
                <a:gd name="T71" fmla="*/ 1787 h 1787"/>
                <a:gd name="T72" fmla="*/ 817 w 2144"/>
                <a:gd name="T73" fmla="*/ 1607 h 1787"/>
                <a:gd name="T74" fmla="*/ 673 w 2144"/>
                <a:gd name="T75" fmla="*/ 1372 h 1787"/>
                <a:gd name="T76" fmla="*/ 415 w 2144"/>
                <a:gd name="T77" fmla="*/ 1109 h 1787"/>
                <a:gd name="T78" fmla="*/ 318 w 2144"/>
                <a:gd name="T79" fmla="*/ 1078 h 1787"/>
                <a:gd name="T80" fmla="*/ 318 w 2144"/>
                <a:gd name="T81" fmla="*/ 1078 h 178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21"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22" name="Freeform 20"/>
            <p:cNvSpPr>
              <a:spLocks/>
            </p:cNvSpPr>
            <p:nvPr/>
          </p:nvSpPr>
          <p:spPr bwMode="hidden">
            <a:xfrm>
              <a:off x="3160" y="1860"/>
              <a:ext cx="2162" cy="1934"/>
            </a:xfrm>
            <a:custGeom>
              <a:avLst/>
              <a:gdLst>
                <a:gd name="T0" fmla="*/ 1842 w 2153"/>
                <a:gd name="T1" fmla="*/ 851 h 1930"/>
                <a:gd name="T2" fmla="*/ 1937 w 2153"/>
                <a:gd name="T3" fmla="*/ 1019 h 1930"/>
                <a:gd name="T4" fmla="*/ 2051 w 2153"/>
                <a:gd name="T5" fmla="*/ 1168 h 1930"/>
                <a:gd name="T6" fmla="*/ 2117 w 2153"/>
                <a:gd name="T7" fmla="*/ 1246 h 1930"/>
                <a:gd name="T8" fmla="*/ 2153 w 2153"/>
                <a:gd name="T9" fmla="*/ 1294 h 1930"/>
                <a:gd name="T10" fmla="*/ 1889 w 2153"/>
                <a:gd name="T11" fmla="*/ 977 h 1930"/>
                <a:gd name="T12" fmla="*/ 1860 w 2153"/>
                <a:gd name="T13" fmla="*/ 929 h 1930"/>
                <a:gd name="T14" fmla="*/ 1782 w 2153"/>
                <a:gd name="T15" fmla="*/ 1240 h 1930"/>
                <a:gd name="T16" fmla="*/ 1770 w 2153"/>
                <a:gd name="T17" fmla="*/ 1486 h 1930"/>
                <a:gd name="T18" fmla="*/ 1818 w 2153"/>
                <a:gd name="T19" fmla="*/ 1906 h 1930"/>
                <a:gd name="T20" fmla="*/ 1788 w 2153"/>
                <a:gd name="T21" fmla="*/ 1930 h 1930"/>
                <a:gd name="T22" fmla="*/ 1746 w 2153"/>
                <a:gd name="T23" fmla="*/ 1534 h 1930"/>
                <a:gd name="T24" fmla="*/ 1728 w 2153"/>
                <a:gd name="T25" fmla="*/ 1288 h 1930"/>
                <a:gd name="T26" fmla="*/ 1764 w 2153"/>
                <a:gd name="T27" fmla="*/ 1085 h 1930"/>
                <a:gd name="T28" fmla="*/ 1770 w 2153"/>
                <a:gd name="T29" fmla="*/ 875 h 1930"/>
                <a:gd name="T30" fmla="*/ 1268 w 2153"/>
                <a:gd name="T31" fmla="*/ 1007 h 1930"/>
                <a:gd name="T32" fmla="*/ 825 w 2153"/>
                <a:gd name="T33" fmla="*/ 1132 h 1930"/>
                <a:gd name="T34" fmla="*/ 323 w 2153"/>
                <a:gd name="T35" fmla="*/ 1312 h 1930"/>
                <a:gd name="T36" fmla="*/ 18 w 2153"/>
                <a:gd name="T37" fmla="*/ 1420 h 1930"/>
                <a:gd name="T38" fmla="*/ 311 w 2153"/>
                <a:gd name="T39" fmla="*/ 1282 h 1930"/>
                <a:gd name="T40" fmla="*/ 682 w 2153"/>
                <a:gd name="T41" fmla="*/ 1144 h 1930"/>
                <a:gd name="T42" fmla="*/ 1022 w 2153"/>
                <a:gd name="T43" fmla="*/ 1037 h 1930"/>
                <a:gd name="T44" fmla="*/ 1411 w 2153"/>
                <a:gd name="T45" fmla="*/ 929 h 1930"/>
                <a:gd name="T46" fmla="*/ 1692 w 2153"/>
                <a:gd name="T47" fmla="*/ 815 h 1930"/>
                <a:gd name="T48" fmla="*/ 1333 w 2153"/>
                <a:gd name="T49" fmla="*/ 623 h 1930"/>
                <a:gd name="T50" fmla="*/ 861 w 2153"/>
                <a:gd name="T51" fmla="*/ 515 h 1930"/>
                <a:gd name="T52" fmla="*/ 227 w 2153"/>
                <a:gd name="T53" fmla="*/ 161 h 1930"/>
                <a:gd name="T54" fmla="*/ 0 w 2153"/>
                <a:gd name="T55" fmla="*/ 83 h 1930"/>
                <a:gd name="T56" fmla="*/ 329 w 2153"/>
                <a:gd name="T57" fmla="*/ 179 h 1930"/>
                <a:gd name="T58" fmla="*/ 712 w 2153"/>
                <a:gd name="T59" fmla="*/ 383 h 1930"/>
                <a:gd name="T60" fmla="*/ 933 w 2153"/>
                <a:gd name="T61" fmla="*/ 491 h 1930"/>
                <a:gd name="T62" fmla="*/ 1351 w 2153"/>
                <a:gd name="T63" fmla="*/ 593 h 1930"/>
                <a:gd name="T64" fmla="*/ 1650 w 2153"/>
                <a:gd name="T65" fmla="*/ 743 h 1930"/>
                <a:gd name="T66" fmla="*/ 1423 w 2153"/>
                <a:gd name="T67" fmla="*/ 461 h 1930"/>
                <a:gd name="T68" fmla="*/ 1286 w 2153"/>
                <a:gd name="T69" fmla="*/ 191 h 1930"/>
                <a:gd name="T70" fmla="*/ 1154 w 2153"/>
                <a:gd name="T71" fmla="*/ 0 h 1930"/>
                <a:gd name="T72" fmla="*/ 1339 w 2153"/>
                <a:gd name="T73" fmla="*/ 215 h 1930"/>
                <a:gd name="T74" fmla="*/ 1489 w 2153"/>
                <a:gd name="T75" fmla="*/ 485 h 1930"/>
                <a:gd name="T76" fmla="*/ 1746 w 2153"/>
                <a:gd name="T77" fmla="*/ 803 h 1930"/>
                <a:gd name="T78" fmla="*/ 1842 w 2153"/>
                <a:gd name="T79" fmla="*/ 851 h 1930"/>
                <a:gd name="T80" fmla="*/ 1842 w 2153"/>
                <a:gd name="T81" fmla="*/ 851 h 193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grpSp>
      <p:sp>
        <p:nvSpPr>
          <p:cNvPr id="45077" name="Rectangle 21"/>
          <p:cNvSpPr>
            <a:spLocks noGrp="1" noChangeArrowheads="1"/>
          </p:cNvSpPr>
          <p:nvPr>
            <p:ph type="ctrTitle" sz="quarter"/>
          </p:nvPr>
        </p:nvSpPr>
        <p:spPr>
          <a:xfrm>
            <a:off x="914400" y="1828801"/>
            <a:ext cx="10363200" cy="1736725"/>
          </a:xfrm>
        </p:spPr>
        <p:txBody>
          <a:bodyPr/>
          <a:lstStyle>
            <a:lvl1pPr>
              <a:defRPr sz="5400"/>
            </a:lvl1pPr>
          </a:lstStyle>
          <a:p>
            <a:r>
              <a:rPr lang="tr-TR"/>
              <a:t>Asıl başlık stili için tıklatın</a:t>
            </a:r>
          </a:p>
        </p:txBody>
      </p:sp>
      <p:sp>
        <p:nvSpPr>
          <p:cNvPr id="45078" name="Rectangle 22"/>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r>
              <a:rPr lang="tr-TR"/>
              <a:t>Asıl alt başlık stilini düzenlemek için tıklatın</a:t>
            </a:r>
          </a:p>
        </p:txBody>
      </p:sp>
      <p:sp>
        <p:nvSpPr>
          <p:cNvPr id="23" name="Rectangle 23"/>
          <p:cNvSpPr>
            <a:spLocks noGrp="1" noChangeArrowheads="1"/>
          </p:cNvSpPr>
          <p:nvPr>
            <p:ph type="dt" sz="quarter" idx="10"/>
          </p:nvPr>
        </p:nvSpPr>
        <p:spPr/>
        <p:txBody>
          <a:bodyPr/>
          <a:lstStyle>
            <a:lvl1pPr>
              <a:defRPr/>
            </a:lvl1pPr>
          </a:lstStyle>
          <a:p>
            <a:pPr>
              <a:defRPr/>
            </a:pPr>
            <a:endParaRPr lang="tr-TR">
              <a:solidFill>
                <a:srgbClr val="FFFFFF"/>
              </a:solidFill>
            </a:endParaRPr>
          </a:p>
        </p:txBody>
      </p:sp>
      <p:sp>
        <p:nvSpPr>
          <p:cNvPr id="24" name="Rectangle 24"/>
          <p:cNvSpPr>
            <a:spLocks noGrp="1" noChangeArrowheads="1"/>
          </p:cNvSpPr>
          <p:nvPr>
            <p:ph type="ftr" sz="quarter" idx="11"/>
          </p:nvPr>
        </p:nvSpPr>
        <p:spPr/>
        <p:txBody>
          <a:bodyPr/>
          <a:lstStyle>
            <a:lvl1pPr>
              <a:defRPr/>
            </a:lvl1pPr>
          </a:lstStyle>
          <a:p>
            <a:pPr>
              <a:defRPr/>
            </a:pPr>
            <a:endParaRPr lang="tr-TR">
              <a:solidFill>
                <a:srgbClr val="FFFFFF"/>
              </a:solidFill>
            </a:endParaRPr>
          </a:p>
        </p:txBody>
      </p:sp>
      <p:sp>
        <p:nvSpPr>
          <p:cNvPr id="25" name="Rectangle 25"/>
          <p:cNvSpPr>
            <a:spLocks noGrp="1" noChangeArrowheads="1"/>
          </p:cNvSpPr>
          <p:nvPr>
            <p:ph type="sldNum" sz="quarter" idx="12"/>
          </p:nvPr>
        </p:nvSpPr>
        <p:spPr/>
        <p:txBody>
          <a:bodyPr/>
          <a:lstStyle>
            <a:lvl1pPr>
              <a:defRPr smtClean="0"/>
            </a:lvl1pPr>
          </a:lstStyle>
          <a:p>
            <a:pPr>
              <a:defRPr/>
            </a:pPr>
            <a:fld id="{A122231D-7D55-40FD-960E-72661625B055}"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2418476452"/>
      </p:ext>
    </p:extLst>
  </p:cSld>
  <p:clrMapOvr>
    <a:masterClrMapping/>
  </p:clrMapOvr>
  <p:transition>
    <p:zoom/>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3"/>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24"/>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25"/>
          <p:cNvSpPr>
            <a:spLocks noGrp="1" noChangeArrowheads="1"/>
          </p:cNvSpPr>
          <p:nvPr>
            <p:ph type="sldNum" sz="quarter" idx="12"/>
          </p:nvPr>
        </p:nvSpPr>
        <p:spPr>
          <a:ln/>
        </p:spPr>
        <p:txBody>
          <a:bodyPr/>
          <a:lstStyle>
            <a:lvl1pPr>
              <a:defRPr/>
            </a:lvl1pPr>
          </a:lstStyle>
          <a:p>
            <a:pPr>
              <a:defRPr/>
            </a:pPr>
            <a:fld id="{8695C476-21C8-439E-9C1F-80C8B3EEE121}"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2472401157"/>
      </p:ext>
    </p:extLst>
  </p:cSld>
  <p:clrMapOvr>
    <a:masterClrMapping/>
  </p:clrMapOvr>
  <p:transition>
    <p:zoom/>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23"/>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24"/>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25"/>
          <p:cNvSpPr>
            <a:spLocks noGrp="1" noChangeArrowheads="1"/>
          </p:cNvSpPr>
          <p:nvPr>
            <p:ph type="sldNum" sz="quarter" idx="12"/>
          </p:nvPr>
        </p:nvSpPr>
        <p:spPr>
          <a:ln/>
        </p:spPr>
        <p:txBody>
          <a:bodyPr/>
          <a:lstStyle>
            <a:lvl1pPr>
              <a:defRPr/>
            </a:lvl1pPr>
          </a:lstStyle>
          <a:p>
            <a:pPr>
              <a:defRPr/>
            </a:pPr>
            <a:fld id="{9FA7A355-2CF3-4796-9AFB-9D0A127EB2BA}"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4282123446"/>
      </p:ext>
    </p:extLst>
  </p:cSld>
  <p:clrMapOvr>
    <a:masterClrMapping/>
  </p:clrMapOvr>
  <p:transition>
    <p:zoom/>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3"/>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24"/>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25"/>
          <p:cNvSpPr>
            <a:spLocks noGrp="1" noChangeArrowheads="1"/>
          </p:cNvSpPr>
          <p:nvPr>
            <p:ph type="sldNum" sz="quarter" idx="12"/>
          </p:nvPr>
        </p:nvSpPr>
        <p:spPr>
          <a:ln/>
        </p:spPr>
        <p:txBody>
          <a:bodyPr/>
          <a:lstStyle>
            <a:lvl1pPr>
              <a:defRPr/>
            </a:lvl1pPr>
          </a:lstStyle>
          <a:p>
            <a:pPr>
              <a:defRPr/>
            </a:pPr>
            <a:fld id="{AD9D1454-6E50-4144-BB50-B5E940298689}"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038715088"/>
      </p:ext>
    </p:extLst>
  </p:cSld>
  <p:clrMapOvr>
    <a:masterClrMapping/>
  </p:clrMapOvr>
  <p:transition>
    <p:zoom/>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23"/>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8" name="Rectangle 24"/>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9" name="Rectangle 25"/>
          <p:cNvSpPr>
            <a:spLocks noGrp="1" noChangeArrowheads="1"/>
          </p:cNvSpPr>
          <p:nvPr>
            <p:ph type="sldNum" sz="quarter" idx="12"/>
          </p:nvPr>
        </p:nvSpPr>
        <p:spPr>
          <a:ln/>
        </p:spPr>
        <p:txBody>
          <a:bodyPr/>
          <a:lstStyle>
            <a:lvl1pPr>
              <a:defRPr/>
            </a:lvl1pPr>
          </a:lstStyle>
          <a:p>
            <a:pPr>
              <a:defRPr/>
            </a:pPr>
            <a:fld id="{6371AB87-8422-40CC-876D-873A4461EAA6}"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298812936"/>
      </p:ext>
    </p:extLst>
  </p:cSld>
  <p:clrMapOvr>
    <a:masterClrMapping/>
  </p:clrMapOvr>
  <p:transition>
    <p:zoom/>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23"/>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4" name="Rectangle 24"/>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5" name="Rectangle 25"/>
          <p:cNvSpPr>
            <a:spLocks noGrp="1" noChangeArrowheads="1"/>
          </p:cNvSpPr>
          <p:nvPr>
            <p:ph type="sldNum" sz="quarter" idx="12"/>
          </p:nvPr>
        </p:nvSpPr>
        <p:spPr>
          <a:ln/>
        </p:spPr>
        <p:txBody>
          <a:bodyPr/>
          <a:lstStyle>
            <a:lvl1pPr>
              <a:defRPr/>
            </a:lvl1pPr>
          </a:lstStyle>
          <a:p>
            <a:pPr>
              <a:defRPr/>
            </a:pPr>
            <a:fld id="{A92319AA-C85A-4F58-A425-38F682F887D8}"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580248375"/>
      </p:ext>
    </p:extLst>
  </p:cSld>
  <p:clrMapOvr>
    <a:masterClrMapping/>
  </p:clrMapOvr>
  <p:transition>
    <p:zoom/>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23"/>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3" name="Rectangle 24"/>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4" name="Rectangle 25"/>
          <p:cNvSpPr>
            <a:spLocks noGrp="1" noChangeArrowheads="1"/>
          </p:cNvSpPr>
          <p:nvPr>
            <p:ph type="sldNum" sz="quarter" idx="12"/>
          </p:nvPr>
        </p:nvSpPr>
        <p:spPr>
          <a:ln/>
        </p:spPr>
        <p:txBody>
          <a:bodyPr/>
          <a:lstStyle>
            <a:lvl1pPr>
              <a:defRPr/>
            </a:lvl1pPr>
          </a:lstStyle>
          <a:p>
            <a:pPr>
              <a:defRPr/>
            </a:pPr>
            <a:fld id="{4E9679AC-E1E0-4AFE-A8D0-3B4249362F20}"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2069978717"/>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BC42A2C-4EEE-4EEF-B8FF-5A1ADF8E5EF4}"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60ADA71-9EDE-4DE9-900F-E3D2585A5B3E}" type="slidenum">
              <a:rPr lang="tr-TR" smtClean="0"/>
              <a:t>‹#›</a:t>
            </a:fld>
            <a:endParaRPr lang="tr-TR"/>
          </a:p>
        </p:txBody>
      </p:sp>
    </p:spTree>
    <p:extLst>
      <p:ext uri="{BB962C8B-B14F-4D97-AF65-F5344CB8AC3E}">
        <p14:creationId xmlns:p14="http://schemas.microsoft.com/office/powerpoint/2010/main" val="268858765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3"/>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24"/>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25"/>
          <p:cNvSpPr>
            <a:spLocks noGrp="1" noChangeArrowheads="1"/>
          </p:cNvSpPr>
          <p:nvPr>
            <p:ph type="sldNum" sz="quarter" idx="12"/>
          </p:nvPr>
        </p:nvSpPr>
        <p:spPr>
          <a:ln/>
        </p:spPr>
        <p:txBody>
          <a:bodyPr/>
          <a:lstStyle>
            <a:lvl1pPr>
              <a:defRPr/>
            </a:lvl1pPr>
          </a:lstStyle>
          <a:p>
            <a:pPr>
              <a:defRPr/>
            </a:pPr>
            <a:fld id="{E3EB8082-2CAB-44F3-86C5-ACFAC3CA54B3}"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734780887"/>
      </p:ext>
    </p:extLst>
  </p:cSld>
  <p:clrMapOvr>
    <a:masterClrMapping/>
  </p:clrMapOvr>
  <p:transition>
    <p:zoom/>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3"/>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24"/>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25"/>
          <p:cNvSpPr>
            <a:spLocks noGrp="1" noChangeArrowheads="1"/>
          </p:cNvSpPr>
          <p:nvPr>
            <p:ph type="sldNum" sz="quarter" idx="12"/>
          </p:nvPr>
        </p:nvSpPr>
        <p:spPr>
          <a:ln/>
        </p:spPr>
        <p:txBody>
          <a:bodyPr/>
          <a:lstStyle>
            <a:lvl1pPr>
              <a:defRPr/>
            </a:lvl1pPr>
          </a:lstStyle>
          <a:p>
            <a:pPr>
              <a:defRPr/>
            </a:pPr>
            <a:fld id="{95DA1FA9-E1B1-49E1-B2A5-FD0DEB29BAE9}"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364415589"/>
      </p:ext>
    </p:extLst>
  </p:cSld>
  <p:clrMapOvr>
    <a:masterClrMapping/>
  </p:clrMapOvr>
  <p:transition>
    <p:zoom/>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3"/>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24"/>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25"/>
          <p:cNvSpPr>
            <a:spLocks noGrp="1" noChangeArrowheads="1"/>
          </p:cNvSpPr>
          <p:nvPr>
            <p:ph type="sldNum" sz="quarter" idx="12"/>
          </p:nvPr>
        </p:nvSpPr>
        <p:spPr>
          <a:ln/>
        </p:spPr>
        <p:txBody>
          <a:bodyPr/>
          <a:lstStyle>
            <a:lvl1pPr>
              <a:defRPr/>
            </a:lvl1pPr>
          </a:lstStyle>
          <a:p>
            <a:pPr>
              <a:defRPr/>
            </a:pPr>
            <a:fld id="{F8C617EB-4657-44F3-B67F-3F8643A4C45C}"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2063155382"/>
      </p:ext>
    </p:extLst>
  </p:cSld>
  <p:clrMapOvr>
    <a:masterClrMapping/>
  </p:clrMapOvr>
  <p:transition>
    <p:zoom/>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7813"/>
            <a:ext cx="2743200" cy="5853112"/>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277813"/>
            <a:ext cx="8026400" cy="5853112"/>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3"/>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24"/>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25"/>
          <p:cNvSpPr>
            <a:spLocks noGrp="1" noChangeArrowheads="1"/>
          </p:cNvSpPr>
          <p:nvPr>
            <p:ph type="sldNum" sz="quarter" idx="12"/>
          </p:nvPr>
        </p:nvSpPr>
        <p:spPr>
          <a:ln/>
        </p:spPr>
        <p:txBody>
          <a:bodyPr/>
          <a:lstStyle>
            <a:lvl1pPr>
              <a:defRPr/>
            </a:lvl1pPr>
          </a:lstStyle>
          <a:p>
            <a:pPr>
              <a:defRPr/>
            </a:pPr>
            <a:fld id="{887952EA-B82F-4E5A-9799-CE827449DA8D}"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2332879549"/>
      </p:ext>
    </p:extLst>
  </p:cSld>
  <p:clrMapOvr>
    <a:masterClrMapping/>
  </p:clrMapOvr>
  <p:transition>
    <p:zoom/>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objAndTwoObj" preserve="1">
  <p:cSld name="Başlık, İçerik ve 2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7813"/>
            <a:ext cx="10972800" cy="1143000"/>
          </a:xfrm>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600201"/>
            <a:ext cx="5384800" cy="45307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quarter" idx="2"/>
          </p:nvPr>
        </p:nvSpPr>
        <p:spPr>
          <a:xfrm>
            <a:off x="6197600" y="1600201"/>
            <a:ext cx="5384800" cy="21891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İçerik Yer Tutucusu"/>
          <p:cNvSpPr>
            <a:spLocks noGrp="1"/>
          </p:cNvSpPr>
          <p:nvPr>
            <p:ph sz="quarter" idx="3"/>
          </p:nvPr>
        </p:nvSpPr>
        <p:spPr>
          <a:xfrm>
            <a:off x="6197600" y="3941763"/>
            <a:ext cx="5384800" cy="21891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Rectangle 23"/>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7" name="Rectangle 24"/>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8" name="Rectangle 25"/>
          <p:cNvSpPr>
            <a:spLocks noGrp="1" noChangeArrowheads="1"/>
          </p:cNvSpPr>
          <p:nvPr>
            <p:ph type="sldNum" sz="quarter" idx="12"/>
          </p:nvPr>
        </p:nvSpPr>
        <p:spPr>
          <a:ln/>
        </p:spPr>
        <p:txBody>
          <a:bodyPr/>
          <a:lstStyle>
            <a:lvl1pPr>
              <a:defRPr/>
            </a:lvl1pPr>
          </a:lstStyle>
          <a:p>
            <a:pPr>
              <a:defRPr/>
            </a:pPr>
            <a:fld id="{6012F32F-091C-4B5A-8F65-FE2CCB0426C1}"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927827706"/>
      </p:ext>
    </p:extLst>
  </p:cSld>
  <p:clrMapOvr>
    <a:masterClrMapping/>
  </p:clrMapOvr>
  <p:transition>
    <p:zoom/>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8467" y="20638"/>
            <a:ext cx="12192000" cy="6858000"/>
            <a:chOff x="0" y="0"/>
            <a:chExt cx="5760" cy="4320"/>
          </a:xfrm>
        </p:grpSpPr>
        <p:sp>
          <p:nvSpPr>
            <p:cNvPr id="5" name="Freeform 3"/>
            <p:cNvSpPr>
              <a:spLocks/>
            </p:cNvSpPr>
            <p:nvPr/>
          </p:nvSpPr>
          <p:spPr bwMode="hidden">
            <a:xfrm>
              <a:off x="0" y="3072"/>
              <a:ext cx="5760" cy="1248"/>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6"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grpSp>
      <p:sp>
        <p:nvSpPr>
          <p:cNvPr id="7" name="Freeform 5"/>
          <p:cNvSpPr>
            <a:spLocks/>
          </p:cNvSpPr>
          <p:nvPr/>
        </p:nvSpPr>
        <p:spPr bwMode="hidden">
          <a:xfrm>
            <a:off x="8322733" y="6269038"/>
            <a:ext cx="3860800" cy="609600"/>
          </a:xfrm>
          <a:custGeom>
            <a:avLst/>
            <a:gdLst>
              <a:gd name="T0" fmla="*/ 5748 w 5748"/>
              <a:gd name="T1" fmla="*/ 246 h 246"/>
              <a:gd name="T2" fmla="*/ 0 w 5748"/>
              <a:gd name="T3" fmla="*/ 246 h 246"/>
              <a:gd name="T4" fmla="*/ 0 w 5748"/>
              <a:gd name="T5" fmla="*/ 0 h 246"/>
              <a:gd name="T6" fmla="*/ 5748 w 5748"/>
              <a:gd name="T7" fmla="*/ 0 h 246"/>
              <a:gd name="T8" fmla="*/ 5748 w 5748"/>
              <a:gd name="T9" fmla="*/ 246 h 246"/>
              <a:gd name="T10" fmla="*/ 5748 w 5748"/>
              <a:gd name="T11" fmla="*/ 246 h 2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grpSp>
        <p:nvGrpSpPr>
          <p:cNvPr id="8" name="Group 6"/>
          <p:cNvGrpSpPr>
            <a:grpSpLocks/>
          </p:cNvGrpSpPr>
          <p:nvPr/>
        </p:nvGrpSpPr>
        <p:grpSpPr bwMode="auto">
          <a:xfrm>
            <a:off x="-2117" y="6034088"/>
            <a:ext cx="10460568" cy="850900"/>
            <a:chOff x="0" y="3792"/>
            <a:chExt cx="4942" cy="536"/>
          </a:xfrm>
        </p:grpSpPr>
        <p:sp>
          <p:nvSpPr>
            <p:cNvPr id="9"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grpSp>
          <p:nvGrpSpPr>
            <p:cNvPr id="10" name="Group 8"/>
            <p:cNvGrpSpPr>
              <a:grpSpLocks/>
            </p:cNvGrpSpPr>
            <p:nvPr userDrawn="1"/>
          </p:nvGrpSpPr>
          <p:grpSpPr bwMode="auto">
            <a:xfrm>
              <a:off x="2486" y="3792"/>
              <a:ext cx="2456" cy="536"/>
              <a:chOff x="2486" y="3792"/>
              <a:chExt cx="2456" cy="536"/>
            </a:xfrm>
          </p:grpSpPr>
          <p:sp>
            <p:nvSpPr>
              <p:cNvPr id="12" name="Freeform 9"/>
              <p:cNvSpPr>
                <a:spLocks/>
              </p:cNvSpPr>
              <p:nvPr userDrawn="1"/>
            </p:nvSpPr>
            <p:spPr bwMode="ltGray">
              <a:xfrm>
                <a:off x="3948" y="3799"/>
                <a:ext cx="994" cy="529"/>
              </a:xfrm>
              <a:custGeom>
                <a:avLst/>
                <a:gdLst>
                  <a:gd name="T0" fmla="*/ 636 w 994"/>
                  <a:gd name="T1" fmla="*/ 373 h 529"/>
                  <a:gd name="T2" fmla="*/ 495 w 994"/>
                  <a:gd name="T3" fmla="*/ 370 h 529"/>
                  <a:gd name="T4" fmla="*/ 280 w 994"/>
                  <a:gd name="T5" fmla="*/ 249 h 529"/>
                  <a:gd name="T6" fmla="*/ 127 w 994"/>
                  <a:gd name="T7" fmla="*/ 66 h 529"/>
                  <a:gd name="T8" fmla="*/ 0 w 994"/>
                  <a:gd name="T9" fmla="*/ 0 h 529"/>
                  <a:gd name="T10" fmla="*/ 22 w 994"/>
                  <a:gd name="T11" fmla="*/ 26 h 529"/>
                  <a:gd name="T12" fmla="*/ 0 w 994"/>
                  <a:gd name="T13" fmla="*/ 65 h 529"/>
                  <a:gd name="T14" fmla="*/ 30 w 994"/>
                  <a:gd name="T15" fmla="*/ 119 h 529"/>
                  <a:gd name="T16" fmla="*/ 75 w 994"/>
                  <a:gd name="T17" fmla="*/ 243 h 529"/>
                  <a:gd name="T18" fmla="*/ 45 w 994"/>
                  <a:gd name="T19" fmla="*/ 422 h 529"/>
                  <a:gd name="T20" fmla="*/ 200 w 994"/>
                  <a:gd name="T21" fmla="*/ 329 h 529"/>
                  <a:gd name="T22" fmla="*/ 592 w 994"/>
                  <a:gd name="T23" fmla="*/ 527 h 529"/>
                  <a:gd name="T24" fmla="*/ 994 w 994"/>
                  <a:gd name="T25" fmla="*/ 529 h 529"/>
                  <a:gd name="T26" fmla="*/ 828 w 994"/>
                  <a:gd name="T27" fmla="*/ 473 h 529"/>
                  <a:gd name="T28" fmla="*/ 636 w 994"/>
                  <a:gd name="T29" fmla="*/ 373 h 52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3" name="Freeform 10"/>
              <p:cNvSpPr>
                <a:spLocks/>
              </p:cNvSpPr>
              <p:nvPr userDrawn="1"/>
            </p:nvSpPr>
            <p:spPr bwMode="ltGray">
              <a:xfrm>
                <a:off x="2677" y="3792"/>
                <a:ext cx="186" cy="395"/>
              </a:xfrm>
              <a:custGeom>
                <a:avLst/>
                <a:gdLst>
                  <a:gd name="T0" fmla="*/ 36 w 186"/>
                  <a:gd name="T1" fmla="*/ 0 h 353"/>
                  <a:gd name="T2" fmla="*/ 54 w 186"/>
                  <a:gd name="T3" fmla="*/ 18 h 353"/>
                  <a:gd name="T4" fmla="*/ 24 w 186"/>
                  <a:gd name="T5" fmla="*/ 30 h 353"/>
                  <a:gd name="T6" fmla="*/ 18 w 186"/>
                  <a:gd name="T7" fmla="*/ 66 h 353"/>
                  <a:gd name="T8" fmla="*/ 42 w 186"/>
                  <a:gd name="T9" fmla="*/ 114 h 353"/>
                  <a:gd name="T10" fmla="*/ 48 w 186"/>
                  <a:gd name="T11" fmla="*/ 162 h 353"/>
                  <a:gd name="T12" fmla="*/ 0 w 186"/>
                  <a:gd name="T13" fmla="*/ 353 h 353"/>
                  <a:gd name="T14" fmla="*/ 54 w 186"/>
                  <a:gd name="T15" fmla="*/ 233 h 353"/>
                  <a:gd name="T16" fmla="*/ 84 w 186"/>
                  <a:gd name="T17" fmla="*/ 216 h 353"/>
                  <a:gd name="T18" fmla="*/ 126 w 186"/>
                  <a:gd name="T19" fmla="*/ 126 h 353"/>
                  <a:gd name="T20" fmla="*/ 144 w 186"/>
                  <a:gd name="T21" fmla="*/ 120 h 353"/>
                  <a:gd name="T22" fmla="*/ 144 w 186"/>
                  <a:gd name="T23" fmla="*/ 90 h 353"/>
                  <a:gd name="T24" fmla="*/ 186 w 186"/>
                  <a:gd name="T25" fmla="*/ 66 h 353"/>
                  <a:gd name="T26" fmla="*/ 162 w 186"/>
                  <a:gd name="T27" fmla="*/ 60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4" name="Freeform 11"/>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5" name="Freeform 12"/>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6 h 66"/>
                  <a:gd name="T8" fmla="*/ 6 w 155"/>
                  <a:gd name="T9" fmla="*/ 18 h 66"/>
                  <a:gd name="T10" fmla="*/ 0 w 155"/>
                  <a:gd name="T11" fmla="*/ 24 h 66"/>
                  <a:gd name="T12" fmla="*/ 78 w 155"/>
                  <a:gd name="T13" fmla="*/ 60 h 66"/>
                  <a:gd name="T14" fmla="*/ 96 w 155"/>
                  <a:gd name="T15" fmla="*/ 42 h 66"/>
                  <a:gd name="T16" fmla="*/ 155 w 155"/>
                  <a:gd name="T17" fmla="*/ 66 h 66"/>
                  <a:gd name="T18" fmla="*/ 126 w 155"/>
                  <a:gd name="T19" fmla="*/ 24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6" name="Freeform 13"/>
              <p:cNvSpPr>
                <a:spLocks/>
              </p:cNvSpPr>
              <p:nvPr userDrawn="1"/>
            </p:nvSpPr>
            <p:spPr bwMode="ltGray">
              <a:xfrm>
                <a:off x="2486" y="3859"/>
                <a:ext cx="42" cy="81"/>
              </a:xfrm>
              <a:custGeom>
                <a:avLst/>
                <a:gdLst>
                  <a:gd name="T0" fmla="*/ 6 w 42"/>
                  <a:gd name="T1" fmla="*/ 36 h 72"/>
                  <a:gd name="T2" fmla="*/ 0 w 42"/>
                  <a:gd name="T3" fmla="*/ 18 h 72"/>
                  <a:gd name="T4" fmla="*/ 12 w 42"/>
                  <a:gd name="T5" fmla="*/ 6 h 72"/>
                  <a:gd name="T6" fmla="*/ 0 w 42"/>
                  <a:gd name="T7" fmla="*/ 6 h 72"/>
                  <a:gd name="T8" fmla="*/ 12 w 42"/>
                  <a:gd name="T9" fmla="*/ 6 h 72"/>
                  <a:gd name="T10" fmla="*/ 24 w 42"/>
                  <a:gd name="T11" fmla="*/ 6 h 72"/>
                  <a:gd name="T12" fmla="*/ 36 w 42"/>
                  <a:gd name="T13" fmla="*/ 6 h 72"/>
                  <a:gd name="T14" fmla="*/ 42 w 42"/>
                  <a:gd name="T15" fmla="*/ 0 h 72"/>
                  <a:gd name="T16" fmla="*/ 30 w 42"/>
                  <a:gd name="T17" fmla="*/ 18 h 72"/>
                  <a:gd name="T18" fmla="*/ 42 w 42"/>
                  <a:gd name="T19" fmla="*/ 48 h 72"/>
                  <a:gd name="T20" fmla="*/ 12 w 42"/>
                  <a:gd name="T21" fmla="*/ 72 h 72"/>
                  <a:gd name="T22" fmla="*/ 6 w 42"/>
                  <a:gd name="T23" fmla="*/ 36 h 72"/>
                  <a:gd name="T24" fmla="*/ 6 w 42"/>
                  <a:gd name="T25" fmla="*/ 36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grpSp>
        <p:sp>
          <p:nvSpPr>
            <p:cNvPr id="11"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grpSp>
      <p:grpSp>
        <p:nvGrpSpPr>
          <p:cNvPr id="17" name="Group 15"/>
          <p:cNvGrpSpPr>
            <a:grpSpLocks/>
          </p:cNvGrpSpPr>
          <p:nvPr/>
        </p:nvGrpSpPr>
        <p:grpSpPr bwMode="auto">
          <a:xfrm>
            <a:off x="836085" y="6021388"/>
            <a:ext cx="7579783" cy="849312"/>
            <a:chOff x="395" y="3793"/>
            <a:chExt cx="3581" cy="535"/>
          </a:xfrm>
        </p:grpSpPr>
        <p:sp>
          <p:nvSpPr>
            <p:cNvPr id="18" name="Freeform 16"/>
            <p:cNvSpPr>
              <a:spLocks/>
            </p:cNvSpPr>
            <p:nvPr userDrawn="1"/>
          </p:nvSpPr>
          <p:spPr bwMode="auto">
            <a:xfrm>
              <a:off x="1196" y="3793"/>
              <a:ext cx="365" cy="291"/>
            </a:xfrm>
            <a:custGeom>
              <a:avLst/>
              <a:gdLst>
                <a:gd name="T0" fmla="*/ 24 w 365"/>
                <a:gd name="T1" fmla="*/ 24 h 287"/>
                <a:gd name="T2" fmla="*/ 0 w 365"/>
                <a:gd name="T3" fmla="*/ 60 h 287"/>
                <a:gd name="T4" fmla="*/ 66 w 365"/>
                <a:gd name="T5" fmla="*/ 108 h 287"/>
                <a:gd name="T6" fmla="*/ 143 w 365"/>
                <a:gd name="T7" fmla="*/ 180 h 287"/>
                <a:gd name="T8" fmla="*/ 191 w 365"/>
                <a:gd name="T9" fmla="*/ 168 h 287"/>
                <a:gd name="T10" fmla="*/ 341 w 365"/>
                <a:gd name="T11" fmla="*/ 287 h 287"/>
                <a:gd name="T12" fmla="*/ 305 w 365"/>
                <a:gd name="T13" fmla="*/ 174 h 287"/>
                <a:gd name="T14" fmla="*/ 365 w 365"/>
                <a:gd name="T15" fmla="*/ 132 h 287"/>
                <a:gd name="T16" fmla="*/ 359 w 365"/>
                <a:gd name="T17" fmla="*/ 126 h 287"/>
                <a:gd name="T18" fmla="*/ 335 w 365"/>
                <a:gd name="T19" fmla="*/ 114 h 287"/>
                <a:gd name="T20" fmla="*/ 299 w 365"/>
                <a:gd name="T21" fmla="*/ 90 h 287"/>
                <a:gd name="T22" fmla="*/ 257 w 365"/>
                <a:gd name="T23" fmla="*/ 72 h 287"/>
                <a:gd name="T24" fmla="*/ 215 w 365"/>
                <a:gd name="T25" fmla="*/ 54 h 287"/>
                <a:gd name="T26" fmla="*/ 173 w 365"/>
                <a:gd name="T27" fmla="*/ 36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9" name="Freeform 17"/>
            <p:cNvSpPr>
              <a:spLocks/>
            </p:cNvSpPr>
            <p:nvPr userDrawn="1"/>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20" name="Freeform 18"/>
            <p:cNvSpPr>
              <a:spLocks/>
            </p:cNvSpPr>
            <p:nvPr userDrawn="1"/>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0 h 60"/>
                <a:gd name="T16" fmla="*/ 65 w 71"/>
                <a:gd name="T17" fmla="*/ 42 h 60"/>
                <a:gd name="T18" fmla="*/ 71 w 71"/>
                <a:gd name="T19" fmla="*/ 54 h 60"/>
                <a:gd name="T20" fmla="*/ 71 w 71"/>
                <a:gd name="T21" fmla="*/ 60 h 60"/>
                <a:gd name="T22" fmla="*/ 59 w 71"/>
                <a:gd name="T23" fmla="*/ 54 h 60"/>
                <a:gd name="T24" fmla="*/ 47 w 71"/>
                <a:gd name="T25" fmla="*/ 42 h 60"/>
                <a:gd name="T26" fmla="*/ 23 w 71"/>
                <a:gd name="T27" fmla="*/ 30 h 60"/>
                <a:gd name="T28" fmla="*/ 23 w 71"/>
                <a:gd name="T29" fmla="*/ 36 h 60"/>
                <a:gd name="T30" fmla="*/ 18 w 71"/>
                <a:gd name="T31" fmla="*/ 42 h 60"/>
                <a:gd name="T32" fmla="*/ 12 w 71"/>
                <a:gd name="T33" fmla="*/ 48 h 60"/>
                <a:gd name="T34" fmla="*/ 6 w 71"/>
                <a:gd name="T35" fmla="*/ 48 h 60"/>
                <a:gd name="T36" fmla="*/ 6 w 71"/>
                <a:gd name="T37" fmla="*/ 48 h 60"/>
                <a:gd name="T38" fmla="*/ 6 w 71"/>
                <a:gd name="T39" fmla="*/ 36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21" name="Freeform 19"/>
            <p:cNvSpPr>
              <a:spLocks/>
            </p:cNvSpPr>
            <p:nvPr userDrawn="1"/>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4 h 162"/>
                <a:gd name="T10" fmla="*/ 96 w 161"/>
                <a:gd name="T11" fmla="*/ 60 h 162"/>
                <a:gd name="T12" fmla="*/ 102 w 161"/>
                <a:gd name="T13" fmla="*/ 72 h 162"/>
                <a:gd name="T14" fmla="*/ 108 w 161"/>
                <a:gd name="T15" fmla="*/ 84 h 162"/>
                <a:gd name="T16" fmla="*/ 120 w 161"/>
                <a:gd name="T17" fmla="*/ 96 h 162"/>
                <a:gd name="T18" fmla="*/ 143 w 161"/>
                <a:gd name="T19" fmla="*/ 114 h 162"/>
                <a:gd name="T20" fmla="*/ 155 w 161"/>
                <a:gd name="T21" fmla="*/ 138 h 162"/>
                <a:gd name="T22" fmla="*/ 161 w 161"/>
                <a:gd name="T23" fmla="*/ 156 h 162"/>
                <a:gd name="T24" fmla="*/ 161 w 161"/>
                <a:gd name="T25" fmla="*/ 162 h 162"/>
                <a:gd name="T26" fmla="*/ 96 w 161"/>
                <a:gd name="T27" fmla="*/ 102 h 162"/>
                <a:gd name="T28" fmla="*/ 30 w 161"/>
                <a:gd name="T29" fmla="*/ 54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22" name="Freeform 20"/>
            <p:cNvSpPr>
              <a:spLocks/>
            </p:cNvSpPr>
            <p:nvPr userDrawn="1"/>
          </p:nvSpPr>
          <p:spPr bwMode="auto">
            <a:xfrm>
              <a:off x="706" y="3854"/>
              <a:ext cx="59" cy="61"/>
            </a:xfrm>
            <a:custGeom>
              <a:avLst/>
              <a:gdLst>
                <a:gd name="T0" fmla="*/ 59 w 59"/>
                <a:gd name="T1" fmla="*/ 6 h 60"/>
                <a:gd name="T2" fmla="*/ 41 w 59"/>
                <a:gd name="T3" fmla="*/ 30 h 60"/>
                <a:gd name="T4" fmla="*/ 41 w 59"/>
                <a:gd name="T5" fmla="*/ 36 h 60"/>
                <a:gd name="T6" fmla="*/ 47 w 59"/>
                <a:gd name="T7" fmla="*/ 42 h 60"/>
                <a:gd name="T8" fmla="*/ 53 w 59"/>
                <a:gd name="T9" fmla="*/ 54 h 60"/>
                <a:gd name="T10" fmla="*/ 53 w 59"/>
                <a:gd name="T11" fmla="*/ 60 h 60"/>
                <a:gd name="T12" fmla="*/ 47 w 59"/>
                <a:gd name="T13" fmla="*/ 54 h 60"/>
                <a:gd name="T14" fmla="*/ 35 w 59"/>
                <a:gd name="T15" fmla="*/ 48 h 60"/>
                <a:gd name="T16" fmla="*/ 23 w 59"/>
                <a:gd name="T17" fmla="*/ 36 h 60"/>
                <a:gd name="T18" fmla="*/ 17 w 59"/>
                <a:gd name="T19" fmla="*/ 30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23" name="Freeform 21"/>
            <p:cNvSpPr>
              <a:spLocks/>
            </p:cNvSpPr>
            <p:nvPr userDrawn="1"/>
          </p:nvSpPr>
          <p:spPr bwMode="auto">
            <a:xfrm>
              <a:off x="395" y="3811"/>
              <a:ext cx="245" cy="207"/>
            </a:xfrm>
            <a:custGeom>
              <a:avLst/>
              <a:gdLst>
                <a:gd name="T0" fmla="*/ 233 w 245"/>
                <a:gd name="T1" fmla="*/ 36 h 204"/>
                <a:gd name="T2" fmla="*/ 245 w 245"/>
                <a:gd name="T3" fmla="*/ 42 h 204"/>
                <a:gd name="T4" fmla="*/ 209 w 245"/>
                <a:gd name="T5" fmla="*/ 84 h 204"/>
                <a:gd name="T6" fmla="*/ 143 w 245"/>
                <a:gd name="T7" fmla="*/ 132 h 204"/>
                <a:gd name="T8" fmla="*/ 167 w 245"/>
                <a:gd name="T9" fmla="*/ 156 h 204"/>
                <a:gd name="T10" fmla="*/ 179 w 245"/>
                <a:gd name="T11" fmla="*/ 204 h 204"/>
                <a:gd name="T12" fmla="*/ 77 w 245"/>
                <a:gd name="T13" fmla="*/ 132 h 204"/>
                <a:gd name="T14" fmla="*/ 47 w 245"/>
                <a:gd name="T15" fmla="*/ 84 h 204"/>
                <a:gd name="T16" fmla="*/ 89 w 245"/>
                <a:gd name="T17" fmla="*/ 66 h 204"/>
                <a:gd name="T18" fmla="*/ 59 w 245"/>
                <a:gd name="T19" fmla="*/ 36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6 h 204"/>
                <a:gd name="T50" fmla="*/ 233 w 245"/>
                <a:gd name="T51" fmla="*/ 36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grpSp>
      <p:sp>
        <p:nvSpPr>
          <p:cNvPr id="166934" name="Rectangle 22"/>
          <p:cNvSpPr>
            <a:spLocks noGrp="1" noChangeArrowheads="1"/>
          </p:cNvSpPr>
          <p:nvPr>
            <p:ph type="ctrTitle" sz="quarter"/>
          </p:nvPr>
        </p:nvSpPr>
        <p:spPr>
          <a:xfrm>
            <a:off x="609600" y="1447801"/>
            <a:ext cx="10972800" cy="1736725"/>
          </a:xfrm>
        </p:spPr>
        <p:txBody>
          <a:bodyPr/>
          <a:lstStyle>
            <a:lvl1pPr>
              <a:defRPr sz="5400"/>
            </a:lvl1pPr>
          </a:lstStyle>
          <a:p>
            <a:r>
              <a:rPr lang="tr-TR"/>
              <a:t>Asıl başlık stili için tıklatın</a:t>
            </a:r>
          </a:p>
        </p:txBody>
      </p:sp>
      <p:sp>
        <p:nvSpPr>
          <p:cNvPr id="166935" name="Rectangle 23"/>
          <p:cNvSpPr>
            <a:spLocks noGrp="1" noChangeArrowheads="1"/>
          </p:cNvSpPr>
          <p:nvPr>
            <p:ph type="subTitle" sz="quarter" idx="1"/>
          </p:nvPr>
        </p:nvSpPr>
        <p:spPr>
          <a:xfrm>
            <a:off x="1828800" y="3429000"/>
            <a:ext cx="8534400" cy="1752600"/>
          </a:xfrm>
        </p:spPr>
        <p:txBody>
          <a:bodyPr/>
          <a:lstStyle>
            <a:lvl1pPr marL="0" indent="0" algn="ctr">
              <a:buFontTx/>
              <a:buNone/>
              <a:defRPr>
                <a:effectLst>
                  <a:outerShdw blurRad="38100" dist="38100" dir="2700000" algn="tl">
                    <a:srgbClr val="000000"/>
                  </a:outerShdw>
                </a:effectLst>
              </a:defRPr>
            </a:lvl1pPr>
          </a:lstStyle>
          <a:p>
            <a:r>
              <a:rPr lang="tr-TR"/>
              <a:t>Asıl alt başlık stilini düzenlemek için tıklatın</a:t>
            </a:r>
          </a:p>
        </p:txBody>
      </p:sp>
      <p:sp>
        <p:nvSpPr>
          <p:cNvPr id="24" name="Rectangle 24"/>
          <p:cNvSpPr>
            <a:spLocks noGrp="1" noChangeArrowheads="1"/>
          </p:cNvSpPr>
          <p:nvPr>
            <p:ph type="dt" sz="quarter" idx="10"/>
          </p:nvPr>
        </p:nvSpPr>
        <p:spPr/>
        <p:txBody>
          <a:bodyPr/>
          <a:lstStyle>
            <a:lvl1pPr>
              <a:defRPr/>
            </a:lvl1pPr>
          </a:lstStyle>
          <a:p>
            <a:pPr>
              <a:defRPr/>
            </a:pPr>
            <a:endParaRPr lang="tr-TR">
              <a:solidFill>
                <a:srgbClr val="FFFFFF"/>
              </a:solidFill>
            </a:endParaRPr>
          </a:p>
        </p:txBody>
      </p:sp>
      <p:sp>
        <p:nvSpPr>
          <p:cNvPr id="25" name="Rectangle 25"/>
          <p:cNvSpPr>
            <a:spLocks noGrp="1" noChangeArrowheads="1"/>
          </p:cNvSpPr>
          <p:nvPr>
            <p:ph type="sldNum" sz="quarter" idx="11"/>
          </p:nvPr>
        </p:nvSpPr>
        <p:spPr/>
        <p:txBody>
          <a:bodyPr/>
          <a:lstStyle>
            <a:lvl1pPr>
              <a:defRPr smtClean="0"/>
            </a:lvl1pPr>
          </a:lstStyle>
          <a:p>
            <a:pPr>
              <a:defRPr/>
            </a:pPr>
            <a:fld id="{D88BC412-6816-4669-A307-E7B8E8E00456}" type="slidenum">
              <a:rPr lang="tr-TR" altLang="tr-TR">
                <a:solidFill>
                  <a:srgbClr val="FFFFFF"/>
                </a:solidFill>
              </a:rPr>
              <a:pPr>
                <a:defRPr/>
              </a:pPr>
              <a:t>‹#›</a:t>
            </a:fld>
            <a:endParaRPr lang="tr-TR" altLang="tr-TR">
              <a:solidFill>
                <a:srgbClr val="FFFFFF"/>
              </a:solidFill>
            </a:endParaRPr>
          </a:p>
        </p:txBody>
      </p:sp>
      <p:sp>
        <p:nvSpPr>
          <p:cNvPr id="26" name="Rectangle 26"/>
          <p:cNvSpPr>
            <a:spLocks noGrp="1" noChangeArrowheads="1"/>
          </p:cNvSpPr>
          <p:nvPr>
            <p:ph type="ftr" sz="quarter" idx="12"/>
          </p:nvPr>
        </p:nvSpPr>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151183403"/>
      </p:ext>
    </p:extLst>
  </p:cSld>
  <p:clrMapOvr>
    <a:masterClrMapping/>
  </p:clrMapOvr>
  <p:transition>
    <p:zoom/>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2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26"/>
          <p:cNvSpPr>
            <a:spLocks noGrp="1" noChangeArrowheads="1"/>
          </p:cNvSpPr>
          <p:nvPr>
            <p:ph type="sldNum" sz="quarter" idx="12"/>
          </p:nvPr>
        </p:nvSpPr>
        <p:spPr>
          <a:ln/>
        </p:spPr>
        <p:txBody>
          <a:bodyPr/>
          <a:lstStyle>
            <a:lvl1pPr>
              <a:defRPr/>
            </a:lvl1pPr>
          </a:lstStyle>
          <a:p>
            <a:pPr>
              <a:defRPr/>
            </a:pPr>
            <a:fld id="{1E21B4BC-E257-4732-985B-833E55F47C4B}"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17896832"/>
      </p:ext>
    </p:extLst>
  </p:cSld>
  <p:clrMapOvr>
    <a:masterClrMapping/>
  </p:clrMapOvr>
  <p:transition>
    <p:zoom/>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2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2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26"/>
          <p:cNvSpPr>
            <a:spLocks noGrp="1" noChangeArrowheads="1"/>
          </p:cNvSpPr>
          <p:nvPr>
            <p:ph type="sldNum" sz="quarter" idx="12"/>
          </p:nvPr>
        </p:nvSpPr>
        <p:spPr>
          <a:ln/>
        </p:spPr>
        <p:txBody>
          <a:bodyPr/>
          <a:lstStyle>
            <a:lvl1pPr>
              <a:defRPr/>
            </a:lvl1pPr>
          </a:lstStyle>
          <a:p>
            <a:pPr>
              <a:defRPr/>
            </a:pPr>
            <a:fld id="{857E06E2-0AB5-464A-948D-9CF7971DD9AD}"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24296850"/>
      </p:ext>
    </p:extLst>
  </p:cSld>
  <p:clrMapOvr>
    <a:masterClrMapping/>
  </p:clrMapOvr>
  <p:transition>
    <p:zoom/>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600200"/>
            <a:ext cx="53848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0"/>
            <a:ext cx="53848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2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26"/>
          <p:cNvSpPr>
            <a:spLocks noGrp="1" noChangeArrowheads="1"/>
          </p:cNvSpPr>
          <p:nvPr>
            <p:ph type="sldNum" sz="quarter" idx="12"/>
          </p:nvPr>
        </p:nvSpPr>
        <p:spPr>
          <a:ln/>
        </p:spPr>
        <p:txBody>
          <a:bodyPr/>
          <a:lstStyle>
            <a:lvl1pPr>
              <a:defRPr/>
            </a:lvl1pPr>
          </a:lstStyle>
          <a:p>
            <a:pPr>
              <a:defRPr/>
            </a:pPr>
            <a:fld id="{73F39455-3819-4969-BC23-11177FC5E73D}"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632488473"/>
      </p:ext>
    </p:extLst>
  </p:cSld>
  <p:clrMapOvr>
    <a:masterClrMapping/>
  </p:clrMapOvr>
  <p:transition>
    <p:zoom/>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2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8" name="Rectangle 2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9" name="Rectangle 26"/>
          <p:cNvSpPr>
            <a:spLocks noGrp="1" noChangeArrowheads="1"/>
          </p:cNvSpPr>
          <p:nvPr>
            <p:ph type="sldNum" sz="quarter" idx="12"/>
          </p:nvPr>
        </p:nvSpPr>
        <p:spPr>
          <a:ln/>
        </p:spPr>
        <p:txBody>
          <a:bodyPr/>
          <a:lstStyle>
            <a:lvl1pPr>
              <a:defRPr/>
            </a:lvl1pPr>
          </a:lstStyle>
          <a:p>
            <a:pPr>
              <a:defRPr/>
            </a:pPr>
            <a:fld id="{757D4A78-3E69-4F28-BE0F-EC3CFACD3560}"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233445355"/>
      </p:ext>
    </p:extLst>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BC42A2C-4EEE-4EEF-B8FF-5A1ADF8E5EF4}"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60ADA71-9EDE-4DE9-900F-E3D2585A5B3E}" type="slidenum">
              <a:rPr lang="tr-TR" smtClean="0"/>
              <a:t>‹#›</a:t>
            </a:fld>
            <a:endParaRPr lang="tr-TR"/>
          </a:p>
        </p:txBody>
      </p:sp>
    </p:spTree>
    <p:extLst>
      <p:ext uri="{BB962C8B-B14F-4D97-AF65-F5344CB8AC3E}">
        <p14:creationId xmlns:p14="http://schemas.microsoft.com/office/powerpoint/2010/main" val="331598220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2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4" name="Rectangle 2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5" name="Rectangle 26"/>
          <p:cNvSpPr>
            <a:spLocks noGrp="1" noChangeArrowheads="1"/>
          </p:cNvSpPr>
          <p:nvPr>
            <p:ph type="sldNum" sz="quarter" idx="12"/>
          </p:nvPr>
        </p:nvSpPr>
        <p:spPr>
          <a:ln/>
        </p:spPr>
        <p:txBody>
          <a:bodyPr/>
          <a:lstStyle>
            <a:lvl1pPr>
              <a:defRPr/>
            </a:lvl1pPr>
          </a:lstStyle>
          <a:p>
            <a:pPr>
              <a:defRPr/>
            </a:pPr>
            <a:fld id="{EE7A3B06-9C7A-4D74-A895-A5661BCCD1D4}"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930959786"/>
      </p:ext>
    </p:extLst>
  </p:cSld>
  <p:clrMapOvr>
    <a:masterClrMapping/>
  </p:clrMapOvr>
  <p:transition>
    <p:zoom/>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2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3" name="Rectangle 2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4" name="Rectangle 26"/>
          <p:cNvSpPr>
            <a:spLocks noGrp="1" noChangeArrowheads="1"/>
          </p:cNvSpPr>
          <p:nvPr>
            <p:ph type="sldNum" sz="quarter" idx="12"/>
          </p:nvPr>
        </p:nvSpPr>
        <p:spPr>
          <a:ln/>
        </p:spPr>
        <p:txBody>
          <a:bodyPr/>
          <a:lstStyle>
            <a:lvl1pPr>
              <a:defRPr/>
            </a:lvl1pPr>
          </a:lstStyle>
          <a:p>
            <a:pPr>
              <a:defRPr/>
            </a:pPr>
            <a:fld id="{BA83C2C6-8779-434A-974F-C294935C32C6}"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076304355"/>
      </p:ext>
    </p:extLst>
  </p:cSld>
  <p:clrMapOvr>
    <a:masterClrMapping/>
  </p:clrMapOvr>
  <p:transition>
    <p:zoom/>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2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26"/>
          <p:cNvSpPr>
            <a:spLocks noGrp="1" noChangeArrowheads="1"/>
          </p:cNvSpPr>
          <p:nvPr>
            <p:ph type="sldNum" sz="quarter" idx="12"/>
          </p:nvPr>
        </p:nvSpPr>
        <p:spPr>
          <a:ln/>
        </p:spPr>
        <p:txBody>
          <a:bodyPr/>
          <a:lstStyle>
            <a:lvl1pPr>
              <a:defRPr/>
            </a:lvl1pPr>
          </a:lstStyle>
          <a:p>
            <a:pPr>
              <a:defRPr/>
            </a:pPr>
            <a:fld id="{D23847C2-4858-4DED-8909-29609F8B2B37}"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475318459"/>
      </p:ext>
    </p:extLst>
  </p:cSld>
  <p:clrMapOvr>
    <a:masterClrMapping/>
  </p:clrMapOvr>
  <p:transition>
    <p:zoom/>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2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26"/>
          <p:cNvSpPr>
            <a:spLocks noGrp="1" noChangeArrowheads="1"/>
          </p:cNvSpPr>
          <p:nvPr>
            <p:ph type="sldNum" sz="quarter" idx="12"/>
          </p:nvPr>
        </p:nvSpPr>
        <p:spPr>
          <a:ln/>
        </p:spPr>
        <p:txBody>
          <a:bodyPr/>
          <a:lstStyle>
            <a:lvl1pPr>
              <a:defRPr/>
            </a:lvl1pPr>
          </a:lstStyle>
          <a:p>
            <a:pPr>
              <a:defRPr/>
            </a:pPr>
            <a:fld id="{D2C10BAB-BD30-4DAA-95DD-792C8D8387E4}"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031478193"/>
      </p:ext>
    </p:extLst>
  </p:cSld>
  <p:clrMapOvr>
    <a:masterClrMapping/>
  </p:clrMapOvr>
  <p:transition>
    <p:zoom/>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2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26"/>
          <p:cNvSpPr>
            <a:spLocks noGrp="1" noChangeArrowheads="1"/>
          </p:cNvSpPr>
          <p:nvPr>
            <p:ph type="sldNum" sz="quarter" idx="12"/>
          </p:nvPr>
        </p:nvSpPr>
        <p:spPr>
          <a:ln/>
        </p:spPr>
        <p:txBody>
          <a:bodyPr/>
          <a:lstStyle>
            <a:lvl1pPr>
              <a:defRPr/>
            </a:lvl1pPr>
          </a:lstStyle>
          <a:p>
            <a:pPr>
              <a:defRPr/>
            </a:pPr>
            <a:fld id="{AA23A98B-D480-4182-AA2E-63F9BF6B1659}"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464197697"/>
      </p:ext>
    </p:extLst>
  </p:cSld>
  <p:clrMapOvr>
    <a:masterClrMapping/>
  </p:clrMapOvr>
  <p:transition>
    <p:zoom/>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28600"/>
            <a:ext cx="2743200" cy="58674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228600"/>
            <a:ext cx="8026400" cy="5867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2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26"/>
          <p:cNvSpPr>
            <a:spLocks noGrp="1" noChangeArrowheads="1"/>
          </p:cNvSpPr>
          <p:nvPr>
            <p:ph type="sldNum" sz="quarter" idx="12"/>
          </p:nvPr>
        </p:nvSpPr>
        <p:spPr>
          <a:ln/>
        </p:spPr>
        <p:txBody>
          <a:bodyPr/>
          <a:lstStyle>
            <a:lvl1pPr>
              <a:defRPr/>
            </a:lvl1pPr>
          </a:lstStyle>
          <a:p>
            <a:pPr>
              <a:defRPr/>
            </a:pPr>
            <a:fld id="{B24F6BF7-9730-46AC-B61F-D7F55F31DC66}"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053150542"/>
      </p:ext>
    </p:extLst>
  </p:cSld>
  <p:clrMapOvr>
    <a:masterClrMapping/>
  </p:clrMapOvr>
  <p:transition>
    <p:zoom/>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6"/>
            <a:ext cx="103632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7149CBF-5FE8-4871-B766-038AF39D019E}"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553317315"/>
      </p:ext>
    </p:extLst>
  </p:cSld>
  <p:clrMapOvr>
    <a:masterClrMapping/>
  </p:clrMapOvr>
  <p:transition>
    <p:zoom/>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2E1271-1546-457B-A0A7-D4A0E546AAE4}"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474899220"/>
      </p:ext>
    </p:extLst>
  </p:cSld>
  <p:clrMapOvr>
    <a:masterClrMapping/>
  </p:clrMapOvr>
  <p:transition>
    <p:zoom/>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764FBB4-2C48-4186-AECB-0AF2E8D32CA8}"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66454084"/>
      </p:ext>
    </p:extLst>
  </p:cSld>
  <p:clrMapOvr>
    <a:masterClrMapping/>
  </p:clrMapOvr>
  <p:transition>
    <p:zoom/>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2597B84-5D25-4F26-96A4-7AE64E3B9B17}"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020977873"/>
      </p:ext>
    </p:extLst>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BC42A2C-4EEE-4EEF-B8FF-5A1ADF8E5EF4}" type="datetimeFigureOut">
              <a:rPr lang="tr-TR" smtClean="0"/>
              <a:t>23.01.2020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60ADA71-9EDE-4DE9-900F-E3D2585A5B3E}" type="slidenum">
              <a:rPr lang="tr-TR" smtClean="0"/>
              <a:t>‹#›</a:t>
            </a:fld>
            <a:endParaRPr lang="tr-TR"/>
          </a:p>
        </p:txBody>
      </p:sp>
    </p:spTree>
    <p:extLst>
      <p:ext uri="{BB962C8B-B14F-4D97-AF65-F5344CB8AC3E}">
        <p14:creationId xmlns:p14="http://schemas.microsoft.com/office/powerpoint/2010/main" val="102303555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773B9557-F8B3-408D-B14D-6773BF6C475D}"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950471528"/>
      </p:ext>
    </p:extLst>
  </p:cSld>
  <p:clrMapOvr>
    <a:masterClrMapping/>
  </p:clrMapOvr>
  <p:transition>
    <p:zoom/>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08BA0529-0DBF-4395-8557-161E7E5BFAE1}"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512316979"/>
      </p:ext>
    </p:extLst>
  </p:cSld>
  <p:clrMapOvr>
    <a:masterClrMapping/>
  </p:clrMapOvr>
  <p:transition>
    <p:zoom/>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BF36CB7-93F0-415D-8A1C-53649C1BF4A2}"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626508831"/>
      </p:ext>
    </p:extLst>
  </p:cSld>
  <p:clrMapOvr>
    <a:masterClrMapping/>
  </p:clrMapOvr>
  <p:transition>
    <p:zoom/>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5C61C17-1DB1-4019-AD52-F4F70B4C35CC}"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225066467"/>
      </p:ext>
    </p:extLst>
  </p:cSld>
  <p:clrMapOvr>
    <a:masterClrMapping/>
  </p:clrMapOvr>
  <p:transition>
    <p:zoom/>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A9E0122-1884-4E45-99DF-7F345DE17549}"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31574504"/>
      </p:ext>
    </p:extLst>
  </p:cSld>
  <p:clrMapOvr>
    <a:masterClrMapping/>
  </p:clrMapOvr>
  <p:transition>
    <p:zoom/>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5C073D5-FD57-4AF7-BA54-B59030292460}"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681782331"/>
      </p:ext>
    </p:extLst>
  </p:cSld>
  <p:clrMapOvr>
    <a:masterClrMapping/>
  </p:clrMapOvr>
  <p:transition>
    <p:zoom/>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70F854-E488-4140-846B-9A240133E99B}"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050725335"/>
      </p:ext>
    </p:extLst>
  </p:cSld>
  <p:clrMapOvr>
    <a:masterClrMapping/>
  </p:clrMapOvr>
  <p:transition>
    <p:zoom/>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09600" y="1600201"/>
            <a:ext cx="10972800" cy="4525963"/>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D9E93D0-CDE6-47ED-8FB6-94F37B0EBCEF}"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4080323869"/>
      </p:ext>
    </p:extLst>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BC42A2C-4EEE-4EEF-B8FF-5A1ADF8E5EF4}" type="datetimeFigureOut">
              <a:rPr lang="tr-TR" smtClean="0"/>
              <a:t>23.01.2020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60ADA71-9EDE-4DE9-900F-E3D2585A5B3E}" type="slidenum">
              <a:rPr lang="tr-TR" smtClean="0"/>
              <a:t>‹#›</a:t>
            </a:fld>
            <a:endParaRPr lang="tr-TR"/>
          </a:p>
        </p:txBody>
      </p:sp>
    </p:spTree>
    <p:extLst>
      <p:ext uri="{BB962C8B-B14F-4D97-AF65-F5344CB8AC3E}">
        <p14:creationId xmlns:p14="http://schemas.microsoft.com/office/powerpoint/2010/main" val="2904682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BC42A2C-4EEE-4EEF-B8FF-5A1ADF8E5EF4}" type="datetimeFigureOut">
              <a:rPr lang="tr-TR" smtClean="0"/>
              <a:t>23.01.2020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60ADA71-9EDE-4DE9-900F-E3D2585A5B3E}" type="slidenum">
              <a:rPr lang="tr-TR" smtClean="0"/>
              <a:t>‹#›</a:t>
            </a:fld>
            <a:endParaRPr lang="tr-TR"/>
          </a:p>
        </p:txBody>
      </p:sp>
    </p:spTree>
    <p:extLst>
      <p:ext uri="{BB962C8B-B14F-4D97-AF65-F5344CB8AC3E}">
        <p14:creationId xmlns:p14="http://schemas.microsoft.com/office/powerpoint/2010/main" val="3781486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BC42A2C-4EEE-4EEF-B8FF-5A1ADF8E5EF4}"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60ADA71-9EDE-4DE9-900F-E3D2585A5B3E}" type="slidenum">
              <a:rPr lang="tr-TR" smtClean="0"/>
              <a:t>‹#›</a:t>
            </a:fld>
            <a:endParaRPr lang="tr-TR"/>
          </a:p>
        </p:txBody>
      </p:sp>
    </p:spTree>
    <p:extLst>
      <p:ext uri="{BB962C8B-B14F-4D97-AF65-F5344CB8AC3E}">
        <p14:creationId xmlns:p14="http://schemas.microsoft.com/office/powerpoint/2010/main" val="3798642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BC42A2C-4EEE-4EEF-B8FF-5A1ADF8E5EF4}"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60ADA71-9EDE-4DE9-900F-E3D2585A5B3E}" type="slidenum">
              <a:rPr lang="tr-TR" smtClean="0"/>
              <a:t>‹#›</a:t>
            </a:fld>
            <a:endParaRPr lang="tr-TR"/>
          </a:p>
        </p:txBody>
      </p:sp>
    </p:spTree>
    <p:extLst>
      <p:ext uri="{BB962C8B-B14F-4D97-AF65-F5344CB8AC3E}">
        <p14:creationId xmlns:p14="http://schemas.microsoft.com/office/powerpoint/2010/main" val="2923381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theme" Target="../theme/theme5.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C42A2C-4EEE-4EEF-B8FF-5A1ADF8E5EF4}" type="datetimeFigureOut">
              <a:rPr lang="tr-TR" smtClean="0"/>
              <a:t>23.01.2020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0ADA71-9EDE-4DE9-900F-E3D2585A5B3E}" type="slidenum">
              <a:rPr lang="tr-TR" smtClean="0"/>
              <a:t>‹#›</a:t>
            </a:fld>
            <a:endParaRPr lang="tr-TR"/>
          </a:p>
        </p:txBody>
      </p:sp>
    </p:spTree>
    <p:extLst>
      <p:ext uri="{BB962C8B-B14F-4D97-AF65-F5344CB8AC3E}">
        <p14:creationId xmlns:p14="http://schemas.microsoft.com/office/powerpoint/2010/main" val="22089370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5170" name="Freeform 2"/>
          <p:cNvSpPr>
            <a:spLocks/>
          </p:cNvSpPr>
          <p:nvPr/>
        </p:nvSpPr>
        <p:spPr bwMode="hidden">
          <a:xfrm>
            <a:off x="8837084" y="6429375"/>
            <a:ext cx="381000" cy="209550"/>
          </a:xfrm>
          <a:custGeom>
            <a:avLst/>
            <a:gdLst/>
            <a:ahLst/>
            <a:cxnLst>
              <a:cxn ang="0">
                <a:pos x="0" y="132"/>
              </a:cxn>
              <a:cxn ang="0">
                <a:pos x="29" y="132"/>
              </a:cxn>
              <a:cxn ang="0">
                <a:pos x="77" y="108"/>
              </a:cxn>
              <a:cxn ang="0">
                <a:pos x="119" y="78"/>
              </a:cxn>
              <a:cxn ang="0">
                <a:pos x="155" y="48"/>
              </a:cxn>
              <a:cxn ang="0">
                <a:pos x="179" y="12"/>
              </a:cxn>
              <a:cxn ang="0">
                <a:pos x="173" y="6"/>
              </a:cxn>
              <a:cxn ang="0">
                <a:pos x="167" y="0"/>
              </a:cxn>
              <a:cxn ang="0">
                <a:pos x="137" y="42"/>
              </a:cxn>
              <a:cxn ang="0">
                <a:pos x="101" y="78"/>
              </a:cxn>
              <a:cxn ang="0">
                <a:pos x="53" y="108"/>
              </a:cxn>
              <a:cxn ang="0">
                <a:pos x="0" y="132"/>
              </a:cxn>
              <a:cxn ang="0">
                <a:pos x="0" y="132"/>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grpSp>
        <p:nvGrpSpPr>
          <p:cNvPr id="2051" name="Group 3"/>
          <p:cNvGrpSpPr>
            <a:grpSpLocks/>
          </p:cNvGrpSpPr>
          <p:nvPr/>
        </p:nvGrpSpPr>
        <p:grpSpPr bwMode="auto">
          <a:xfrm>
            <a:off x="4234" y="4267200"/>
            <a:ext cx="12187767" cy="2590800"/>
            <a:chOff x="2" y="2688"/>
            <a:chExt cx="5758" cy="1632"/>
          </a:xfrm>
        </p:grpSpPr>
        <p:sp>
          <p:nvSpPr>
            <p:cNvPr id="2057" name="Freeform 4"/>
            <p:cNvSpPr>
              <a:spLocks/>
            </p:cNvSpPr>
            <p:nvPr/>
          </p:nvSpPr>
          <p:spPr bwMode="hidden">
            <a:xfrm>
              <a:off x="2" y="2688"/>
              <a:ext cx="5758" cy="1632"/>
            </a:xfrm>
            <a:custGeom>
              <a:avLst/>
              <a:gdLst>
                <a:gd name="T0" fmla="*/ 5740 w 5740"/>
                <a:gd name="T1" fmla="*/ 4316 h 4316"/>
                <a:gd name="T2" fmla="*/ 0 w 5740"/>
                <a:gd name="T3" fmla="*/ 4316 h 4316"/>
                <a:gd name="T4" fmla="*/ 0 w 5740"/>
                <a:gd name="T5" fmla="*/ 0 h 4316"/>
                <a:gd name="T6" fmla="*/ 5740 w 5740"/>
                <a:gd name="T7" fmla="*/ 0 h 4316"/>
                <a:gd name="T8" fmla="*/ 5740 w 5740"/>
                <a:gd name="T9" fmla="*/ 4316 h 4316"/>
                <a:gd name="T10" fmla="*/ 5740 w 5740"/>
                <a:gd name="T11" fmla="*/ 4316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grpSp>
          <p:nvGrpSpPr>
            <p:cNvPr id="2058" name="Group 5"/>
            <p:cNvGrpSpPr>
              <a:grpSpLocks/>
            </p:cNvGrpSpPr>
            <p:nvPr userDrawn="1"/>
          </p:nvGrpSpPr>
          <p:grpSpPr bwMode="auto">
            <a:xfrm>
              <a:off x="3528" y="3715"/>
              <a:ext cx="792" cy="521"/>
              <a:chOff x="3527" y="3715"/>
              <a:chExt cx="792" cy="521"/>
            </a:xfrm>
          </p:grpSpPr>
          <p:sp>
            <p:nvSpPr>
              <p:cNvPr id="135174" name="Oval 6"/>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175" name="Oval 7"/>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176" name="Oval 8"/>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177" name="Oval 9"/>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178" name="Oval 10"/>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179" name="Freeform 11"/>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180" name="Freeform 12"/>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181" name="Freeform 13"/>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182" name="Freeform 14"/>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183" name="Freeform 15"/>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184" name="Oval 16"/>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grpSp>
        <p:grpSp>
          <p:nvGrpSpPr>
            <p:cNvPr id="2059" name="Group 17"/>
            <p:cNvGrpSpPr>
              <a:grpSpLocks/>
            </p:cNvGrpSpPr>
            <p:nvPr userDrawn="1"/>
          </p:nvGrpSpPr>
          <p:grpSpPr bwMode="auto">
            <a:xfrm>
              <a:off x="1776" y="3631"/>
              <a:ext cx="1626" cy="683"/>
              <a:chOff x="1776" y="3631"/>
              <a:chExt cx="1626" cy="683"/>
            </a:xfrm>
          </p:grpSpPr>
          <p:sp>
            <p:nvSpPr>
              <p:cNvPr id="135186" name="Oval 18"/>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187" name="Oval 19"/>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188" name="Oval 20"/>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189" name="Oval 21"/>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190" name="Oval 22"/>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191" name="Oval 23"/>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192" name="Oval 24"/>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193" name="Oval 25"/>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194" name="Freeform 26"/>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195" name="Freeform 27"/>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196" name="Freeform 28"/>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197" name="Freeform 29"/>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2103" name="Freeform 30"/>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2104" name="Freeform 31"/>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35200" name="Freeform 32"/>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201" name="Freeform 33"/>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202" name="Freeform 34"/>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2108" name="Freeform 35"/>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grpSp>
        <p:grpSp>
          <p:nvGrpSpPr>
            <p:cNvPr id="2060" name="Group 36"/>
            <p:cNvGrpSpPr>
              <a:grpSpLocks/>
            </p:cNvGrpSpPr>
            <p:nvPr userDrawn="1"/>
          </p:nvGrpSpPr>
          <p:grpSpPr bwMode="auto">
            <a:xfrm>
              <a:off x="4128" y="3360"/>
              <a:ext cx="1351" cy="821"/>
              <a:chOff x="4128" y="3360"/>
              <a:chExt cx="1351" cy="821"/>
            </a:xfrm>
          </p:grpSpPr>
          <p:sp>
            <p:nvSpPr>
              <p:cNvPr id="135205" name="Freeform 37"/>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206" name="Freeform 38"/>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207" name="Freeform 39"/>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208" name="Freeform 40"/>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209" name="Freeform 41"/>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210" name="Freeform 42"/>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211" name="Freeform 43"/>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2081" name="Freeform 44"/>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35213" name="Freeform 45"/>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214" name="Freeform 46"/>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215" name="Freeform 47"/>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216" name="Oval 48"/>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217" name="Oval 49"/>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218" name="Oval 50"/>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219" name="Oval 51"/>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220" name="Oval 52"/>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35221" name="Oval 53"/>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grpSp>
        <p:grpSp>
          <p:nvGrpSpPr>
            <p:cNvPr id="2061" name="Group 54"/>
            <p:cNvGrpSpPr>
              <a:grpSpLocks/>
            </p:cNvGrpSpPr>
            <p:nvPr userDrawn="1"/>
          </p:nvGrpSpPr>
          <p:grpSpPr bwMode="auto">
            <a:xfrm>
              <a:off x="5280" y="3024"/>
              <a:ext cx="425" cy="258"/>
              <a:chOff x="5280" y="3024"/>
              <a:chExt cx="425" cy="258"/>
            </a:xfrm>
          </p:grpSpPr>
          <p:sp>
            <p:nvSpPr>
              <p:cNvPr id="2062" name="Freeform 55"/>
              <p:cNvSpPr>
                <a:spLocks/>
              </p:cNvSpPr>
              <p:nvPr/>
            </p:nvSpPr>
            <p:spPr bwMode="hidden">
              <a:xfrm>
                <a:off x="5280" y="3186"/>
                <a:ext cx="383" cy="96"/>
              </a:xfrm>
              <a:custGeom>
                <a:avLst/>
                <a:gdLst>
                  <a:gd name="T0" fmla="*/ 209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09 w 382"/>
                  <a:gd name="T19" fmla="*/ 96 h 96"/>
                  <a:gd name="T20" fmla="*/ 263 w 382"/>
                  <a:gd name="T21" fmla="*/ 90 h 96"/>
                  <a:gd name="T22" fmla="*/ 311 w 382"/>
                  <a:gd name="T23" fmla="*/ 84 h 96"/>
                  <a:gd name="T24" fmla="*/ 352 w 382"/>
                  <a:gd name="T25" fmla="*/ 66 h 96"/>
                  <a:gd name="T26" fmla="*/ 382 w 382"/>
                  <a:gd name="T27" fmla="*/ 42 h 96"/>
                  <a:gd name="T28" fmla="*/ 376 w 382"/>
                  <a:gd name="T29" fmla="*/ 42 h 96"/>
                  <a:gd name="T30" fmla="*/ 346 w 382"/>
                  <a:gd name="T31" fmla="*/ 66 h 96"/>
                  <a:gd name="T32" fmla="*/ 305 w 382"/>
                  <a:gd name="T33" fmla="*/ 78 h 96"/>
                  <a:gd name="T34" fmla="*/ 263 w 382"/>
                  <a:gd name="T35" fmla="*/ 90 h 96"/>
                  <a:gd name="T36" fmla="*/ 209 w 382"/>
                  <a:gd name="T37" fmla="*/ 96 h 96"/>
                  <a:gd name="T38" fmla="*/ 209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2063" name="Freeform 56"/>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2064" name="Freeform 57"/>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2065" name="Freeform 58"/>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2066" name="Freeform 59"/>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2067" name="Freeform 60"/>
              <p:cNvSpPr>
                <a:spLocks/>
              </p:cNvSpPr>
              <p:nvPr/>
            </p:nvSpPr>
            <p:spPr bwMode="hidden">
              <a:xfrm>
                <a:off x="5489" y="3042"/>
                <a:ext cx="186" cy="210"/>
              </a:xfrm>
              <a:custGeom>
                <a:avLst/>
                <a:gdLst>
                  <a:gd name="T0" fmla="*/ 0 w 185"/>
                  <a:gd name="T1" fmla="*/ 6 h 210"/>
                  <a:gd name="T2" fmla="*/ 66 w 185"/>
                  <a:gd name="T3" fmla="*/ 12 h 210"/>
                  <a:gd name="T4" fmla="*/ 119 w 185"/>
                  <a:gd name="T5" fmla="*/ 36 h 210"/>
                  <a:gd name="T6" fmla="*/ 155 w 185"/>
                  <a:gd name="T7" fmla="*/ 72 h 210"/>
                  <a:gd name="T8" fmla="*/ 161 w 185"/>
                  <a:gd name="T9" fmla="*/ 90 h 210"/>
                  <a:gd name="T10" fmla="*/ 167 w 185"/>
                  <a:gd name="T11" fmla="*/ 114 h 210"/>
                  <a:gd name="T12" fmla="*/ 161 w 185"/>
                  <a:gd name="T13" fmla="*/ 138 h 210"/>
                  <a:gd name="T14" fmla="*/ 149 w 185"/>
                  <a:gd name="T15" fmla="*/ 162 h 210"/>
                  <a:gd name="T16" fmla="*/ 119 w 185"/>
                  <a:gd name="T17" fmla="*/ 180 h 210"/>
                  <a:gd name="T18" fmla="*/ 90 w 185"/>
                  <a:gd name="T19" fmla="*/ 198 h 210"/>
                  <a:gd name="T20" fmla="*/ 96 w 185"/>
                  <a:gd name="T21" fmla="*/ 210 h 210"/>
                  <a:gd name="T22" fmla="*/ 131 w 185"/>
                  <a:gd name="T23" fmla="*/ 192 h 210"/>
                  <a:gd name="T24" fmla="*/ 161 w 185"/>
                  <a:gd name="T25" fmla="*/ 168 h 210"/>
                  <a:gd name="T26" fmla="*/ 179 w 185"/>
                  <a:gd name="T27" fmla="*/ 144 h 210"/>
                  <a:gd name="T28" fmla="*/ 185 w 185"/>
                  <a:gd name="T29" fmla="*/ 114 h 210"/>
                  <a:gd name="T30" fmla="*/ 179 w 185"/>
                  <a:gd name="T31" fmla="*/ 90 h 210"/>
                  <a:gd name="T32" fmla="*/ 173 w 185"/>
                  <a:gd name="T33" fmla="*/ 66 h 210"/>
                  <a:gd name="T34" fmla="*/ 155 w 185"/>
                  <a:gd name="T35" fmla="*/ 48 h 210"/>
                  <a:gd name="T36" fmla="*/ 131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2068" name="Freeform 61"/>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grpSp>
            <p:nvGrpSpPr>
              <p:cNvPr id="2069" name="Group 62"/>
              <p:cNvGrpSpPr>
                <a:grpSpLocks/>
              </p:cNvGrpSpPr>
              <p:nvPr/>
            </p:nvGrpSpPr>
            <p:grpSpPr bwMode="auto">
              <a:xfrm>
                <a:off x="5381" y="3085"/>
                <a:ext cx="227" cy="132"/>
                <a:chOff x="5381" y="3085"/>
                <a:chExt cx="227" cy="132"/>
              </a:xfrm>
            </p:grpSpPr>
            <p:sp>
              <p:nvSpPr>
                <p:cNvPr id="2070" name="Oval 63"/>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3600">
                      <a:solidFill>
                        <a:schemeClr val="tx1"/>
                      </a:solidFill>
                      <a:latin typeface="Comic Sans MS" panose="030F0702030302020204" pitchFamily="66" charset="0"/>
                    </a:defRPr>
                  </a:lvl1pPr>
                  <a:lvl2pPr marL="742950" indent="-285750">
                    <a:defRPr sz="3600">
                      <a:solidFill>
                        <a:schemeClr val="tx1"/>
                      </a:solidFill>
                      <a:latin typeface="Comic Sans MS" panose="030F0702030302020204" pitchFamily="66" charset="0"/>
                    </a:defRPr>
                  </a:lvl2pPr>
                  <a:lvl3pPr marL="1143000" indent="-228600">
                    <a:defRPr sz="3600">
                      <a:solidFill>
                        <a:schemeClr val="tx1"/>
                      </a:solidFill>
                      <a:latin typeface="Comic Sans MS" panose="030F0702030302020204" pitchFamily="66" charset="0"/>
                    </a:defRPr>
                  </a:lvl3pPr>
                  <a:lvl4pPr marL="1600200" indent="-228600">
                    <a:defRPr sz="3600">
                      <a:solidFill>
                        <a:schemeClr val="tx1"/>
                      </a:solidFill>
                      <a:latin typeface="Comic Sans MS" panose="030F0702030302020204" pitchFamily="66" charset="0"/>
                    </a:defRPr>
                  </a:lvl4pPr>
                  <a:lvl5pPr marL="2057400" indent="-22860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fontAlgn="base">
                    <a:spcBef>
                      <a:spcPct val="0"/>
                    </a:spcBef>
                    <a:spcAft>
                      <a:spcPct val="0"/>
                    </a:spcAft>
                  </a:pPr>
                  <a:endParaRPr lang="tr-TR" altLang="tr-TR" sz="3600">
                    <a:solidFill>
                      <a:srgbClr val="FFFFFF"/>
                    </a:solidFill>
                  </a:endParaRPr>
                </a:p>
              </p:txBody>
            </p:sp>
            <p:sp>
              <p:nvSpPr>
                <p:cNvPr id="2071" name="Oval 64"/>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3600">
                      <a:solidFill>
                        <a:schemeClr val="tx1"/>
                      </a:solidFill>
                      <a:latin typeface="Comic Sans MS" panose="030F0702030302020204" pitchFamily="66" charset="0"/>
                    </a:defRPr>
                  </a:lvl1pPr>
                  <a:lvl2pPr marL="742950" indent="-285750">
                    <a:defRPr sz="3600">
                      <a:solidFill>
                        <a:schemeClr val="tx1"/>
                      </a:solidFill>
                      <a:latin typeface="Comic Sans MS" panose="030F0702030302020204" pitchFamily="66" charset="0"/>
                    </a:defRPr>
                  </a:lvl2pPr>
                  <a:lvl3pPr marL="1143000" indent="-228600">
                    <a:defRPr sz="3600">
                      <a:solidFill>
                        <a:schemeClr val="tx1"/>
                      </a:solidFill>
                      <a:latin typeface="Comic Sans MS" panose="030F0702030302020204" pitchFamily="66" charset="0"/>
                    </a:defRPr>
                  </a:lvl3pPr>
                  <a:lvl4pPr marL="1600200" indent="-228600">
                    <a:defRPr sz="3600">
                      <a:solidFill>
                        <a:schemeClr val="tx1"/>
                      </a:solidFill>
                      <a:latin typeface="Comic Sans MS" panose="030F0702030302020204" pitchFamily="66" charset="0"/>
                    </a:defRPr>
                  </a:lvl4pPr>
                  <a:lvl5pPr marL="2057400" indent="-22860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fontAlgn="base">
                    <a:spcBef>
                      <a:spcPct val="0"/>
                    </a:spcBef>
                    <a:spcAft>
                      <a:spcPct val="0"/>
                    </a:spcAft>
                  </a:pPr>
                  <a:endParaRPr lang="tr-TR" altLang="tr-TR" sz="3600">
                    <a:solidFill>
                      <a:srgbClr val="FFFFFF"/>
                    </a:solidFill>
                  </a:endParaRPr>
                </a:p>
              </p:txBody>
            </p:sp>
            <p:sp>
              <p:nvSpPr>
                <p:cNvPr id="2072" name="Oval 65"/>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3600">
                      <a:solidFill>
                        <a:schemeClr val="tx1"/>
                      </a:solidFill>
                      <a:latin typeface="Comic Sans MS" panose="030F0702030302020204" pitchFamily="66" charset="0"/>
                    </a:defRPr>
                  </a:lvl1pPr>
                  <a:lvl2pPr marL="742950" indent="-285750">
                    <a:defRPr sz="3600">
                      <a:solidFill>
                        <a:schemeClr val="tx1"/>
                      </a:solidFill>
                      <a:latin typeface="Comic Sans MS" panose="030F0702030302020204" pitchFamily="66" charset="0"/>
                    </a:defRPr>
                  </a:lvl2pPr>
                  <a:lvl3pPr marL="1143000" indent="-228600">
                    <a:defRPr sz="3600">
                      <a:solidFill>
                        <a:schemeClr val="tx1"/>
                      </a:solidFill>
                      <a:latin typeface="Comic Sans MS" panose="030F0702030302020204" pitchFamily="66" charset="0"/>
                    </a:defRPr>
                  </a:lvl3pPr>
                  <a:lvl4pPr marL="1600200" indent="-228600">
                    <a:defRPr sz="3600">
                      <a:solidFill>
                        <a:schemeClr val="tx1"/>
                      </a:solidFill>
                      <a:latin typeface="Comic Sans MS" panose="030F0702030302020204" pitchFamily="66" charset="0"/>
                    </a:defRPr>
                  </a:lvl4pPr>
                  <a:lvl5pPr marL="2057400" indent="-22860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fontAlgn="base">
                    <a:spcBef>
                      <a:spcPct val="0"/>
                    </a:spcBef>
                    <a:spcAft>
                      <a:spcPct val="0"/>
                    </a:spcAft>
                  </a:pPr>
                  <a:endParaRPr lang="tr-TR" altLang="tr-TR" sz="3600">
                    <a:solidFill>
                      <a:srgbClr val="FFFFFF"/>
                    </a:solidFill>
                  </a:endParaRPr>
                </a:p>
              </p:txBody>
            </p:sp>
            <p:sp>
              <p:nvSpPr>
                <p:cNvPr id="2073" name="Oval 66"/>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3600">
                      <a:solidFill>
                        <a:schemeClr val="tx1"/>
                      </a:solidFill>
                      <a:latin typeface="Comic Sans MS" panose="030F0702030302020204" pitchFamily="66" charset="0"/>
                    </a:defRPr>
                  </a:lvl1pPr>
                  <a:lvl2pPr marL="742950" indent="-285750">
                    <a:defRPr sz="3600">
                      <a:solidFill>
                        <a:schemeClr val="tx1"/>
                      </a:solidFill>
                      <a:latin typeface="Comic Sans MS" panose="030F0702030302020204" pitchFamily="66" charset="0"/>
                    </a:defRPr>
                  </a:lvl2pPr>
                  <a:lvl3pPr marL="1143000" indent="-228600">
                    <a:defRPr sz="3600">
                      <a:solidFill>
                        <a:schemeClr val="tx1"/>
                      </a:solidFill>
                      <a:latin typeface="Comic Sans MS" panose="030F0702030302020204" pitchFamily="66" charset="0"/>
                    </a:defRPr>
                  </a:lvl3pPr>
                  <a:lvl4pPr marL="1600200" indent="-228600">
                    <a:defRPr sz="3600">
                      <a:solidFill>
                        <a:schemeClr val="tx1"/>
                      </a:solidFill>
                      <a:latin typeface="Comic Sans MS" panose="030F0702030302020204" pitchFamily="66" charset="0"/>
                    </a:defRPr>
                  </a:lvl4pPr>
                  <a:lvl5pPr marL="2057400" indent="-22860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fontAlgn="base">
                    <a:spcBef>
                      <a:spcPct val="0"/>
                    </a:spcBef>
                    <a:spcAft>
                      <a:spcPct val="0"/>
                    </a:spcAft>
                  </a:pPr>
                  <a:endParaRPr lang="tr-TR" altLang="tr-TR" sz="3600">
                    <a:solidFill>
                      <a:srgbClr val="FFFFFF"/>
                    </a:solidFill>
                  </a:endParaRPr>
                </a:p>
              </p:txBody>
            </p:sp>
          </p:grpSp>
        </p:grpSp>
      </p:grpSp>
      <p:sp>
        <p:nvSpPr>
          <p:cNvPr id="135235" name="Rectangle 67"/>
          <p:cNvSpPr>
            <a:spLocks noGrp="1" noChangeArrowheads="1"/>
          </p:cNvSpPr>
          <p:nvPr>
            <p:ph type="title"/>
          </p:nvPr>
        </p:nvSpPr>
        <p:spPr bwMode="auto">
          <a:xfrm>
            <a:off x="609600" y="277814"/>
            <a:ext cx="109728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tr-TR" smtClean="0"/>
              <a:t>Asıl başlık stili için tıklatın</a:t>
            </a:r>
          </a:p>
        </p:txBody>
      </p:sp>
      <p:sp>
        <p:nvSpPr>
          <p:cNvPr id="135236" name="Rectangle 68"/>
          <p:cNvSpPr>
            <a:spLocks noGrp="1" noChangeArrowheads="1"/>
          </p:cNvSpPr>
          <p:nvPr>
            <p:ph type="body" idx="1"/>
          </p:nvPr>
        </p:nvSpPr>
        <p:spPr bwMode="auto">
          <a:xfrm>
            <a:off x="609600" y="1600201"/>
            <a:ext cx="10972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35237" name="Rectangle 69"/>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mn-lt"/>
              </a:defRPr>
            </a:lvl1pPr>
          </a:lstStyle>
          <a:p>
            <a:pPr fontAlgn="base">
              <a:spcBef>
                <a:spcPct val="0"/>
              </a:spcBef>
              <a:spcAft>
                <a:spcPct val="0"/>
              </a:spcAft>
              <a:defRPr/>
            </a:pPr>
            <a:endParaRPr lang="tr-TR">
              <a:solidFill>
                <a:srgbClr val="FFFFFF"/>
              </a:solidFill>
            </a:endParaRPr>
          </a:p>
        </p:txBody>
      </p:sp>
      <p:sp>
        <p:nvSpPr>
          <p:cNvPr id="135238" name="Rectangle 70"/>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mn-lt"/>
              </a:defRPr>
            </a:lvl1pPr>
          </a:lstStyle>
          <a:p>
            <a:pPr fontAlgn="base">
              <a:spcBef>
                <a:spcPct val="0"/>
              </a:spcBef>
              <a:spcAft>
                <a:spcPct val="0"/>
              </a:spcAft>
              <a:defRPr/>
            </a:pPr>
            <a:endParaRPr lang="tr-TR">
              <a:solidFill>
                <a:srgbClr val="FFFFFF"/>
              </a:solidFill>
            </a:endParaRPr>
          </a:p>
        </p:txBody>
      </p:sp>
      <p:sp>
        <p:nvSpPr>
          <p:cNvPr id="135239" name="Rectangle 71"/>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effectLst>
                  <a:outerShdw blurRad="38100" dist="38100" dir="2700000" algn="tl">
                    <a:srgbClr val="000000"/>
                  </a:outerShdw>
                </a:effectLst>
                <a:latin typeface="Arial" panose="020B0604020202020204" pitchFamily="34" charset="0"/>
              </a:defRPr>
            </a:lvl1pPr>
          </a:lstStyle>
          <a:p>
            <a:pPr fontAlgn="base">
              <a:spcBef>
                <a:spcPct val="0"/>
              </a:spcBef>
              <a:spcAft>
                <a:spcPct val="0"/>
              </a:spcAft>
              <a:defRPr/>
            </a:pPr>
            <a:fld id="{3E4F3BC0-D9E1-410E-9255-A16DFEC9374E}" type="slidenum">
              <a:rPr lang="tr-TR" altLang="tr-TR">
                <a:solidFill>
                  <a:srgbClr val="FFFFFF"/>
                </a:solidFill>
              </a:rPr>
              <a:pPr fontAlgn="base">
                <a:spcBef>
                  <a:spcPct val="0"/>
                </a:spcBef>
                <a:spcAft>
                  <a:spcPct val="0"/>
                </a:spcAft>
                <a:defRPr/>
              </a:pPr>
              <a:t>‹#›</a:t>
            </a:fld>
            <a:endParaRPr lang="tr-TR" altLang="tr-TR">
              <a:solidFill>
                <a:srgbClr val="FFFFFF"/>
              </a:solidFill>
            </a:endParaRPr>
          </a:p>
        </p:txBody>
      </p:sp>
    </p:spTree>
    <p:extLst>
      <p:ext uri="{BB962C8B-B14F-4D97-AF65-F5344CB8AC3E}">
        <p14:creationId xmlns:p14="http://schemas.microsoft.com/office/powerpoint/2010/main" val="583362935"/>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heel spokes="2"/>
  </p:transition>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anose="05000000000000000000"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50000"/>
        <a:buFont typeface="Wingdings" panose="05000000000000000000"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12192000" cy="6934200"/>
            <a:chOff x="0" y="0"/>
            <a:chExt cx="5760" cy="4368"/>
          </a:xfrm>
        </p:grpSpPr>
        <p:sp>
          <p:nvSpPr>
            <p:cNvPr id="44035"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033" name="Freeform 4"/>
            <p:cNvSpPr>
              <a:spLocks/>
            </p:cNvSpPr>
            <p:nvPr/>
          </p:nvSpPr>
          <p:spPr bwMode="hidden">
            <a:xfrm>
              <a:off x="0" y="2496"/>
              <a:ext cx="2112" cy="1604"/>
            </a:xfrm>
            <a:custGeom>
              <a:avLst/>
              <a:gdLst>
                <a:gd name="T0" fmla="*/ 580 w 2123"/>
                <a:gd name="T1" fmla="*/ 1043 h 1696"/>
                <a:gd name="T2" fmla="*/ 544 w 2123"/>
                <a:gd name="T3" fmla="*/ 683 h 1696"/>
                <a:gd name="T4" fmla="*/ 670 w 2123"/>
                <a:gd name="T5" fmla="*/ 395 h 1696"/>
                <a:gd name="T6" fmla="*/ 927 w 2123"/>
                <a:gd name="T7" fmla="*/ 587 h 1696"/>
                <a:gd name="T8" fmla="*/ 1214 w 2123"/>
                <a:gd name="T9" fmla="*/ 869 h 1696"/>
                <a:gd name="T10" fmla="*/ 1483 w 2123"/>
                <a:gd name="T11" fmla="*/ 1109 h 1696"/>
                <a:gd name="T12" fmla="*/ 1800 w 2123"/>
                <a:gd name="T13" fmla="*/ 1360 h 1696"/>
                <a:gd name="T14" fmla="*/ 1883 w 2123"/>
                <a:gd name="T15" fmla="*/ 1414 h 1696"/>
                <a:gd name="T16" fmla="*/ 1836 w 2123"/>
                <a:gd name="T17" fmla="*/ 1354 h 1696"/>
                <a:gd name="T18" fmla="*/ 1411 w 2123"/>
                <a:gd name="T19" fmla="*/ 1001 h 1696"/>
                <a:gd name="T20" fmla="*/ 1088 w 2123"/>
                <a:gd name="T21" fmla="*/ 683 h 1696"/>
                <a:gd name="T22" fmla="*/ 723 w 2123"/>
                <a:gd name="T23" fmla="*/ 329 h 1696"/>
                <a:gd name="T24" fmla="*/ 999 w 2123"/>
                <a:gd name="T25" fmla="*/ 311 h 1696"/>
                <a:gd name="T26" fmla="*/ 1286 w 2123"/>
                <a:gd name="T27" fmla="*/ 317 h 1696"/>
                <a:gd name="T28" fmla="*/ 1614 w 2123"/>
                <a:gd name="T29" fmla="*/ 269 h 1696"/>
                <a:gd name="T30" fmla="*/ 2123 w 2123"/>
                <a:gd name="T31" fmla="*/ 197 h 1696"/>
                <a:gd name="T32" fmla="*/ 2075 w 2123"/>
                <a:gd name="T33" fmla="*/ 173 h 1696"/>
                <a:gd name="T34" fmla="*/ 1543 w 2123"/>
                <a:gd name="T35" fmla="*/ 257 h 1696"/>
                <a:gd name="T36" fmla="*/ 1208 w 2123"/>
                <a:gd name="T37" fmla="*/ 275 h 1696"/>
                <a:gd name="T38" fmla="*/ 759 w 2123"/>
                <a:gd name="T39" fmla="*/ 257 h 1696"/>
                <a:gd name="T40" fmla="*/ 819 w 2123"/>
                <a:gd name="T41" fmla="*/ 227 h 1696"/>
                <a:gd name="T42" fmla="*/ 1142 w 2123"/>
                <a:gd name="T43" fmla="*/ 0 h 1696"/>
                <a:gd name="T44" fmla="*/ 1088 w 2123"/>
                <a:gd name="T45" fmla="*/ 30 h 1696"/>
                <a:gd name="T46" fmla="*/ 1010 w 2123"/>
                <a:gd name="T47" fmla="*/ 84 h 1696"/>
                <a:gd name="T48" fmla="*/ 855 w 2123"/>
                <a:gd name="T49" fmla="*/ 191 h 1696"/>
                <a:gd name="T50" fmla="*/ 670 w 2123"/>
                <a:gd name="T51" fmla="*/ 281 h 1696"/>
                <a:gd name="T52" fmla="*/ 634 w 2123"/>
                <a:gd name="T53" fmla="*/ 359 h 1696"/>
                <a:gd name="T54" fmla="*/ 305 w 2123"/>
                <a:gd name="T55" fmla="*/ 587 h 1696"/>
                <a:gd name="T56" fmla="*/ 0 w 2123"/>
                <a:gd name="T57" fmla="*/ 725 h 1696"/>
                <a:gd name="T58" fmla="*/ 0 w 2123"/>
                <a:gd name="T59" fmla="*/ 731 h 1696"/>
                <a:gd name="T60" fmla="*/ 0 w 2123"/>
                <a:gd name="T61" fmla="*/ 767 h 1696"/>
                <a:gd name="T62" fmla="*/ 299 w 2123"/>
                <a:gd name="T63" fmla="*/ 635 h 1696"/>
                <a:gd name="T64" fmla="*/ 592 w 2123"/>
                <a:gd name="T65" fmla="*/ 431 h 1696"/>
                <a:gd name="T66" fmla="*/ 508 w 2123"/>
                <a:gd name="T67" fmla="*/ 671 h 1696"/>
                <a:gd name="T68" fmla="*/ 526 w 2123"/>
                <a:gd name="T69" fmla="*/ 995 h 1696"/>
                <a:gd name="T70" fmla="*/ 460 w 2123"/>
                <a:gd name="T71" fmla="*/ 1168 h 1696"/>
                <a:gd name="T72" fmla="*/ 329 w 2123"/>
                <a:gd name="T73" fmla="*/ 1480 h 1696"/>
                <a:gd name="T74" fmla="*/ 323 w 2123"/>
                <a:gd name="T75" fmla="*/ 1696 h 1696"/>
                <a:gd name="T76" fmla="*/ 329 w 2123"/>
                <a:gd name="T77" fmla="*/ 1696 h 1696"/>
                <a:gd name="T78" fmla="*/ 347 w 2123"/>
                <a:gd name="T79" fmla="*/ 1552 h 1696"/>
                <a:gd name="T80" fmla="*/ 580 w 2123"/>
                <a:gd name="T81" fmla="*/ 1043 h 1696"/>
                <a:gd name="T82" fmla="*/ 580 w 2123"/>
                <a:gd name="T83" fmla="*/ 1043 h 169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034" name="Freeform 5"/>
            <p:cNvSpPr>
              <a:spLocks/>
            </p:cNvSpPr>
            <p:nvPr/>
          </p:nvSpPr>
          <p:spPr bwMode="hidden">
            <a:xfrm>
              <a:off x="2092" y="3233"/>
              <a:ext cx="3668" cy="943"/>
            </a:xfrm>
            <a:custGeom>
              <a:avLst/>
              <a:gdLst>
                <a:gd name="T0" fmla="*/ 3338 w 3668"/>
                <a:gd name="T1" fmla="*/ 288 h 943"/>
                <a:gd name="T2" fmla="*/ 3194 w 3668"/>
                <a:gd name="T3" fmla="*/ 258 h 943"/>
                <a:gd name="T4" fmla="*/ 2816 w 3668"/>
                <a:gd name="T5" fmla="*/ 234 h 943"/>
                <a:gd name="T6" fmla="*/ 2330 w 3668"/>
                <a:gd name="T7" fmla="*/ 306 h 943"/>
                <a:gd name="T8" fmla="*/ 2372 w 3668"/>
                <a:gd name="T9" fmla="*/ 258 h 943"/>
                <a:gd name="T10" fmla="*/ 2624 w 3668"/>
                <a:gd name="T11" fmla="*/ 132 h 943"/>
                <a:gd name="T12" fmla="*/ 2707 w 3668"/>
                <a:gd name="T13" fmla="*/ 24 h 943"/>
                <a:gd name="T14" fmla="*/ 2642 w 3668"/>
                <a:gd name="T15" fmla="*/ 12 h 943"/>
                <a:gd name="T16" fmla="*/ 2515 w 3668"/>
                <a:gd name="T17" fmla="*/ 54 h 943"/>
                <a:gd name="T18" fmla="*/ 2324 w 3668"/>
                <a:gd name="T19" fmla="*/ 66 h 943"/>
                <a:gd name="T20" fmla="*/ 2101 w 3668"/>
                <a:gd name="T21" fmla="*/ 90 h 943"/>
                <a:gd name="T22" fmla="*/ 1855 w 3668"/>
                <a:gd name="T23" fmla="*/ 228 h 943"/>
                <a:gd name="T24" fmla="*/ 1591 w 3668"/>
                <a:gd name="T25" fmla="*/ 337 h 943"/>
                <a:gd name="T26" fmla="*/ 1459 w 3668"/>
                <a:gd name="T27" fmla="*/ 379 h 943"/>
                <a:gd name="T28" fmla="*/ 1417 w 3668"/>
                <a:gd name="T29" fmla="*/ 361 h 943"/>
                <a:gd name="T30" fmla="*/ 1363 w 3668"/>
                <a:gd name="T31" fmla="*/ 331 h 943"/>
                <a:gd name="T32" fmla="*/ 1344 w 3668"/>
                <a:gd name="T33" fmla="*/ 312 h 943"/>
                <a:gd name="T34" fmla="*/ 1290 w 3668"/>
                <a:gd name="T35" fmla="*/ 288 h 943"/>
                <a:gd name="T36" fmla="*/ 1230 w 3668"/>
                <a:gd name="T37" fmla="*/ 252 h 943"/>
                <a:gd name="T38" fmla="*/ 1119 w 3668"/>
                <a:gd name="T39" fmla="*/ 227 h 943"/>
                <a:gd name="T40" fmla="*/ 1320 w 3668"/>
                <a:gd name="T41" fmla="*/ 438 h 943"/>
                <a:gd name="T42" fmla="*/ 960 w 3668"/>
                <a:gd name="T43" fmla="*/ 558 h 943"/>
                <a:gd name="T44" fmla="*/ 474 w 3668"/>
                <a:gd name="T45" fmla="*/ 630 h 943"/>
                <a:gd name="T46" fmla="*/ 132 w 3668"/>
                <a:gd name="T47" fmla="*/ 781 h 943"/>
                <a:gd name="T48" fmla="*/ 234 w 3668"/>
                <a:gd name="T49" fmla="*/ 847 h 943"/>
                <a:gd name="T50" fmla="*/ 925 w 3668"/>
                <a:gd name="T51" fmla="*/ 739 h 943"/>
                <a:gd name="T52" fmla="*/ 637 w 3668"/>
                <a:gd name="T53" fmla="*/ 925 h 943"/>
                <a:gd name="T54" fmla="*/ 1405 w 3668"/>
                <a:gd name="T55" fmla="*/ 943 h 943"/>
                <a:gd name="T56" fmla="*/ 1447 w 3668"/>
                <a:gd name="T57" fmla="*/ 943 h 943"/>
                <a:gd name="T58" fmla="*/ 2888 w 3668"/>
                <a:gd name="T59" fmla="*/ 859 h 943"/>
                <a:gd name="T60" fmla="*/ 2582 w 3668"/>
                <a:gd name="T61" fmla="*/ 708 h 943"/>
                <a:gd name="T62" fmla="*/ 2299 w 3668"/>
                <a:gd name="T63" fmla="*/ 606 h 943"/>
                <a:gd name="T64" fmla="*/ 2606 w 3668"/>
                <a:gd name="T65" fmla="*/ 588 h 943"/>
                <a:gd name="T66" fmla="*/ 3001 w 3668"/>
                <a:gd name="T67" fmla="*/ 582 h 943"/>
                <a:gd name="T68" fmla="*/ 3452 w 3668"/>
                <a:gd name="T69" fmla="*/ 438 h 943"/>
                <a:gd name="T70" fmla="*/ 3668 w 3668"/>
                <a:gd name="T71" fmla="*/ 312 h 943"/>
                <a:gd name="T72" fmla="*/ 3482 w 3668"/>
                <a:gd name="T73" fmla="*/ 300 h 94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035" name="Freeform 6"/>
            <p:cNvSpPr>
              <a:spLocks/>
            </p:cNvSpPr>
            <p:nvPr/>
          </p:nvSpPr>
          <p:spPr bwMode="hidden">
            <a:xfrm>
              <a:off x="0" y="524"/>
              <a:ext cx="973" cy="1195"/>
            </a:xfrm>
            <a:custGeom>
              <a:avLst/>
              <a:gdLst>
                <a:gd name="T0" fmla="*/ 323 w 969"/>
                <a:gd name="T1" fmla="*/ 1186 h 1192"/>
                <a:gd name="T2" fmla="*/ 490 w 969"/>
                <a:gd name="T3" fmla="*/ 1192 h 1192"/>
                <a:gd name="T4" fmla="*/ 580 w 969"/>
                <a:gd name="T5" fmla="*/ 1150 h 1192"/>
                <a:gd name="T6" fmla="*/ 813 w 969"/>
                <a:gd name="T7" fmla="*/ 1085 h 1192"/>
                <a:gd name="T8" fmla="*/ 933 w 969"/>
                <a:gd name="T9" fmla="*/ 1055 h 1192"/>
                <a:gd name="T10" fmla="*/ 759 w 969"/>
                <a:gd name="T11" fmla="*/ 989 h 1192"/>
                <a:gd name="T12" fmla="*/ 556 w 969"/>
                <a:gd name="T13" fmla="*/ 953 h 1192"/>
                <a:gd name="T14" fmla="*/ 197 w 969"/>
                <a:gd name="T15" fmla="*/ 971 h 1192"/>
                <a:gd name="T16" fmla="*/ 299 w 969"/>
                <a:gd name="T17" fmla="*/ 893 h 1192"/>
                <a:gd name="T18" fmla="*/ 496 w 969"/>
                <a:gd name="T19" fmla="*/ 803 h 1192"/>
                <a:gd name="T20" fmla="*/ 694 w 969"/>
                <a:gd name="T21" fmla="*/ 671 h 1192"/>
                <a:gd name="T22" fmla="*/ 700 w 969"/>
                <a:gd name="T23" fmla="*/ 671 h 1192"/>
                <a:gd name="T24" fmla="*/ 712 w 969"/>
                <a:gd name="T25" fmla="*/ 665 h 1192"/>
                <a:gd name="T26" fmla="*/ 753 w 969"/>
                <a:gd name="T27" fmla="*/ 647 h 1192"/>
                <a:gd name="T28" fmla="*/ 777 w 969"/>
                <a:gd name="T29" fmla="*/ 641 h 1192"/>
                <a:gd name="T30" fmla="*/ 789 w 969"/>
                <a:gd name="T31" fmla="*/ 629 h 1192"/>
                <a:gd name="T32" fmla="*/ 795 w 969"/>
                <a:gd name="T33" fmla="*/ 617 h 1192"/>
                <a:gd name="T34" fmla="*/ 789 w 969"/>
                <a:gd name="T35" fmla="*/ 611 h 1192"/>
                <a:gd name="T36" fmla="*/ 783 w 969"/>
                <a:gd name="T37" fmla="*/ 599 h 1192"/>
                <a:gd name="T38" fmla="*/ 783 w 969"/>
                <a:gd name="T39" fmla="*/ 575 h 1192"/>
                <a:gd name="T40" fmla="*/ 795 w 969"/>
                <a:gd name="T41" fmla="*/ 545 h 1192"/>
                <a:gd name="T42" fmla="*/ 807 w 969"/>
                <a:gd name="T43" fmla="*/ 515 h 1192"/>
                <a:gd name="T44" fmla="*/ 825 w 969"/>
                <a:gd name="T45" fmla="*/ 485 h 1192"/>
                <a:gd name="T46" fmla="*/ 837 w 969"/>
                <a:gd name="T47" fmla="*/ 455 h 1192"/>
                <a:gd name="T48" fmla="*/ 843 w 969"/>
                <a:gd name="T49" fmla="*/ 437 h 1192"/>
                <a:gd name="T50" fmla="*/ 849 w 969"/>
                <a:gd name="T51" fmla="*/ 431 h 1192"/>
                <a:gd name="T52" fmla="*/ 849 w 969"/>
                <a:gd name="T53" fmla="*/ 347 h 1192"/>
                <a:gd name="T54" fmla="*/ 849 w 969"/>
                <a:gd name="T55" fmla="*/ 341 h 1192"/>
                <a:gd name="T56" fmla="*/ 855 w 969"/>
                <a:gd name="T57" fmla="*/ 335 h 1192"/>
                <a:gd name="T58" fmla="*/ 873 w 969"/>
                <a:gd name="T59" fmla="*/ 305 h 1192"/>
                <a:gd name="T60" fmla="*/ 885 w 969"/>
                <a:gd name="T61" fmla="*/ 269 h 1192"/>
                <a:gd name="T62" fmla="*/ 897 w 969"/>
                <a:gd name="T63" fmla="*/ 239 h 1192"/>
                <a:gd name="T64" fmla="*/ 903 w 969"/>
                <a:gd name="T65" fmla="*/ 227 h 1192"/>
                <a:gd name="T66" fmla="*/ 909 w 969"/>
                <a:gd name="T67" fmla="*/ 215 h 1192"/>
                <a:gd name="T68" fmla="*/ 927 w 969"/>
                <a:gd name="T69" fmla="*/ 173 h 1192"/>
                <a:gd name="T70" fmla="*/ 945 w 969"/>
                <a:gd name="T71" fmla="*/ 137 h 1192"/>
                <a:gd name="T72" fmla="*/ 951 w 969"/>
                <a:gd name="T73" fmla="*/ 125 h 1192"/>
                <a:gd name="T74" fmla="*/ 951 w 969"/>
                <a:gd name="T75" fmla="*/ 119 h 1192"/>
                <a:gd name="T76" fmla="*/ 969 w 969"/>
                <a:gd name="T77" fmla="*/ 0 h 1192"/>
                <a:gd name="T78" fmla="*/ 945 w 969"/>
                <a:gd name="T79" fmla="*/ 47 h 1192"/>
                <a:gd name="T80" fmla="*/ 783 w 969"/>
                <a:gd name="T81" fmla="*/ 113 h 1192"/>
                <a:gd name="T82" fmla="*/ 706 w 969"/>
                <a:gd name="T83" fmla="*/ 161 h 1192"/>
                <a:gd name="T84" fmla="*/ 460 w 969"/>
                <a:gd name="T85" fmla="*/ 233 h 1192"/>
                <a:gd name="T86" fmla="*/ 281 w 969"/>
                <a:gd name="T87" fmla="*/ 287 h 1192"/>
                <a:gd name="T88" fmla="*/ 173 w 969"/>
                <a:gd name="T89" fmla="*/ 293 h 1192"/>
                <a:gd name="T90" fmla="*/ 12 w 969"/>
                <a:gd name="T91" fmla="*/ 485 h 1192"/>
                <a:gd name="T92" fmla="*/ 0 w 969"/>
                <a:gd name="T93" fmla="*/ 509 h 1192"/>
                <a:gd name="T94" fmla="*/ 0 w 969"/>
                <a:gd name="T95" fmla="*/ 1186 h 1192"/>
                <a:gd name="T96" fmla="*/ 96 w 969"/>
                <a:gd name="T97" fmla="*/ 1180 h 1192"/>
                <a:gd name="T98" fmla="*/ 323 w 969"/>
                <a:gd name="T99" fmla="*/ 1186 h 1192"/>
                <a:gd name="T100" fmla="*/ 323 w 969"/>
                <a:gd name="T101" fmla="*/ 1186 h 119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036" name="Freeform 7"/>
            <p:cNvSpPr>
              <a:spLocks/>
            </p:cNvSpPr>
            <p:nvPr/>
          </p:nvSpPr>
          <p:spPr bwMode="hidden">
            <a:xfrm>
              <a:off x="3188" y="1"/>
              <a:ext cx="2570" cy="2266"/>
            </a:xfrm>
            <a:custGeom>
              <a:avLst/>
              <a:gdLst>
                <a:gd name="T0" fmla="*/ 859 w 2570"/>
                <a:gd name="T1" fmla="*/ 612 h 2266"/>
                <a:gd name="T2" fmla="*/ 1087 w 2570"/>
                <a:gd name="T3" fmla="*/ 853 h 2266"/>
                <a:gd name="T4" fmla="*/ 961 w 2570"/>
                <a:gd name="T5" fmla="*/ 913 h 2266"/>
                <a:gd name="T6" fmla="*/ 786 w 2570"/>
                <a:gd name="T7" fmla="*/ 883 h 2266"/>
                <a:gd name="T8" fmla="*/ 450 w 2570"/>
                <a:gd name="T9" fmla="*/ 931 h 2266"/>
                <a:gd name="T10" fmla="*/ 150 w 2570"/>
                <a:gd name="T11" fmla="*/ 1075 h 2266"/>
                <a:gd name="T12" fmla="*/ 78 w 2570"/>
                <a:gd name="T13" fmla="*/ 1165 h 2266"/>
                <a:gd name="T14" fmla="*/ 361 w 2570"/>
                <a:gd name="T15" fmla="*/ 1256 h 2266"/>
                <a:gd name="T16" fmla="*/ 444 w 2570"/>
                <a:gd name="T17" fmla="*/ 1316 h 2266"/>
                <a:gd name="T18" fmla="*/ 697 w 2570"/>
                <a:gd name="T19" fmla="*/ 1400 h 2266"/>
                <a:gd name="T20" fmla="*/ 1026 w 2570"/>
                <a:gd name="T21" fmla="*/ 1346 h 2266"/>
                <a:gd name="T22" fmla="*/ 991 w 2570"/>
                <a:gd name="T23" fmla="*/ 1412 h 2266"/>
                <a:gd name="T24" fmla="*/ 804 w 2570"/>
                <a:gd name="T25" fmla="*/ 1574 h 2266"/>
                <a:gd name="T26" fmla="*/ 726 w 2570"/>
                <a:gd name="T27" fmla="*/ 1718 h 2266"/>
                <a:gd name="T28" fmla="*/ 768 w 2570"/>
                <a:gd name="T29" fmla="*/ 1742 h 2266"/>
                <a:gd name="T30" fmla="*/ 865 w 2570"/>
                <a:gd name="T31" fmla="*/ 1693 h 2266"/>
                <a:gd name="T32" fmla="*/ 991 w 2570"/>
                <a:gd name="T33" fmla="*/ 1699 h 2266"/>
                <a:gd name="T34" fmla="*/ 1135 w 2570"/>
                <a:gd name="T35" fmla="*/ 1627 h 2266"/>
                <a:gd name="T36" fmla="*/ 1183 w 2570"/>
                <a:gd name="T37" fmla="*/ 1669 h 2266"/>
                <a:gd name="T38" fmla="*/ 1399 w 2570"/>
                <a:gd name="T39" fmla="*/ 1436 h 2266"/>
                <a:gd name="T40" fmla="*/ 1615 w 2570"/>
                <a:gd name="T41" fmla="*/ 1334 h 2266"/>
                <a:gd name="T42" fmla="*/ 1645 w 2570"/>
                <a:gd name="T43" fmla="*/ 1370 h 2266"/>
                <a:gd name="T44" fmla="*/ 1681 w 2570"/>
                <a:gd name="T45" fmla="*/ 1430 h 2266"/>
                <a:gd name="T46" fmla="*/ 1699 w 2570"/>
                <a:gd name="T47" fmla="*/ 1466 h 2266"/>
                <a:gd name="T48" fmla="*/ 1747 w 2570"/>
                <a:gd name="T49" fmla="*/ 1550 h 2266"/>
                <a:gd name="T50" fmla="*/ 1772 w 2570"/>
                <a:gd name="T51" fmla="*/ 1586 h 2266"/>
                <a:gd name="T52" fmla="*/ 2124 w 2570"/>
                <a:gd name="T53" fmla="*/ 2248 h 2266"/>
                <a:gd name="T54" fmla="*/ 1693 w 2570"/>
                <a:gd name="T55" fmla="*/ 1322 h 2266"/>
                <a:gd name="T56" fmla="*/ 1861 w 2570"/>
                <a:gd name="T57" fmla="*/ 1165 h 2266"/>
                <a:gd name="T58" fmla="*/ 2173 w 2570"/>
                <a:gd name="T59" fmla="*/ 1099 h 2266"/>
                <a:gd name="T60" fmla="*/ 2390 w 2570"/>
                <a:gd name="T61" fmla="*/ 1009 h 2266"/>
                <a:gd name="T62" fmla="*/ 2570 w 2570"/>
                <a:gd name="T63" fmla="*/ 805 h 2266"/>
                <a:gd name="T64" fmla="*/ 2342 w 2570"/>
                <a:gd name="T65" fmla="*/ 781 h 2266"/>
                <a:gd name="T66" fmla="*/ 2114 w 2570"/>
                <a:gd name="T67" fmla="*/ 763 h 2266"/>
                <a:gd name="T68" fmla="*/ 2408 w 2570"/>
                <a:gd name="T69" fmla="*/ 433 h 2266"/>
                <a:gd name="T70" fmla="*/ 2426 w 2570"/>
                <a:gd name="T71" fmla="*/ 421 h 2266"/>
                <a:gd name="T72" fmla="*/ 2474 w 2570"/>
                <a:gd name="T73" fmla="*/ 379 h 2266"/>
                <a:gd name="T74" fmla="*/ 2492 w 2570"/>
                <a:gd name="T75" fmla="*/ 355 h 2266"/>
                <a:gd name="T76" fmla="*/ 2474 w 2570"/>
                <a:gd name="T77" fmla="*/ 337 h 2266"/>
                <a:gd name="T78" fmla="*/ 2474 w 2570"/>
                <a:gd name="T79" fmla="*/ 271 h 2266"/>
                <a:gd name="T80" fmla="*/ 2492 w 2570"/>
                <a:gd name="T81" fmla="*/ 192 h 2266"/>
                <a:gd name="T82" fmla="*/ 2504 w 2570"/>
                <a:gd name="T83" fmla="*/ 132 h 2266"/>
                <a:gd name="T84" fmla="*/ 2492 w 2570"/>
                <a:gd name="T85" fmla="*/ 36 h 2266"/>
                <a:gd name="T86" fmla="*/ 2492 w 2570"/>
                <a:gd name="T87" fmla="*/ 24 h 2266"/>
                <a:gd name="T88" fmla="*/ 2102 w 2570"/>
                <a:gd name="T89" fmla="*/ 0 h 2266"/>
                <a:gd name="T90" fmla="*/ 1909 w 2570"/>
                <a:gd name="T91" fmla="*/ 90 h 2266"/>
                <a:gd name="T92" fmla="*/ 1747 w 2570"/>
                <a:gd name="T93" fmla="*/ 535 h 2266"/>
                <a:gd name="T94" fmla="*/ 1711 w 2570"/>
                <a:gd name="T95" fmla="*/ 469 h 2266"/>
                <a:gd name="T96" fmla="*/ 1633 w 2570"/>
                <a:gd name="T97" fmla="*/ 144 h 2266"/>
                <a:gd name="T98" fmla="*/ 1579 w 2570"/>
                <a:gd name="T99" fmla="*/ 0 h 2266"/>
                <a:gd name="T100" fmla="*/ 738 w 2570"/>
                <a:gd name="T101" fmla="*/ 186 h 2266"/>
                <a:gd name="T102" fmla="*/ 756 w 2570"/>
                <a:gd name="T103" fmla="*/ 463 h 226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037" name="Freeform 8"/>
            <p:cNvSpPr>
              <a:spLocks/>
            </p:cNvSpPr>
            <p:nvPr/>
          </p:nvSpPr>
          <p:spPr bwMode="hidden">
            <a:xfrm>
              <a:off x="3525" y="1"/>
              <a:ext cx="2185" cy="1508"/>
            </a:xfrm>
            <a:custGeom>
              <a:avLst/>
              <a:gdLst>
                <a:gd name="T0" fmla="*/ 1034 w 2176"/>
                <a:gd name="T1" fmla="*/ 767 h 1505"/>
                <a:gd name="T2" fmla="*/ 1190 w 2176"/>
                <a:gd name="T3" fmla="*/ 1235 h 1505"/>
                <a:gd name="T4" fmla="*/ 956 w 2176"/>
                <a:gd name="T5" fmla="*/ 1193 h 1505"/>
                <a:gd name="T6" fmla="*/ 723 w 2176"/>
                <a:gd name="T7" fmla="*/ 1127 h 1505"/>
                <a:gd name="T8" fmla="*/ 442 w 2176"/>
                <a:gd name="T9" fmla="*/ 1109 h 1505"/>
                <a:gd name="T10" fmla="*/ 0 w 2176"/>
                <a:gd name="T11" fmla="*/ 1079 h 1505"/>
                <a:gd name="T12" fmla="*/ 30 w 2176"/>
                <a:gd name="T13" fmla="*/ 1115 h 1505"/>
                <a:gd name="T14" fmla="*/ 496 w 2176"/>
                <a:gd name="T15" fmla="*/ 1133 h 1505"/>
                <a:gd name="T16" fmla="*/ 777 w 2176"/>
                <a:gd name="T17" fmla="*/ 1187 h 1505"/>
                <a:gd name="T18" fmla="*/ 1130 w 2176"/>
                <a:gd name="T19" fmla="*/ 1301 h 1505"/>
                <a:gd name="T20" fmla="*/ 1070 w 2176"/>
                <a:gd name="T21" fmla="*/ 1319 h 1505"/>
                <a:gd name="T22" fmla="*/ 711 w 2176"/>
                <a:gd name="T23" fmla="*/ 1505 h 1505"/>
                <a:gd name="T24" fmla="*/ 765 w 2176"/>
                <a:gd name="T25" fmla="*/ 1481 h 1505"/>
                <a:gd name="T26" fmla="*/ 861 w 2176"/>
                <a:gd name="T27" fmla="*/ 1439 h 1505"/>
                <a:gd name="T28" fmla="*/ 1022 w 2176"/>
                <a:gd name="T29" fmla="*/ 1355 h 1505"/>
                <a:gd name="T30" fmla="*/ 1214 w 2176"/>
                <a:gd name="T31" fmla="*/ 1295 h 1505"/>
                <a:gd name="T32" fmla="*/ 1267 w 2176"/>
                <a:gd name="T33" fmla="*/ 1223 h 1505"/>
                <a:gd name="T34" fmla="*/ 1632 w 2176"/>
                <a:gd name="T35" fmla="*/ 1043 h 1505"/>
                <a:gd name="T36" fmla="*/ 1931 w 2176"/>
                <a:gd name="T37" fmla="*/ 953 h 1505"/>
                <a:gd name="T38" fmla="*/ 2176 w 2176"/>
                <a:gd name="T39" fmla="*/ 821 h 1505"/>
                <a:gd name="T40" fmla="*/ 1961 w 2176"/>
                <a:gd name="T41" fmla="*/ 911 h 1505"/>
                <a:gd name="T42" fmla="*/ 1656 w 2176"/>
                <a:gd name="T43" fmla="*/ 989 h 1505"/>
                <a:gd name="T44" fmla="*/ 1339 w 2176"/>
                <a:gd name="T45" fmla="*/ 1151 h 1505"/>
                <a:gd name="T46" fmla="*/ 1501 w 2176"/>
                <a:gd name="T47" fmla="*/ 905 h 1505"/>
                <a:gd name="T48" fmla="*/ 1620 w 2176"/>
                <a:gd name="T49" fmla="*/ 545 h 1505"/>
                <a:gd name="T50" fmla="*/ 1740 w 2176"/>
                <a:gd name="T51" fmla="*/ 372 h 1505"/>
                <a:gd name="T52" fmla="*/ 1979 w 2176"/>
                <a:gd name="T53" fmla="*/ 60 h 1505"/>
                <a:gd name="T54" fmla="*/ 2003 w 2176"/>
                <a:gd name="T55" fmla="*/ 0 h 1505"/>
                <a:gd name="T56" fmla="*/ 1973 w 2176"/>
                <a:gd name="T57" fmla="*/ 0 h 1505"/>
                <a:gd name="T58" fmla="*/ 1596 w 2176"/>
                <a:gd name="T59" fmla="*/ 480 h 1505"/>
                <a:gd name="T60" fmla="*/ 1477 w 2176"/>
                <a:gd name="T61" fmla="*/ 887 h 1505"/>
                <a:gd name="T62" fmla="*/ 1255 w 2176"/>
                <a:gd name="T63" fmla="*/ 1175 h 1505"/>
                <a:gd name="T64" fmla="*/ 1130 w 2176"/>
                <a:gd name="T65" fmla="*/ 905 h 1505"/>
                <a:gd name="T66" fmla="*/ 1010 w 2176"/>
                <a:gd name="T67" fmla="*/ 540 h 1505"/>
                <a:gd name="T68" fmla="*/ 885 w 2176"/>
                <a:gd name="T69" fmla="*/ 222 h 1505"/>
                <a:gd name="T70" fmla="*/ 789 w 2176"/>
                <a:gd name="T71" fmla="*/ 0 h 1505"/>
                <a:gd name="T72" fmla="*/ 753 w 2176"/>
                <a:gd name="T73" fmla="*/ 0 h 1505"/>
                <a:gd name="T74" fmla="*/ 903 w 2176"/>
                <a:gd name="T75" fmla="*/ 354 h 1505"/>
                <a:gd name="T76" fmla="*/ 1034 w 2176"/>
                <a:gd name="T77" fmla="*/ 767 h 1505"/>
                <a:gd name="T78" fmla="*/ 1034 w 2176"/>
                <a:gd name="T79" fmla="*/ 767 h 150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038" name="Freeform 9"/>
            <p:cNvSpPr>
              <a:spLocks/>
            </p:cNvSpPr>
            <p:nvPr/>
          </p:nvSpPr>
          <p:spPr bwMode="hidden">
            <a:xfrm>
              <a:off x="0" y="649"/>
              <a:ext cx="816" cy="806"/>
            </a:xfrm>
            <a:custGeom>
              <a:avLst/>
              <a:gdLst>
                <a:gd name="T0" fmla="*/ 161 w 813"/>
                <a:gd name="T1" fmla="*/ 564 h 804"/>
                <a:gd name="T2" fmla="*/ 329 w 813"/>
                <a:gd name="T3" fmla="*/ 438 h 804"/>
                <a:gd name="T4" fmla="*/ 646 w 813"/>
                <a:gd name="T5" fmla="*/ 216 h 804"/>
                <a:gd name="T6" fmla="*/ 813 w 813"/>
                <a:gd name="T7" fmla="*/ 0 h 804"/>
                <a:gd name="T8" fmla="*/ 676 w 813"/>
                <a:gd name="T9" fmla="*/ 150 h 804"/>
                <a:gd name="T10" fmla="*/ 144 w 813"/>
                <a:gd name="T11" fmla="*/ 504 h 804"/>
                <a:gd name="T12" fmla="*/ 0 w 813"/>
                <a:gd name="T13" fmla="*/ 732 h 804"/>
                <a:gd name="T14" fmla="*/ 0 w 813"/>
                <a:gd name="T15" fmla="*/ 804 h 804"/>
                <a:gd name="T16" fmla="*/ 161 w 813"/>
                <a:gd name="T17" fmla="*/ 564 h 804"/>
                <a:gd name="T18" fmla="*/ 161 w 813"/>
                <a:gd name="T19" fmla="*/ 564 h 80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039" name="Freeform 10"/>
            <p:cNvSpPr>
              <a:spLocks/>
            </p:cNvSpPr>
            <p:nvPr/>
          </p:nvSpPr>
          <p:spPr bwMode="hidden">
            <a:xfrm>
              <a:off x="0" y="1545"/>
              <a:ext cx="762" cy="107"/>
            </a:xfrm>
            <a:custGeom>
              <a:avLst/>
              <a:gdLst>
                <a:gd name="T0" fmla="*/ 460 w 759"/>
                <a:gd name="T1" fmla="*/ 66 h 107"/>
                <a:gd name="T2" fmla="*/ 759 w 759"/>
                <a:gd name="T3" fmla="*/ 0 h 107"/>
                <a:gd name="T4" fmla="*/ 496 w 759"/>
                <a:gd name="T5" fmla="*/ 36 h 107"/>
                <a:gd name="T6" fmla="*/ 138 w 759"/>
                <a:gd name="T7" fmla="*/ 48 h 107"/>
                <a:gd name="T8" fmla="*/ 0 w 759"/>
                <a:gd name="T9" fmla="*/ 78 h 107"/>
                <a:gd name="T10" fmla="*/ 0 w 759"/>
                <a:gd name="T11" fmla="*/ 107 h 107"/>
                <a:gd name="T12" fmla="*/ 96 w 759"/>
                <a:gd name="T13" fmla="*/ 89 h 107"/>
                <a:gd name="T14" fmla="*/ 460 w 759"/>
                <a:gd name="T15" fmla="*/ 66 h 107"/>
                <a:gd name="T16" fmla="*/ 460 w 759"/>
                <a:gd name="T17" fmla="*/ 66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59" h="107">
                  <a:moveTo>
                    <a:pt x="460" y="66"/>
                  </a:moveTo>
                  <a:lnTo>
                    <a:pt x="759" y="0"/>
                  </a:lnTo>
                  <a:lnTo>
                    <a:pt x="496" y="36"/>
                  </a:lnTo>
                  <a:lnTo>
                    <a:pt x="138" y="48"/>
                  </a:lnTo>
                  <a:lnTo>
                    <a:pt x="0" y="78"/>
                  </a:lnTo>
                  <a:lnTo>
                    <a:pt x="0" y="107"/>
                  </a:lnTo>
                  <a:lnTo>
                    <a:pt x="96" y="89"/>
                  </a:lnTo>
                  <a:lnTo>
                    <a:pt x="460" y="6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040" name="Freeform 11"/>
            <p:cNvSpPr>
              <a:spLocks/>
            </p:cNvSpPr>
            <p:nvPr/>
          </p:nvSpPr>
          <p:spPr bwMode="hidden">
            <a:xfrm>
              <a:off x="2314" y="3431"/>
              <a:ext cx="3182" cy="745"/>
            </a:xfrm>
            <a:custGeom>
              <a:avLst/>
              <a:gdLst>
                <a:gd name="T0" fmla="*/ 1387 w 3169"/>
                <a:gd name="T1" fmla="*/ 239 h 743"/>
                <a:gd name="T2" fmla="*/ 1734 w 3169"/>
                <a:gd name="T3" fmla="*/ 233 h 743"/>
                <a:gd name="T4" fmla="*/ 2087 w 3169"/>
                <a:gd name="T5" fmla="*/ 251 h 743"/>
                <a:gd name="T6" fmla="*/ 2505 w 3169"/>
                <a:gd name="T7" fmla="*/ 233 h 743"/>
                <a:gd name="T8" fmla="*/ 3169 w 3169"/>
                <a:gd name="T9" fmla="*/ 204 h 743"/>
                <a:gd name="T10" fmla="*/ 3115 w 3169"/>
                <a:gd name="T11" fmla="*/ 186 h 743"/>
                <a:gd name="T12" fmla="*/ 2422 w 3169"/>
                <a:gd name="T13" fmla="*/ 221 h 743"/>
                <a:gd name="T14" fmla="*/ 2003 w 3169"/>
                <a:gd name="T15" fmla="*/ 221 h 743"/>
                <a:gd name="T16" fmla="*/ 1459 w 3169"/>
                <a:gd name="T17" fmla="*/ 186 h 743"/>
                <a:gd name="T18" fmla="*/ 1543 w 3169"/>
                <a:gd name="T19" fmla="*/ 168 h 743"/>
                <a:gd name="T20" fmla="*/ 2039 w 3169"/>
                <a:gd name="T21" fmla="*/ 0 h 743"/>
                <a:gd name="T22" fmla="*/ 1961 w 3169"/>
                <a:gd name="T23" fmla="*/ 24 h 743"/>
                <a:gd name="T24" fmla="*/ 1836 w 3169"/>
                <a:gd name="T25" fmla="*/ 66 h 743"/>
                <a:gd name="T26" fmla="*/ 1602 w 3169"/>
                <a:gd name="T27" fmla="*/ 138 h 743"/>
                <a:gd name="T28" fmla="*/ 1339 w 3169"/>
                <a:gd name="T29" fmla="*/ 198 h 743"/>
                <a:gd name="T30" fmla="*/ 1268 w 3169"/>
                <a:gd name="T31" fmla="*/ 251 h 743"/>
                <a:gd name="T32" fmla="*/ 765 w 3169"/>
                <a:gd name="T33" fmla="*/ 413 h 743"/>
                <a:gd name="T34" fmla="*/ 335 w 3169"/>
                <a:gd name="T35" fmla="*/ 503 h 743"/>
                <a:gd name="T36" fmla="*/ 0 w 3169"/>
                <a:gd name="T37" fmla="*/ 617 h 743"/>
                <a:gd name="T38" fmla="*/ 299 w 3169"/>
                <a:gd name="T39" fmla="*/ 539 h 743"/>
                <a:gd name="T40" fmla="*/ 735 w 3169"/>
                <a:gd name="T41" fmla="*/ 449 h 743"/>
                <a:gd name="T42" fmla="*/ 1178 w 3169"/>
                <a:gd name="T43" fmla="*/ 311 h 743"/>
                <a:gd name="T44" fmla="*/ 981 w 3169"/>
                <a:gd name="T45" fmla="*/ 491 h 743"/>
                <a:gd name="T46" fmla="*/ 867 w 3169"/>
                <a:gd name="T47" fmla="*/ 743 h 743"/>
                <a:gd name="T48" fmla="*/ 861 w 3169"/>
                <a:gd name="T49" fmla="*/ 743 h 743"/>
                <a:gd name="T50" fmla="*/ 933 w 3169"/>
                <a:gd name="T51" fmla="*/ 743 h 743"/>
                <a:gd name="T52" fmla="*/ 1022 w 3169"/>
                <a:gd name="T53" fmla="*/ 497 h 743"/>
                <a:gd name="T54" fmla="*/ 1297 w 3169"/>
                <a:gd name="T55" fmla="*/ 281 h 743"/>
                <a:gd name="T56" fmla="*/ 1531 w 3169"/>
                <a:gd name="T57" fmla="*/ 449 h 743"/>
                <a:gd name="T58" fmla="*/ 1770 w 3169"/>
                <a:gd name="T59" fmla="*/ 677 h 743"/>
                <a:gd name="T60" fmla="*/ 1854 w 3169"/>
                <a:gd name="T61" fmla="*/ 743 h 743"/>
                <a:gd name="T62" fmla="*/ 1919 w 3169"/>
                <a:gd name="T63" fmla="*/ 743 h 743"/>
                <a:gd name="T64" fmla="*/ 1692 w 3169"/>
                <a:gd name="T65" fmla="*/ 527 h 743"/>
                <a:gd name="T66" fmla="*/ 1387 w 3169"/>
                <a:gd name="T67" fmla="*/ 239 h 743"/>
                <a:gd name="T68" fmla="*/ 1387 w 3169"/>
                <a:gd name="T69" fmla="*/ 239 h 74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close/>
                </a:path>
              </a:pathLst>
            </a:custGeom>
            <a:gradFill rotWithShape="0">
              <a:gsLst>
                <a:gs pos="0">
                  <a:schemeClr val="accent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041" name="Rectangle 12"/>
            <p:cNvSpPr>
              <a:spLocks noChangeArrowheads="1"/>
            </p:cNvSpPr>
            <p:nvPr/>
          </p:nvSpPr>
          <p:spPr bwMode="hidden">
            <a:xfrm>
              <a:off x="192" y="127"/>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Comic Sans MS" panose="030F0702030302020204" pitchFamily="66" charset="0"/>
                </a:defRPr>
              </a:lvl1pPr>
              <a:lvl2pPr marL="742950" indent="-285750">
                <a:defRPr sz="3600">
                  <a:solidFill>
                    <a:schemeClr val="tx1"/>
                  </a:solidFill>
                  <a:latin typeface="Comic Sans MS" panose="030F0702030302020204" pitchFamily="66" charset="0"/>
                </a:defRPr>
              </a:lvl2pPr>
              <a:lvl3pPr marL="1143000" indent="-228600">
                <a:defRPr sz="3600">
                  <a:solidFill>
                    <a:schemeClr val="tx1"/>
                  </a:solidFill>
                  <a:latin typeface="Comic Sans MS" panose="030F0702030302020204" pitchFamily="66" charset="0"/>
                </a:defRPr>
              </a:lvl3pPr>
              <a:lvl4pPr marL="1600200" indent="-228600">
                <a:defRPr sz="3600">
                  <a:solidFill>
                    <a:schemeClr val="tx1"/>
                  </a:solidFill>
                  <a:latin typeface="Comic Sans MS" panose="030F0702030302020204" pitchFamily="66" charset="0"/>
                </a:defRPr>
              </a:lvl4pPr>
              <a:lvl5pPr marL="2057400" indent="-22860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fontAlgn="base">
                <a:spcBef>
                  <a:spcPct val="0"/>
                </a:spcBef>
                <a:spcAft>
                  <a:spcPct val="0"/>
                </a:spcAft>
              </a:pPr>
              <a:endParaRPr lang="tr-TR" altLang="tr-TR" sz="3600">
                <a:solidFill>
                  <a:srgbClr val="FFFFFF"/>
                </a:solidFill>
              </a:endParaRPr>
            </a:p>
          </p:txBody>
        </p:sp>
        <p:sp>
          <p:nvSpPr>
            <p:cNvPr id="1042" name="Rectangle 13"/>
            <p:cNvSpPr>
              <a:spLocks noChangeArrowheads="1"/>
            </p:cNvSpPr>
            <p:nvPr/>
          </p:nvSpPr>
          <p:spPr bwMode="hidden">
            <a:xfrm>
              <a:off x="204" y="131"/>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Comic Sans MS" panose="030F0702030302020204" pitchFamily="66" charset="0"/>
                </a:defRPr>
              </a:lvl1pPr>
              <a:lvl2pPr marL="742950" indent="-285750">
                <a:defRPr sz="3600">
                  <a:solidFill>
                    <a:schemeClr val="tx1"/>
                  </a:solidFill>
                  <a:latin typeface="Comic Sans MS" panose="030F0702030302020204" pitchFamily="66" charset="0"/>
                </a:defRPr>
              </a:lvl2pPr>
              <a:lvl3pPr marL="1143000" indent="-228600">
                <a:defRPr sz="3600">
                  <a:solidFill>
                    <a:schemeClr val="tx1"/>
                  </a:solidFill>
                  <a:latin typeface="Comic Sans MS" panose="030F0702030302020204" pitchFamily="66" charset="0"/>
                </a:defRPr>
              </a:lvl3pPr>
              <a:lvl4pPr marL="1600200" indent="-228600">
                <a:defRPr sz="3600">
                  <a:solidFill>
                    <a:schemeClr val="tx1"/>
                  </a:solidFill>
                  <a:latin typeface="Comic Sans MS" panose="030F0702030302020204" pitchFamily="66" charset="0"/>
                </a:defRPr>
              </a:lvl4pPr>
              <a:lvl5pPr marL="2057400" indent="-22860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fontAlgn="base">
                <a:spcBef>
                  <a:spcPct val="0"/>
                </a:spcBef>
                <a:spcAft>
                  <a:spcPct val="0"/>
                </a:spcAft>
              </a:pPr>
              <a:endParaRPr lang="tr-TR" altLang="tr-TR" sz="3600">
                <a:solidFill>
                  <a:srgbClr val="FFFFFF"/>
                </a:solidFill>
              </a:endParaRPr>
            </a:p>
          </p:txBody>
        </p:sp>
        <p:sp>
          <p:nvSpPr>
            <p:cNvPr id="44046"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44047"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44048"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046" name="Freeform 17"/>
            <p:cNvSpPr>
              <a:spLocks/>
            </p:cNvSpPr>
            <p:nvPr/>
          </p:nvSpPr>
          <p:spPr bwMode="hidden">
            <a:xfrm>
              <a:off x="509" y="229"/>
              <a:ext cx="3188" cy="2024"/>
            </a:xfrm>
            <a:custGeom>
              <a:avLst/>
              <a:gdLst>
                <a:gd name="T0" fmla="*/ 871 w 3188"/>
                <a:gd name="T1" fmla="*/ 1423 h 2024"/>
                <a:gd name="T2" fmla="*/ 907 w 3188"/>
                <a:gd name="T3" fmla="*/ 1393 h 2024"/>
                <a:gd name="T4" fmla="*/ 991 w 3188"/>
                <a:gd name="T5" fmla="*/ 1320 h 2024"/>
                <a:gd name="T6" fmla="*/ 1033 w 3188"/>
                <a:gd name="T7" fmla="*/ 1297 h 2024"/>
                <a:gd name="T8" fmla="*/ 1086 w 3188"/>
                <a:gd name="T9" fmla="*/ 1249 h 2024"/>
                <a:gd name="T10" fmla="*/ 1123 w 3188"/>
                <a:gd name="T11" fmla="*/ 1219 h 2024"/>
                <a:gd name="T12" fmla="*/ 1057 w 3188"/>
                <a:gd name="T13" fmla="*/ 1153 h 2024"/>
                <a:gd name="T14" fmla="*/ 877 w 3188"/>
                <a:gd name="T15" fmla="*/ 1021 h 2024"/>
                <a:gd name="T16" fmla="*/ 655 w 3188"/>
                <a:gd name="T17" fmla="*/ 907 h 2024"/>
                <a:gd name="T18" fmla="*/ 655 w 3188"/>
                <a:gd name="T19" fmla="*/ 846 h 2024"/>
                <a:gd name="T20" fmla="*/ 643 w 3188"/>
                <a:gd name="T21" fmla="*/ 708 h 2024"/>
                <a:gd name="T22" fmla="*/ 552 w 3188"/>
                <a:gd name="T23" fmla="*/ 642 h 2024"/>
                <a:gd name="T24" fmla="*/ 510 w 3188"/>
                <a:gd name="T25" fmla="*/ 570 h 2024"/>
                <a:gd name="T26" fmla="*/ 637 w 3188"/>
                <a:gd name="T27" fmla="*/ 564 h 2024"/>
                <a:gd name="T28" fmla="*/ 763 w 3188"/>
                <a:gd name="T29" fmla="*/ 570 h 2024"/>
                <a:gd name="T30" fmla="*/ 1091 w 3188"/>
                <a:gd name="T31" fmla="*/ 850 h 2024"/>
                <a:gd name="T32" fmla="*/ 1009 w 3188"/>
                <a:gd name="T33" fmla="*/ 566 h 2024"/>
                <a:gd name="T34" fmla="*/ 1054 w 3188"/>
                <a:gd name="T35" fmla="*/ 265 h 2024"/>
                <a:gd name="T36" fmla="*/ 1249 w 3188"/>
                <a:gd name="T37" fmla="*/ 0 h 2024"/>
                <a:gd name="T38" fmla="*/ 1466 w 3188"/>
                <a:gd name="T39" fmla="*/ 292 h 2024"/>
                <a:gd name="T40" fmla="*/ 1475 w 3188"/>
                <a:gd name="T41" fmla="*/ 548 h 2024"/>
                <a:gd name="T42" fmla="*/ 1567 w 3188"/>
                <a:gd name="T43" fmla="*/ 630 h 2024"/>
                <a:gd name="T44" fmla="*/ 1795 w 3188"/>
                <a:gd name="T45" fmla="*/ 365 h 2024"/>
                <a:gd name="T46" fmla="*/ 2245 w 3188"/>
                <a:gd name="T47" fmla="*/ 150 h 2024"/>
                <a:gd name="T48" fmla="*/ 2618 w 3188"/>
                <a:gd name="T49" fmla="*/ 180 h 2024"/>
                <a:gd name="T50" fmla="*/ 3050 w 3188"/>
                <a:gd name="T51" fmla="*/ 150 h 2024"/>
                <a:gd name="T52" fmla="*/ 3140 w 3188"/>
                <a:gd name="T53" fmla="*/ 210 h 2024"/>
                <a:gd name="T54" fmla="*/ 2990 w 3188"/>
                <a:gd name="T55" fmla="*/ 210 h 2024"/>
                <a:gd name="T56" fmla="*/ 2834 w 3188"/>
                <a:gd name="T57" fmla="*/ 377 h 2024"/>
                <a:gd name="T58" fmla="*/ 2702 w 3188"/>
                <a:gd name="T59" fmla="*/ 648 h 2024"/>
                <a:gd name="T60" fmla="*/ 2582 w 3188"/>
                <a:gd name="T61" fmla="*/ 828 h 2024"/>
                <a:gd name="T62" fmla="*/ 2234 w 3188"/>
                <a:gd name="T63" fmla="*/ 1009 h 2024"/>
                <a:gd name="T64" fmla="*/ 1963 w 3188"/>
                <a:gd name="T65" fmla="*/ 1075 h 2024"/>
                <a:gd name="T66" fmla="*/ 2257 w 3188"/>
                <a:gd name="T67" fmla="*/ 1111 h 2024"/>
                <a:gd name="T68" fmla="*/ 2600 w 3188"/>
                <a:gd name="T69" fmla="*/ 1207 h 2024"/>
                <a:gd name="T70" fmla="*/ 2894 w 3188"/>
                <a:gd name="T71" fmla="*/ 1441 h 2024"/>
                <a:gd name="T72" fmla="*/ 3122 w 3188"/>
                <a:gd name="T73" fmla="*/ 1555 h 2024"/>
                <a:gd name="T74" fmla="*/ 3032 w 3188"/>
                <a:gd name="T75" fmla="*/ 1585 h 2024"/>
                <a:gd name="T76" fmla="*/ 3008 w 3188"/>
                <a:gd name="T77" fmla="*/ 1591 h 2024"/>
                <a:gd name="T78" fmla="*/ 2960 w 3188"/>
                <a:gd name="T79" fmla="*/ 1597 h 2024"/>
                <a:gd name="T80" fmla="*/ 2882 w 3188"/>
                <a:gd name="T81" fmla="*/ 1609 h 2024"/>
                <a:gd name="T82" fmla="*/ 2846 w 3188"/>
                <a:gd name="T83" fmla="*/ 1609 h 2024"/>
                <a:gd name="T84" fmla="*/ 2774 w 3188"/>
                <a:gd name="T85" fmla="*/ 1615 h 2024"/>
                <a:gd name="T86" fmla="*/ 2726 w 3188"/>
                <a:gd name="T87" fmla="*/ 1621 h 2024"/>
                <a:gd name="T88" fmla="*/ 2708 w 3188"/>
                <a:gd name="T89" fmla="*/ 1621 h 2024"/>
                <a:gd name="T90" fmla="*/ 2594 w 3188"/>
                <a:gd name="T91" fmla="*/ 1657 h 2024"/>
                <a:gd name="T92" fmla="*/ 2533 w 3188"/>
                <a:gd name="T93" fmla="*/ 1663 h 2024"/>
                <a:gd name="T94" fmla="*/ 2444 w 3188"/>
                <a:gd name="T95" fmla="*/ 1675 h 2024"/>
                <a:gd name="T96" fmla="*/ 2378 w 3188"/>
                <a:gd name="T97" fmla="*/ 1687 h 2024"/>
                <a:gd name="T98" fmla="*/ 2360 w 3188"/>
                <a:gd name="T99" fmla="*/ 1705 h 2024"/>
                <a:gd name="T100" fmla="*/ 2305 w 3188"/>
                <a:gd name="T101" fmla="*/ 1687 h 2024"/>
                <a:gd name="T102" fmla="*/ 2263 w 3188"/>
                <a:gd name="T103" fmla="*/ 1663 h 2024"/>
                <a:gd name="T104" fmla="*/ 2017 w 3188"/>
                <a:gd name="T105" fmla="*/ 1585 h 2024"/>
                <a:gd name="T106" fmla="*/ 1711 w 3188"/>
                <a:gd name="T107" fmla="*/ 1453 h 2024"/>
                <a:gd name="T108" fmla="*/ 1880 w 3188"/>
                <a:gd name="T109" fmla="*/ 1844 h 2024"/>
                <a:gd name="T110" fmla="*/ 1771 w 3188"/>
                <a:gd name="T111" fmla="*/ 1922 h 2024"/>
                <a:gd name="T112" fmla="*/ 1531 w 3188"/>
                <a:gd name="T113" fmla="*/ 1753 h 2024"/>
                <a:gd name="T114" fmla="*/ 1411 w 3188"/>
                <a:gd name="T115" fmla="*/ 1477 h 2024"/>
                <a:gd name="T116" fmla="*/ 1219 w 3188"/>
                <a:gd name="T117" fmla="*/ 1291 h 2024"/>
                <a:gd name="T118" fmla="*/ 127 w 3188"/>
                <a:gd name="T119" fmla="*/ 2006 h 2024"/>
                <a:gd name="T120" fmla="*/ 865 w 3188"/>
                <a:gd name="T121" fmla="*/ 1429 h 202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close/>
                </a:path>
              </a:pathLst>
            </a:cu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047" name="Freeform 18"/>
            <p:cNvSpPr>
              <a:spLocks/>
            </p:cNvSpPr>
            <p:nvPr/>
          </p:nvSpPr>
          <p:spPr bwMode="hidden">
            <a:xfrm>
              <a:off x="1344" y="293"/>
              <a:ext cx="2144" cy="1787"/>
            </a:xfrm>
            <a:custGeom>
              <a:avLst/>
              <a:gdLst>
                <a:gd name="T0" fmla="*/ 318 w 2144"/>
                <a:gd name="T1" fmla="*/ 1078 h 1787"/>
                <a:gd name="T2" fmla="*/ 217 w 2144"/>
                <a:gd name="T3" fmla="*/ 928 h 1787"/>
                <a:gd name="T4" fmla="*/ 102 w 2144"/>
                <a:gd name="T5" fmla="*/ 808 h 1787"/>
                <a:gd name="T6" fmla="*/ 36 w 2144"/>
                <a:gd name="T7" fmla="*/ 742 h 1787"/>
                <a:gd name="T8" fmla="*/ 0 w 2144"/>
                <a:gd name="T9" fmla="*/ 700 h 1787"/>
                <a:gd name="T10" fmla="*/ 270 w 2144"/>
                <a:gd name="T11" fmla="*/ 958 h 1787"/>
                <a:gd name="T12" fmla="*/ 294 w 2144"/>
                <a:gd name="T13" fmla="*/ 1006 h 1787"/>
                <a:gd name="T14" fmla="*/ 367 w 2144"/>
                <a:gd name="T15" fmla="*/ 670 h 1787"/>
                <a:gd name="T16" fmla="*/ 379 w 2144"/>
                <a:gd name="T17" fmla="*/ 411 h 1787"/>
                <a:gd name="T18" fmla="*/ 347 w 2144"/>
                <a:gd name="T19" fmla="*/ 118 h 1787"/>
                <a:gd name="T20" fmla="*/ 393 w 2144"/>
                <a:gd name="T21" fmla="*/ 0 h 1787"/>
                <a:gd name="T22" fmla="*/ 397 w 2144"/>
                <a:gd name="T23" fmla="*/ 357 h 1787"/>
                <a:gd name="T24" fmla="*/ 421 w 2144"/>
                <a:gd name="T25" fmla="*/ 609 h 1787"/>
                <a:gd name="T26" fmla="*/ 385 w 2144"/>
                <a:gd name="T27" fmla="*/ 826 h 1787"/>
                <a:gd name="T28" fmla="*/ 385 w 2144"/>
                <a:gd name="T29" fmla="*/ 1036 h 1787"/>
                <a:gd name="T30" fmla="*/ 877 w 2144"/>
                <a:gd name="T31" fmla="*/ 784 h 1787"/>
                <a:gd name="T32" fmla="*/ 1309 w 2144"/>
                <a:gd name="T33" fmla="*/ 555 h 1787"/>
                <a:gd name="T34" fmla="*/ 1802 w 2144"/>
                <a:gd name="T35" fmla="*/ 249 h 1787"/>
                <a:gd name="T36" fmla="*/ 2096 w 2144"/>
                <a:gd name="T37" fmla="*/ 69 h 1787"/>
                <a:gd name="T38" fmla="*/ 1814 w 2144"/>
                <a:gd name="T39" fmla="*/ 279 h 1787"/>
                <a:gd name="T40" fmla="*/ 1453 w 2144"/>
                <a:gd name="T41" fmla="*/ 501 h 1787"/>
                <a:gd name="T42" fmla="*/ 1123 w 2144"/>
                <a:gd name="T43" fmla="*/ 700 h 1787"/>
                <a:gd name="T44" fmla="*/ 739 w 2144"/>
                <a:gd name="T45" fmla="*/ 898 h 1787"/>
                <a:gd name="T46" fmla="*/ 463 w 2144"/>
                <a:gd name="T47" fmla="*/ 1084 h 1787"/>
                <a:gd name="T48" fmla="*/ 817 w 2144"/>
                <a:gd name="T49" fmla="*/ 1193 h 1787"/>
                <a:gd name="T50" fmla="*/ 1285 w 2144"/>
                <a:gd name="T51" fmla="*/ 1187 h 1787"/>
                <a:gd name="T52" fmla="*/ 1916 w 2144"/>
                <a:gd name="T53" fmla="*/ 1396 h 1787"/>
                <a:gd name="T54" fmla="*/ 2144 w 2144"/>
                <a:gd name="T55" fmla="*/ 1420 h 1787"/>
                <a:gd name="T56" fmla="*/ 1814 w 2144"/>
                <a:gd name="T57" fmla="*/ 1408 h 1787"/>
                <a:gd name="T58" fmla="*/ 1435 w 2144"/>
                <a:gd name="T59" fmla="*/ 1288 h 1787"/>
                <a:gd name="T60" fmla="*/ 1219 w 2144"/>
                <a:gd name="T61" fmla="*/ 1229 h 1787"/>
                <a:gd name="T62" fmla="*/ 799 w 2144"/>
                <a:gd name="T63" fmla="*/ 1223 h 1787"/>
                <a:gd name="T64" fmla="*/ 505 w 2144"/>
                <a:gd name="T65" fmla="*/ 1145 h 1787"/>
                <a:gd name="T66" fmla="*/ 733 w 2144"/>
                <a:gd name="T67" fmla="*/ 1378 h 1787"/>
                <a:gd name="T68" fmla="*/ 877 w 2144"/>
                <a:gd name="T69" fmla="*/ 1619 h 1787"/>
                <a:gd name="T70" fmla="*/ 1009 w 2144"/>
                <a:gd name="T71" fmla="*/ 1787 h 1787"/>
                <a:gd name="T72" fmla="*/ 817 w 2144"/>
                <a:gd name="T73" fmla="*/ 1607 h 1787"/>
                <a:gd name="T74" fmla="*/ 673 w 2144"/>
                <a:gd name="T75" fmla="*/ 1372 h 1787"/>
                <a:gd name="T76" fmla="*/ 415 w 2144"/>
                <a:gd name="T77" fmla="*/ 1109 h 1787"/>
                <a:gd name="T78" fmla="*/ 318 w 2144"/>
                <a:gd name="T79" fmla="*/ 1078 h 1787"/>
                <a:gd name="T80" fmla="*/ 318 w 2144"/>
                <a:gd name="T81" fmla="*/ 1078 h 178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44051"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1049" name="Freeform 20"/>
            <p:cNvSpPr>
              <a:spLocks/>
            </p:cNvSpPr>
            <p:nvPr/>
          </p:nvSpPr>
          <p:spPr bwMode="hidden">
            <a:xfrm>
              <a:off x="3160" y="1860"/>
              <a:ext cx="2162" cy="1934"/>
            </a:xfrm>
            <a:custGeom>
              <a:avLst/>
              <a:gdLst>
                <a:gd name="T0" fmla="*/ 1842 w 2153"/>
                <a:gd name="T1" fmla="*/ 851 h 1930"/>
                <a:gd name="T2" fmla="*/ 1937 w 2153"/>
                <a:gd name="T3" fmla="*/ 1019 h 1930"/>
                <a:gd name="T4" fmla="*/ 2051 w 2153"/>
                <a:gd name="T5" fmla="*/ 1168 h 1930"/>
                <a:gd name="T6" fmla="*/ 2117 w 2153"/>
                <a:gd name="T7" fmla="*/ 1246 h 1930"/>
                <a:gd name="T8" fmla="*/ 2153 w 2153"/>
                <a:gd name="T9" fmla="*/ 1294 h 1930"/>
                <a:gd name="T10" fmla="*/ 1889 w 2153"/>
                <a:gd name="T11" fmla="*/ 977 h 1930"/>
                <a:gd name="T12" fmla="*/ 1860 w 2153"/>
                <a:gd name="T13" fmla="*/ 929 h 1930"/>
                <a:gd name="T14" fmla="*/ 1782 w 2153"/>
                <a:gd name="T15" fmla="*/ 1240 h 1930"/>
                <a:gd name="T16" fmla="*/ 1770 w 2153"/>
                <a:gd name="T17" fmla="*/ 1486 h 1930"/>
                <a:gd name="T18" fmla="*/ 1818 w 2153"/>
                <a:gd name="T19" fmla="*/ 1906 h 1930"/>
                <a:gd name="T20" fmla="*/ 1788 w 2153"/>
                <a:gd name="T21" fmla="*/ 1930 h 1930"/>
                <a:gd name="T22" fmla="*/ 1746 w 2153"/>
                <a:gd name="T23" fmla="*/ 1534 h 1930"/>
                <a:gd name="T24" fmla="*/ 1728 w 2153"/>
                <a:gd name="T25" fmla="*/ 1288 h 1930"/>
                <a:gd name="T26" fmla="*/ 1764 w 2153"/>
                <a:gd name="T27" fmla="*/ 1085 h 1930"/>
                <a:gd name="T28" fmla="*/ 1770 w 2153"/>
                <a:gd name="T29" fmla="*/ 875 h 1930"/>
                <a:gd name="T30" fmla="*/ 1268 w 2153"/>
                <a:gd name="T31" fmla="*/ 1007 h 1930"/>
                <a:gd name="T32" fmla="*/ 825 w 2153"/>
                <a:gd name="T33" fmla="*/ 1132 h 1930"/>
                <a:gd name="T34" fmla="*/ 323 w 2153"/>
                <a:gd name="T35" fmla="*/ 1312 h 1930"/>
                <a:gd name="T36" fmla="*/ 18 w 2153"/>
                <a:gd name="T37" fmla="*/ 1420 h 1930"/>
                <a:gd name="T38" fmla="*/ 311 w 2153"/>
                <a:gd name="T39" fmla="*/ 1282 h 1930"/>
                <a:gd name="T40" fmla="*/ 682 w 2153"/>
                <a:gd name="T41" fmla="*/ 1144 h 1930"/>
                <a:gd name="T42" fmla="*/ 1022 w 2153"/>
                <a:gd name="T43" fmla="*/ 1037 h 1930"/>
                <a:gd name="T44" fmla="*/ 1411 w 2153"/>
                <a:gd name="T45" fmla="*/ 929 h 1930"/>
                <a:gd name="T46" fmla="*/ 1692 w 2153"/>
                <a:gd name="T47" fmla="*/ 815 h 1930"/>
                <a:gd name="T48" fmla="*/ 1333 w 2153"/>
                <a:gd name="T49" fmla="*/ 623 h 1930"/>
                <a:gd name="T50" fmla="*/ 861 w 2153"/>
                <a:gd name="T51" fmla="*/ 515 h 1930"/>
                <a:gd name="T52" fmla="*/ 227 w 2153"/>
                <a:gd name="T53" fmla="*/ 161 h 1930"/>
                <a:gd name="T54" fmla="*/ 0 w 2153"/>
                <a:gd name="T55" fmla="*/ 83 h 1930"/>
                <a:gd name="T56" fmla="*/ 329 w 2153"/>
                <a:gd name="T57" fmla="*/ 179 h 1930"/>
                <a:gd name="T58" fmla="*/ 712 w 2153"/>
                <a:gd name="T59" fmla="*/ 383 h 1930"/>
                <a:gd name="T60" fmla="*/ 933 w 2153"/>
                <a:gd name="T61" fmla="*/ 491 h 1930"/>
                <a:gd name="T62" fmla="*/ 1351 w 2153"/>
                <a:gd name="T63" fmla="*/ 593 h 1930"/>
                <a:gd name="T64" fmla="*/ 1650 w 2153"/>
                <a:gd name="T65" fmla="*/ 743 h 1930"/>
                <a:gd name="T66" fmla="*/ 1423 w 2153"/>
                <a:gd name="T67" fmla="*/ 461 h 1930"/>
                <a:gd name="T68" fmla="*/ 1286 w 2153"/>
                <a:gd name="T69" fmla="*/ 191 h 1930"/>
                <a:gd name="T70" fmla="*/ 1154 w 2153"/>
                <a:gd name="T71" fmla="*/ 0 h 1930"/>
                <a:gd name="T72" fmla="*/ 1339 w 2153"/>
                <a:gd name="T73" fmla="*/ 215 h 1930"/>
                <a:gd name="T74" fmla="*/ 1489 w 2153"/>
                <a:gd name="T75" fmla="*/ 485 h 1930"/>
                <a:gd name="T76" fmla="*/ 1746 w 2153"/>
                <a:gd name="T77" fmla="*/ 803 h 1930"/>
                <a:gd name="T78" fmla="*/ 1842 w 2153"/>
                <a:gd name="T79" fmla="*/ 851 h 1930"/>
                <a:gd name="T80" fmla="*/ 1842 w 2153"/>
                <a:gd name="T81" fmla="*/ 851 h 193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grpSp>
      <p:sp>
        <p:nvSpPr>
          <p:cNvPr id="44053" name="Rectangle 21"/>
          <p:cNvSpPr>
            <a:spLocks noGrp="1" noChangeArrowheads="1"/>
          </p:cNvSpPr>
          <p:nvPr>
            <p:ph type="title"/>
          </p:nvPr>
        </p:nvSpPr>
        <p:spPr bwMode="auto">
          <a:xfrm>
            <a:off x="609600" y="277813"/>
            <a:ext cx="109728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44054" name="Rectangle 22"/>
          <p:cNvSpPr>
            <a:spLocks noGrp="1" noChangeArrowheads="1"/>
          </p:cNvSpPr>
          <p:nvPr>
            <p:ph type="body" idx="1"/>
          </p:nvPr>
        </p:nvSpPr>
        <p:spPr bwMode="auto">
          <a:xfrm>
            <a:off x="609600" y="1600201"/>
            <a:ext cx="109728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4055" name="Rectangle 23"/>
          <p:cNvSpPr>
            <a:spLocks noGrp="1" noChangeArrowheads="1"/>
          </p:cNvSpPr>
          <p:nvPr>
            <p:ph type="dt" sz="half" idx="2"/>
          </p:nvPr>
        </p:nvSpPr>
        <p:spPr bwMode="auto">
          <a:xfrm>
            <a:off x="609600" y="6248400"/>
            <a:ext cx="2844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effectLst>
                  <a:outerShdw blurRad="38100" dist="38100" dir="2700000" algn="tl">
                    <a:srgbClr val="000000"/>
                  </a:outerShdw>
                </a:effectLst>
                <a:latin typeface="+mn-lt"/>
              </a:defRPr>
            </a:lvl1pPr>
          </a:lstStyle>
          <a:p>
            <a:pPr fontAlgn="base">
              <a:spcBef>
                <a:spcPct val="0"/>
              </a:spcBef>
              <a:spcAft>
                <a:spcPct val="0"/>
              </a:spcAft>
              <a:defRPr/>
            </a:pPr>
            <a:endParaRPr lang="tr-TR">
              <a:solidFill>
                <a:srgbClr val="FFFFFF"/>
              </a:solidFill>
            </a:endParaRPr>
          </a:p>
        </p:txBody>
      </p:sp>
      <p:sp>
        <p:nvSpPr>
          <p:cNvPr id="44056" name="Rectangle 24"/>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effectLst>
                  <a:outerShdw blurRad="38100" dist="38100" dir="2700000" algn="tl">
                    <a:srgbClr val="000000"/>
                  </a:outerShdw>
                </a:effectLst>
                <a:latin typeface="+mn-lt"/>
              </a:defRPr>
            </a:lvl1pPr>
          </a:lstStyle>
          <a:p>
            <a:pPr fontAlgn="base">
              <a:spcBef>
                <a:spcPct val="0"/>
              </a:spcBef>
              <a:spcAft>
                <a:spcPct val="0"/>
              </a:spcAft>
              <a:defRPr/>
            </a:pPr>
            <a:endParaRPr lang="tr-TR">
              <a:solidFill>
                <a:srgbClr val="FFFFFF"/>
              </a:solidFill>
            </a:endParaRPr>
          </a:p>
        </p:txBody>
      </p:sp>
      <p:sp>
        <p:nvSpPr>
          <p:cNvPr id="44057" name="Rectangle 25"/>
          <p:cNvSpPr>
            <a:spLocks noGrp="1" noChangeArrowheads="1"/>
          </p:cNvSpPr>
          <p:nvPr>
            <p:ph type="sldNum" sz="quarter" idx="4"/>
          </p:nvPr>
        </p:nvSpPr>
        <p:spPr bwMode="auto">
          <a:xfrm>
            <a:off x="8737600" y="6248400"/>
            <a:ext cx="2844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effectLst>
                  <a:outerShdw blurRad="38100" dist="38100" dir="2700000" algn="tl">
                    <a:srgbClr val="000000"/>
                  </a:outerShdw>
                </a:effectLst>
                <a:latin typeface="Times New Roman" panose="02020603050405020304" pitchFamily="18" charset="0"/>
              </a:defRPr>
            </a:lvl1pPr>
          </a:lstStyle>
          <a:p>
            <a:pPr fontAlgn="base">
              <a:spcBef>
                <a:spcPct val="0"/>
              </a:spcBef>
              <a:spcAft>
                <a:spcPct val="0"/>
              </a:spcAft>
              <a:defRPr/>
            </a:pPr>
            <a:fld id="{0FA30254-A6F0-4D51-B098-AF8B9109133F}" type="slidenum">
              <a:rPr lang="tr-TR" altLang="tr-TR">
                <a:solidFill>
                  <a:srgbClr val="FFFFFF"/>
                </a:solidFill>
              </a:rPr>
              <a:pPr fontAlgn="base">
                <a:spcBef>
                  <a:spcPct val="0"/>
                </a:spcBef>
                <a:spcAft>
                  <a:spcPct val="0"/>
                </a:spcAft>
                <a:defRPr/>
              </a:pPr>
              <a:t>‹#›</a:t>
            </a:fld>
            <a:endParaRPr lang="tr-TR" altLang="tr-TR">
              <a:solidFill>
                <a:srgbClr val="FFFFFF"/>
              </a:solidFill>
            </a:endParaRPr>
          </a:p>
        </p:txBody>
      </p:sp>
    </p:spTree>
    <p:extLst>
      <p:ext uri="{BB962C8B-B14F-4D97-AF65-F5344CB8AC3E}">
        <p14:creationId xmlns:p14="http://schemas.microsoft.com/office/powerpoint/2010/main" val="1700967279"/>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ransition>
    <p:zoom/>
  </p:transition>
  <p:timing>
    <p:tnLst>
      <p:par>
        <p:cTn id="1" dur="indefinite" restart="never" nodeType="tmRoot"/>
      </p:par>
    </p:tnLst>
  </p:timing>
  <p:hf hdr="0" ftr="0" dt="0"/>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lr>
          <a:schemeClr val="hlink"/>
        </a:buClr>
        <a:buSzPct val="6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folHlink"/>
        </a:buClr>
        <a:buSzPct val="6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1847"/>
            </a:gs>
            <a:gs pos="100000">
              <a:schemeClr val="bg1"/>
            </a:gs>
          </a:gsLst>
          <a:lin ang="5400000" scaled="1"/>
        </a:gradFill>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12192000" cy="6858000"/>
            <a:chOff x="0" y="0"/>
            <a:chExt cx="5760" cy="4320"/>
          </a:xfrm>
        </p:grpSpPr>
        <p:sp>
          <p:nvSpPr>
            <p:cNvPr id="3097" name="Freeform 3"/>
            <p:cNvSpPr>
              <a:spLocks/>
            </p:cNvSpPr>
            <p:nvPr/>
          </p:nvSpPr>
          <p:spPr bwMode="hidden">
            <a:xfrm>
              <a:off x="0" y="3072"/>
              <a:ext cx="5760" cy="1248"/>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165892"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grpSp>
      <p:sp>
        <p:nvSpPr>
          <p:cNvPr id="3075" name="Freeform 5"/>
          <p:cNvSpPr>
            <a:spLocks/>
          </p:cNvSpPr>
          <p:nvPr/>
        </p:nvSpPr>
        <p:spPr bwMode="hidden">
          <a:xfrm>
            <a:off x="8331200" y="6262688"/>
            <a:ext cx="3860800" cy="609600"/>
          </a:xfrm>
          <a:custGeom>
            <a:avLst/>
            <a:gdLst>
              <a:gd name="T0" fmla="*/ 5748 w 5748"/>
              <a:gd name="T1" fmla="*/ 246 h 246"/>
              <a:gd name="T2" fmla="*/ 0 w 5748"/>
              <a:gd name="T3" fmla="*/ 246 h 246"/>
              <a:gd name="T4" fmla="*/ 0 w 5748"/>
              <a:gd name="T5" fmla="*/ 0 h 246"/>
              <a:gd name="T6" fmla="*/ 5748 w 5748"/>
              <a:gd name="T7" fmla="*/ 0 h 246"/>
              <a:gd name="T8" fmla="*/ 5748 w 5748"/>
              <a:gd name="T9" fmla="*/ 246 h 246"/>
              <a:gd name="T10" fmla="*/ 5748 w 5748"/>
              <a:gd name="T11" fmla="*/ 246 h 2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grpSp>
        <p:nvGrpSpPr>
          <p:cNvPr id="3076" name="Group 6"/>
          <p:cNvGrpSpPr>
            <a:grpSpLocks/>
          </p:cNvGrpSpPr>
          <p:nvPr/>
        </p:nvGrpSpPr>
        <p:grpSpPr bwMode="auto">
          <a:xfrm>
            <a:off x="0" y="6019800"/>
            <a:ext cx="10464800" cy="857250"/>
            <a:chOff x="0" y="3792"/>
            <a:chExt cx="4944" cy="540"/>
          </a:xfrm>
        </p:grpSpPr>
        <p:sp>
          <p:nvSpPr>
            <p:cNvPr id="165895"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grpSp>
          <p:nvGrpSpPr>
            <p:cNvPr id="3090" name="Group 8"/>
            <p:cNvGrpSpPr>
              <a:grpSpLocks/>
            </p:cNvGrpSpPr>
            <p:nvPr userDrawn="1"/>
          </p:nvGrpSpPr>
          <p:grpSpPr bwMode="auto">
            <a:xfrm>
              <a:off x="2486" y="3792"/>
              <a:ext cx="2458" cy="540"/>
              <a:chOff x="2486" y="3792"/>
              <a:chExt cx="2458" cy="540"/>
            </a:xfrm>
          </p:grpSpPr>
          <p:sp>
            <p:nvSpPr>
              <p:cNvPr id="3092" name="Freeform 9"/>
              <p:cNvSpPr>
                <a:spLocks/>
              </p:cNvSpPr>
              <p:nvPr userDrawn="1"/>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3093" name="Freeform 10"/>
              <p:cNvSpPr>
                <a:spLocks/>
              </p:cNvSpPr>
              <p:nvPr userDrawn="1"/>
            </p:nvSpPr>
            <p:spPr bwMode="ltGray">
              <a:xfrm>
                <a:off x="2677" y="3792"/>
                <a:ext cx="186" cy="395"/>
              </a:xfrm>
              <a:custGeom>
                <a:avLst/>
                <a:gdLst>
                  <a:gd name="T0" fmla="*/ 36 w 186"/>
                  <a:gd name="T1" fmla="*/ 0 h 353"/>
                  <a:gd name="T2" fmla="*/ 54 w 186"/>
                  <a:gd name="T3" fmla="*/ 18 h 353"/>
                  <a:gd name="T4" fmla="*/ 24 w 186"/>
                  <a:gd name="T5" fmla="*/ 30 h 353"/>
                  <a:gd name="T6" fmla="*/ 18 w 186"/>
                  <a:gd name="T7" fmla="*/ 66 h 353"/>
                  <a:gd name="T8" fmla="*/ 42 w 186"/>
                  <a:gd name="T9" fmla="*/ 114 h 353"/>
                  <a:gd name="T10" fmla="*/ 48 w 186"/>
                  <a:gd name="T11" fmla="*/ 162 h 353"/>
                  <a:gd name="T12" fmla="*/ 0 w 186"/>
                  <a:gd name="T13" fmla="*/ 353 h 353"/>
                  <a:gd name="T14" fmla="*/ 54 w 186"/>
                  <a:gd name="T15" fmla="*/ 233 h 353"/>
                  <a:gd name="T16" fmla="*/ 84 w 186"/>
                  <a:gd name="T17" fmla="*/ 216 h 353"/>
                  <a:gd name="T18" fmla="*/ 126 w 186"/>
                  <a:gd name="T19" fmla="*/ 126 h 353"/>
                  <a:gd name="T20" fmla="*/ 144 w 186"/>
                  <a:gd name="T21" fmla="*/ 120 h 353"/>
                  <a:gd name="T22" fmla="*/ 144 w 186"/>
                  <a:gd name="T23" fmla="*/ 90 h 353"/>
                  <a:gd name="T24" fmla="*/ 186 w 186"/>
                  <a:gd name="T25" fmla="*/ 66 h 353"/>
                  <a:gd name="T26" fmla="*/ 162 w 186"/>
                  <a:gd name="T27" fmla="*/ 60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3094" name="Freeform 11"/>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3095" name="Freeform 12"/>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6 h 66"/>
                  <a:gd name="T8" fmla="*/ 6 w 155"/>
                  <a:gd name="T9" fmla="*/ 18 h 66"/>
                  <a:gd name="T10" fmla="*/ 0 w 155"/>
                  <a:gd name="T11" fmla="*/ 24 h 66"/>
                  <a:gd name="T12" fmla="*/ 78 w 155"/>
                  <a:gd name="T13" fmla="*/ 60 h 66"/>
                  <a:gd name="T14" fmla="*/ 96 w 155"/>
                  <a:gd name="T15" fmla="*/ 42 h 66"/>
                  <a:gd name="T16" fmla="*/ 155 w 155"/>
                  <a:gd name="T17" fmla="*/ 66 h 66"/>
                  <a:gd name="T18" fmla="*/ 126 w 155"/>
                  <a:gd name="T19" fmla="*/ 24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3096" name="Freeform 13"/>
              <p:cNvSpPr>
                <a:spLocks/>
              </p:cNvSpPr>
              <p:nvPr userDrawn="1"/>
            </p:nvSpPr>
            <p:spPr bwMode="ltGray">
              <a:xfrm>
                <a:off x="2486" y="3859"/>
                <a:ext cx="42" cy="81"/>
              </a:xfrm>
              <a:custGeom>
                <a:avLst/>
                <a:gdLst>
                  <a:gd name="T0" fmla="*/ 6 w 42"/>
                  <a:gd name="T1" fmla="*/ 36 h 72"/>
                  <a:gd name="T2" fmla="*/ 0 w 42"/>
                  <a:gd name="T3" fmla="*/ 18 h 72"/>
                  <a:gd name="T4" fmla="*/ 12 w 42"/>
                  <a:gd name="T5" fmla="*/ 6 h 72"/>
                  <a:gd name="T6" fmla="*/ 0 w 42"/>
                  <a:gd name="T7" fmla="*/ 6 h 72"/>
                  <a:gd name="T8" fmla="*/ 12 w 42"/>
                  <a:gd name="T9" fmla="*/ 6 h 72"/>
                  <a:gd name="T10" fmla="*/ 24 w 42"/>
                  <a:gd name="T11" fmla="*/ 6 h 72"/>
                  <a:gd name="T12" fmla="*/ 36 w 42"/>
                  <a:gd name="T13" fmla="*/ 6 h 72"/>
                  <a:gd name="T14" fmla="*/ 42 w 42"/>
                  <a:gd name="T15" fmla="*/ 0 h 72"/>
                  <a:gd name="T16" fmla="*/ 30 w 42"/>
                  <a:gd name="T17" fmla="*/ 18 h 72"/>
                  <a:gd name="T18" fmla="*/ 42 w 42"/>
                  <a:gd name="T19" fmla="*/ 48 h 72"/>
                  <a:gd name="T20" fmla="*/ 12 w 42"/>
                  <a:gd name="T21" fmla="*/ 72 h 72"/>
                  <a:gd name="T22" fmla="*/ 6 w 42"/>
                  <a:gd name="T23" fmla="*/ 36 h 72"/>
                  <a:gd name="T24" fmla="*/ 6 w 42"/>
                  <a:gd name="T25" fmla="*/ 36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grpSp>
        <p:sp>
          <p:nvSpPr>
            <p:cNvPr id="165902"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grpSp>
      <p:grpSp>
        <p:nvGrpSpPr>
          <p:cNvPr id="3077" name="Group 15"/>
          <p:cNvGrpSpPr>
            <a:grpSpLocks/>
          </p:cNvGrpSpPr>
          <p:nvPr/>
        </p:nvGrpSpPr>
        <p:grpSpPr bwMode="auto">
          <a:xfrm>
            <a:off x="836085" y="6021388"/>
            <a:ext cx="7579783" cy="849312"/>
            <a:chOff x="395" y="3793"/>
            <a:chExt cx="3581" cy="535"/>
          </a:xfrm>
        </p:grpSpPr>
        <p:sp>
          <p:nvSpPr>
            <p:cNvPr id="3083" name="Freeform 16"/>
            <p:cNvSpPr>
              <a:spLocks/>
            </p:cNvSpPr>
            <p:nvPr/>
          </p:nvSpPr>
          <p:spPr bwMode="auto">
            <a:xfrm>
              <a:off x="1196" y="3793"/>
              <a:ext cx="365" cy="291"/>
            </a:xfrm>
            <a:custGeom>
              <a:avLst/>
              <a:gdLst>
                <a:gd name="T0" fmla="*/ 24 w 365"/>
                <a:gd name="T1" fmla="*/ 24 h 287"/>
                <a:gd name="T2" fmla="*/ 0 w 365"/>
                <a:gd name="T3" fmla="*/ 60 h 287"/>
                <a:gd name="T4" fmla="*/ 66 w 365"/>
                <a:gd name="T5" fmla="*/ 108 h 287"/>
                <a:gd name="T6" fmla="*/ 143 w 365"/>
                <a:gd name="T7" fmla="*/ 180 h 287"/>
                <a:gd name="T8" fmla="*/ 191 w 365"/>
                <a:gd name="T9" fmla="*/ 168 h 287"/>
                <a:gd name="T10" fmla="*/ 341 w 365"/>
                <a:gd name="T11" fmla="*/ 287 h 287"/>
                <a:gd name="T12" fmla="*/ 305 w 365"/>
                <a:gd name="T13" fmla="*/ 174 h 287"/>
                <a:gd name="T14" fmla="*/ 365 w 365"/>
                <a:gd name="T15" fmla="*/ 132 h 287"/>
                <a:gd name="T16" fmla="*/ 359 w 365"/>
                <a:gd name="T17" fmla="*/ 126 h 287"/>
                <a:gd name="T18" fmla="*/ 335 w 365"/>
                <a:gd name="T19" fmla="*/ 114 h 287"/>
                <a:gd name="T20" fmla="*/ 299 w 365"/>
                <a:gd name="T21" fmla="*/ 90 h 287"/>
                <a:gd name="T22" fmla="*/ 257 w 365"/>
                <a:gd name="T23" fmla="*/ 72 h 287"/>
                <a:gd name="T24" fmla="*/ 215 w 365"/>
                <a:gd name="T25" fmla="*/ 54 h 287"/>
                <a:gd name="T26" fmla="*/ 173 w 365"/>
                <a:gd name="T27" fmla="*/ 36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3084" name="Freeform 17"/>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3085" name="Freeform 18"/>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0 h 60"/>
                <a:gd name="T16" fmla="*/ 65 w 71"/>
                <a:gd name="T17" fmla="*/ 42 h 60"/>
                <a:gd name="T18" fmla="*/ 71 w 71"/>
                <a:gd name="T19" fmla="*/ 54 h 60"/>
                <a:gd name="T20" fmla="*/ 71 w 71"/>
                <a:gd name="T21" fmla="*/ 60 h 60"/>
                <a:gd name="T22" fmla="*/ 59 w 71"/>
                <a:gd name="T23" fmla="*/ 54 h 60"/>
                <a:gd name="T24" fmla="*/ 47 w 71"/>
                <a:gd name="T25" fmla="*/ 42 h 60"/>
                <a:gd name="T26" fmla="*/ 23 w 71"/>
                <a:gd name="T27" fmla="*/ 30 h 60"/>
                <a:gd name="T28" fmla="*/ 23 w 71"/>
                <a:gd name="T29" fmla="*/ 36 h 60"/>
                <a:gd name="T30" fmla="*/ 18 w 71"/>
                <a:gd name="T31" fmla="*/ 42 h 60"/>
                <a:gd name="T32" fmla="*/ 12 w 71"/>
                <a:gd name="T33" fmla="*/ 48 h 60"/>
                <a:gd name="T34" fmla="*/ 6 w 71"/>
                <a:gd name="T35" fmla="*/ 48 h 60"/>
                <a:gd name="T36" fmla="*/ 6 w 71"/>
                <a:gd name="T37" fmla="*/ 48 h 60"/>
                <a:gd name="T38" fmla="*/ 6 w 71"/>
                <a:gd name="T39" fmla="*/ 36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3086" name="Freeform 19"/>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4 h 162"/>
                <a:gd name="T10" fmla="*/ 96 w 161"/>
                <a:gd name="T11" fmla="*/ 60 h 162"/>
                <a:gd name="T12" fmla="*/ 102 w 161"/>
                <a:gd name="T13" fmla="*/ 72 h 162"/>
                <a:gd name="T14" fmla="*/ 108 w 161"/>
                <a:gd name="T15" fmla="*/ 84 h 162"/>
                <a:gd name="T16" fmla="*/ 120 w 161"/>
                <a:gd name="T17" fmla="*/ 96 h 162"/>
                <a:gd name="T18" fmla="*/ 143 w 161"/>
                <a:gd name="T19" fmla="*/ 114 h 162"/>
                <a:gd name="T20" fmla="*/ 155 w 161"/>
                <a:gd name="T21" fmla="*/ 138 h 162"/>
                <a:gd name="T22" fmla="*/ 161 w 161"/>
                <a:gd name="T23" fmla="*/ 156 h 162"/>
                <a:gd name="T24" fmla="*/ 161 w 161"/>
                <a:gd name="T25" fmla="*/ 162 h 162"/>
                <a:gd name="T26" fmla="*/ 96 w 161"/>
                <a:gd name="T27" fmla="*/ 102 h 162"/>
                <a:gd name="T28" fmla="*/ 30 w 161"/>
                <a:gd name="T29" fmla="*/ 54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3087" name="Freeform 20"/>
            <p:cNvSpPr>
              <a:spLocks/>
            </p:cNvSpPr>
            <p:nvPr/>
          </p:nvSpPr>
          <p:spPr bwMode="auto">
            <a:xfrm>
              <a:off x="706" y="3854"/>
              <a:ext cx="59" cy="61"/>
            </a:xfrm>
            <a:custGeom>
              <a:avLst/>
              <a:gdLst>
                <a:gd name="T0" fmla="*/ 59 w 59"/>
                <a:gd name="T1" fmla="*/ 6 h 60"/>
                <a:gd name="T2" fmla="*/ 41 w 59"/>
                <a:gd name="T3" fmla="*/ 30 h 60"/>
                <a:gd name="T4" fmla="*/ 41 w 59"/>
                <a:gd name="T5" fmla="*/ 36 h 60"/>
                <a:gd name="T6" fmla="*/ 47 w 59"/>
                <a:gd name="T7" fmla="*/ 42 h 60"/>
                <a:gd name="T8" fmla="*/ 53 w 59"/>
                <a:gd name="T9" fmla="*/ 54 h 60"/>
                <a:gd name="T10" fmla="*/ 53 w 59"/>
                <a:gd name="T11" fmla="*/ 60 h 60"/>
                <a:gd name="T12" fmla="*/ 47 w 59"/>
                <a:gd name="T13" fmla="*/ 54 h 60"/>
                <a:gd name="T14" fmla="*/ 35 w 59"/>
                <a:gd name="T15" fmla="*/ 48 h 60"/>
                <a:gd name="T16" fmla="*/ 23 w 59"/>
                <a:gd name="T17" fmla="*/ 36 h 60"/>
                <a:gd name="T18" fmla="*/ 17 w 59"/>
                <a:gd name="T19" fmla="*/ 30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3088" name="Freeform 21"/>
            <p:cNvSpPr>
              <a:spLocks/>
            </p:cNvSpPr>
            <p:nvPr/>
          </p:nvSpPr>
          <p:spPr bwMode="auto">
            <a:xfrm>
              <a:off x="395" y="3811"/>
              <a:ext cx="245" cy="207"/>
            </a:xfrm>
            <a:custGeom>
              <a:avLst/>
              <a:gdLst>
                <a:gd name="T0" fmla="*/ 233 w 245"/>
                <a:gd name="T1" fmla="*/ 36 h 204"/>
                <a:gd name="T2" fmla="*/ 245 w 245"/>
                <a:gd name="T3" fmla="*/ 42 h 204"/>
                <a:gd name="T4" fmla="*/ 209 w 245"/>
                <a:gd name="T5" fmla="*/ 84 h 204"/>
                <a:gd name="T6" fmla="*/ 143 w 245"/>
                <a:gd name="T7" fmla="*/ 132 h 204"/>
                <a:gd name="T8" fmla="*/ 167 w 245"/>
                <a:gd name="T9" fmla="*/ 156 h 204"/>
                <a:gd name="T10" fmla="*/ 179 w 245"/>
                <a:gd name="T11" fmla="*/ 204 h 204"/>
                <a:gd name="T12" fmla="*/ 77 w 245"/>
                <a:gd name="T13" fmla="*/ 132 h 204"/>
                <a:gd name="T14" fmla="*/ 47 w 245"/>
                <a:gd name="T15" fmla="*/ 84 h 204"/>
                <a:gd name="T16" fmla="*/ 89 w 245"/>
                <a:gd name="T17" fmla="*/ 66 h 204"/>
                <a:gd name="T18" fmla="*/ 59 w 245"/>
                <a:gd name="T19" fmla="*/ 36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6 h 204"/>
                <a:gd name="T50" fmla="*/ 233 w 245"/>
                <a:gd name="T51" fmla="*/ 36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grpSp>
      <p:sp>
        <p:nvSpPr>
          <p:cNvPr id="165910" name="Rectangle 22"/>
          <p:cNvSpPr>
            <a:spLocks noGrp="1" noChangeArrowheads="1"/>
          </p:cNvSpPr>
          <p:nvPr>
            <p:ph type="title"/>
          </p:nvPr>
        </p:nvSpPr>
        <p:spPr bwMode="auto">
          <a:xfrm>
            <a:off x="609600" y="228600"/>
            <a:ext cx="109728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3079" name="Rectangle 23"/>
          <p:cNvSpPr>
            <a:spLocks noGrp="1" noChangeArrowheads="1"/>
          </p:cNvSpPr>
          <p:nvPr>
            <p:ph type="body" idx="1"/>
          </p:nvPr>
        </p:nvSpPr>
        <p:spPr bwMode="auto">
          <a:xfrm>
            <a:off x="609600" y="1600200"/>
            <a:ext cx="109728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165912" name="Rectangle 24"/>
          <p:cNvSpPr>
            <a:spLocks noGrp="1" noChangeArrowheads="1"/>
          </p:cNvSpPr>
          <p:nvPr>
            <p:ph type="dt" sz="half" idx="2"/>
          </p:nvPr>
        </p:nvSpPr>
        <p:spPr bwMode="auto">
          <a:xfrm>
            <a:off x="609600" y="6248400"/>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mn-lt"/>
              </a:defRPr>
            </a:lvl1pPr>
          </a:lstStyle>
          <a:p>
            <a:pPr fontAlgn="base">
              <a:spcBef>
                <a:spcPct val="0"/>
              </a:spcBef>
              <a:spcAft>
                <a:spcPct val="0"/>
              </a:spcAft>
              <a:defRPr/>
            </a:pPr>
            <a:endParaRPr lang="tr-TR">
              <a:solidFill>
                <a:srgbClr val="FFFFFF"/>
              </a:solidFill>
            </a:endParaRPr>
          </a:p>
        </p:txBody>
      </p:sp>
      <p:sp>
        <p:nvSpPr>
          <p:cNvPr id="165913" name="Rectangle 2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mn-lt"/>
              </a:defRPr>
            </a:lvl1pPr>
          </a:lstStyle>
          <a:p>
            <a:pPr fontAlgn="base">
              <a:spcBef>
                <a:spcPct val="0"/>
              </a:spcBef>
              <a:spcAft>
                <a:spcPct val="0"/>
              </a:spcAft>
              <a:defRPr/>
            </a:pPr>
            <a:endParaRPr lang="tr-TR">
              <a:solidFill>
                <a:srgbClr val="FFFFFF"/>
              </a:solidFill>
            </a:endParaRPr>
          </a:p>
        </p:txBody>
      </p:sp>
      <p:sp>
        <p:nvSpPr>
          <p:cNvPr id="165914" name="Rectangle 26"/>
          <p:cNvSpPr>
            <a:spLocks noGrp="1" noChangeArrowheads="1"/>
          </p:cNvSpPr>
          <p:nvPr>
            <p:ph type="sldNum" sz="quarter" idx="4"/>
          </p:nvPr>
        </p:nvSpPr>
        <p:spPr bwMode="auto">
          <a:xfrm>
            <a:off x="8737600" y="6248400"/>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effectLst>
                  <a:outerShdw blurRad="38100" dist="38100" dir="2700000" algn="tl">
                    <a:srgbClr val="000000"/>
                  </a:outerShdw>
                </a:effectLst>
                <a:latin typeface="Arial" panose="020B0604020202020204" pitchFamily="34" charset="0"/>
              </a:defRPr>
            </a:lvl1pPr>
          </a:lstStyle>
          <a:p>
            <a:pPr fontAlgn="base">
              <a:spcBef>
                <a:spcPct val="0"/>
              </a:spcBef>
              <a:spcAft>
                <a:spcPct val="0"/>
              </a:spcAft>
              <a:defRPr/>
            </a:pPr>
            <a:fld id="{F8F5A1FD-77EB-47E5-A9D2-83D9AD88EF45}" type="slidenum">
              <a:rPr lang="tr-TR" altLang="tr-TR">
                <a:solidFill>
                  <a:srgbClr val="FFFFFF"/>
                </a:solidFill>
              </a:rPr>
              <a:pPr fontAlgn="base">
                <a:spcBef>
                  <a:spcPct val="0"/>
                </a:spcBef>
                <a:spcAft>
                  <a:spcPct val="0"/>
                </a:spcAft>
                <a:defRPr/>
              </a:pPr>
              <a:t>‹#›</a:t>
            </a:fld>
            <a:endParaRPr lang="tr-TR" altLang="tr-TR">
              <a:solidFill>
                <a:srgbClr val="FFFFFF"/>
              </a:solidFill>
            </a:endParaRPr>
          </a:p>
        </p:txBody>
      </p:sp>
    </p:spTree>
    <p:extLst>
      <p:ext uri="{BB962C8B-B14F-4D97-AF65-F5344CB8AC3E}">
        <p14:creationId xmlns:p14="http://schemas.microsoft.com/office/powerpoint/2010/main" val="4017556517"/>
      </p:ext>
    </p:extLst>
  </p:cSld>
  <p:clrMap bg1="dk2" tx1="lt1" bg2="dk1" tx2="lt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ransition>
    <p:zoom/>
  </p:transition>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5123"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250884"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fontAlgn="base">
              <a:spcBef>
                <a:spcPct val="0"/>
              </a:spcBef>
              <a:spcAft>
                <a:spcPct val="0"/>
              </a:spcAft>
              <a:defRPr/>
            </a:pPr>
            <a:endParaRPr lang="tr-TR">
              <a:solidFill>
                <a:srgbClr val="000000"/>
              </a:solidFill>
            </a:endParaRPr>
          </a:p>
        </p:txBody>
      </p:sp>
      <p:sp>
        <p:nvSpPr>
          <p:cNvPr id="250885"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fontAlgn="base">
              <a:spcBef>
                <a:spcPct val="0"/>
              </a:spcBef>
              <a:spcAft>
                <a:spcPct val="0"/>
              </a:spcAft>
              <a:defRPr/>
            </a:pPr>
            <a:endParaRPr lang="tr-TR">
              <a:solidFill>
                <a:srgbClr val="000000"/>
              </a:solidFill>
            </a:endParaRPr>
          </a:p>
        </p:txBody>
      </p:sp>
      <p:sp>
        <p:nvSpPr>
          <p:cNvPr id="250886"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atin typeface="Arial" panose="020B0604020202020204" pitchFamily="34" charset="0"/>
              </a:defRPr>
            </a:lvl1pPr>
          </a:lstStyle>
          <a:p>
            <a:pPr fontAlgn="base">
              <a:spcBef>
                <a:spcPct val="0"/>
              </a:spcBef>
              <a:spcAft>
                <a:spcPct val="0"/>
              </a:spcAft>
              <a:defRPr/>
            </a:pPr>
            <a:fld id="{7E7D51D4-0B68-4FB9-9A52-DF334A7352FF}" type="slidenum">
              <a:rPr lang="tr-TR" altLang="tr-TR">
                <a:solidFill>
                  <a:srgbClr val="000000"/>
                </a:solidFill>
              </a:rPr>
              <a:pPr fontAlgn="base">
                <a:spcBef>
                  <a:spcPct val="0"/>
                </a:spcBef>
                <a:spcAft>
                  <a:spcPct val="0"/>
                </a:spcAft>
                <a:defRPr/>
              </a:pPr>
              <a:t>‹#›</a:t>
            </a:fld>
            <a:endParaRPr lang="tr-TR" altLang="tr-TR">
              <a:solidFill>
                <a:srgbClr val="000000"/>
              </a:solidFill>
            </a:endParaRPr>
          </a:p>
        </p:txBody>
      </p:sp>
    </p:spTree>
    <p:extLst>
      <p:ext uri="{BB962C8B-B14F-4D97-AF65-F5344CB8AC3E}">
        <p14:creationId xmlns:p14="http://schemas.microsoft.com/office/powerpoint/2010/main" val="366139393"/>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Lst>
  <p:transition>
    <p:zoom/>
  </p:transition>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p:nvSpPr>
          <p:cNvPr id="6" name="3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DDD8CD17-C51C-4C25-852A-3FFFE07ADA9E}" type="slidenum">
              <a:rPr lang="tr-TR" altLang="tr-TR" sz="1400">
                <a:solidFill>
                  <a:srgbClr val="FFFFFF"/>
                </a:solidFill>
                <a:latin typeface="Arial" panose="020B0604020202020204" pitchFamily="34" charset="0"/>
              </a:rPr>
              <a:pPr eaLnBrk="1" hangingPunct="1">
                <a:defRPr/>
              </a:pPr>
              <a:t>1</a:t>
            </a:fld>
            <a:endParaRPr lang="tr-TR" altLang="tr-TR" sz="1400">
              <a:solidFill>
                <a:srgbClr val="FFFFFF"/>
              </a:solidFill>
              <a:latin typeface="Arial" panose="020B0604020202020204" pitchFamily="34" charset="0"/>
            </a:endParaRPr>
          </a:p>
        </p:txBody>
      </p:sp>
      <p:sp>
        <p:nvSpPr>
          <p:cNvPr id="18434" name="Rectangle 2"/>
          <p:cNvSpPr>
            <a:spLocks noGrp="1" noChangeArrowheads="1"/>
          </p:cNvSpPr>
          <p:nvPr>
            <p:ph type="title" idx="4294967295"/>
          </p:nvPr>
        </p:nvSpPr>
        <p:spPr>
          <a:xfrm>
            <a:off x="1524000" y="274639"/>
            <a:ext cx="8229600" cy="790575"/>
          </a:xfrm>
        </p:spPr>
        <p:txBody>
          <a:bodyPr/>
          <a:lstStyle/>
          <a:p>
            <a:pPr eaLnBrk="1" hangingPunct="1">
              <a:defRPr/>
            </a:pPr>
            <a:r>
              <a:rPr lang="tr-TR" sz="3200" b="1">
                <a:solidFill>
                  <a:schemeClr val="tx1"/>
                </a:solidFill>
                <a:latin typeface="Comic Sans MS" pitchFamily="66" charset="0"/>
              </a:rPr>
              <a:t>ÇEVRE BİLGİSİ DERS İÇERİĞİ</a:t>
            </a:r>
          </a:p>
        </p:txBody>
      </p:sp>
      <p:sp>
        <p:nvSpPr>
          <p:cNvPr id="18435" name="Rectangle 3"/>
          <p:cNvSpPr>
            <a:spLocks noGrp="1" noChangeArrowheads="1"/>
          </p:cNvSpPr>
          <p:nvPr>
            <p:ph type="body" idx="4294967295"/>
          </p:nvPr>
        </p:nvSpPr>
        <p:spPr>
          <a:xfrm>
            <a:off x="1524000" y="1143000"/>
            <a:ext cx="8229600" cy="5410200"/>
          </a:xfrm>
        </p:spPr>
        <p:txBody>
          <a:bodyPr/>
          <a:lstStyle/>
          <a:p>
            <a:pPr eaLnBrk="1" hangingPunct="1">
              <a:lnSpc>
                <a:spcPct val="80000"/>
              </a:lnSpc>
              <a:buFont typeface="Wingdings" panose="05000000000000000000" pitchFamily="2" charset="2"/>
              <a:buNone/>
              <a:defRPr/>
            </a:pPr>
            <a:r>
              <a:rPr lang="tr-TR" sz="2000" b="1">
                <a:latin typeface="Comic Sans MS" pitchFamily="66" charset="0"/>
              </a:rPr>
              <a:t>   1. GİRİŞ</a:t>
            </a:r>
          </a:p>
          <a:p>
            <a:pPr eaLnBrk="1" hangingPunct="1">
              <a:lnSpc>
                <a:spcPct val="80000"/>
              </a:lnSpc>
              <a:buFont typeface="Wingdings" panose="05000000000000000000" pitchFamily="2" charset="2"/>
              <a:buNone/>
              <a:defRPr/>
            </a:pPr>
            <a:r>
              <a:rPr lang="tr-TR" sz="2000" b="1">
                <a:latin typeface="Comic Sans MS" pitchFamily="66" charset="0"/>
              </a:rPr>
              <a:t> </a:t>
            </a:r>
          </a:p>
          <a:p>
            <a:pPr eaLnBrk="1" hangingPunct="1">
              <a:lnSpc>
                <a:spcPct val="80000"/>
              </a:lnSpc>
              <a:buFont typeface="Wingdings" panose="05000000000000000000" pitchFamily="2" charset="2"/>
              <a:buNone/>
              <a:defRPr/>
            </a:pPr>
            <a:r>
              <a:rPr lang="tr-TR" sz="2000" b="1">
                <a:latin typeface="Comic Sans MS" pitchFamily="66" charset="0"/>
              </a:rPr>
              <a:t>   2. ÇEVRE VE EKOLOJİ</a:t>
            </a:r>
          </a:p>
          <a:p>
            <a:pPr eaLnBrk="1" hangingPunct="1">
              <a:lnSpc>
                <a:spcPct val="80000"/>
              </a:lnSpc>
              <a:buFont typeface="Wingdings" panose="05000000000000000000" pitchFamily="2" charset="2"/>
              <a:buNone/>
              <a:defRPr/>
            </a:pPr>
            <a:r>
              <a:rPr lang="tr-TR" sz="2000" b="1">
                <a:latin typeface="Comic Sans MS" pitchFamily="66" charset="0"/>
              </a:rPr>
              <a:t>        2.1. Ekoloji Kavramı</a:t>
            </a:r>
          </a:p>
          <a:p>
            <a:pPr eaLnBrk="1" hangingPunct="1">
              <a:lnSpc>
                <a:spcPct val="80000"/>
              </a:lnSpc>
              <a:buFont typeface="Wingdings" panose="05000000000000000000" pitchFamily="2" charset="2"/>
              <a:buNone/>
              <a:defRPr/>
            </a:pPr>
            <a:r>
              <a:rPr lang="tr-TR" sz="2000" b="1">
                <a:latin typeface="Comic Sans MS" pitchFamily="66" charset="0"/>
              </a:rPr>
              <a:t>        2.2. Ekosistemlerde  Enerji Kavramı</a:t>
            </a:r>
          </a:p>
          <a:p>
            <a:pPr eaLnBrk="1" hangingPunct="1">
              <a:lnSpc>
                <a:spcPct val="80000"/>
              </a:lnSpc>
              <a:buFont typeface="Wingdings" panose="05000000000000000000" pitchFamily="2" charset="2"/>
              <a:buNone/>
              <a:defRPr/>
            </a:pPr>
            <a:r>
              <a:rPr lang="tr-TR" sz="2000" b="1">
                <a:latin typeface="Comic Sans MS" pitchFamily="66" charset="0"/>
              </a:rPr>
              <a:t>        2.3. Ekolojik Döngüler</a:t>
            </a:r>
          </a:p>
          <a:p>
            <a:pPr eaLnBrk="1" hangingPunct="1">
              <a:lnSpc>
                <a:spcPct val="80000"/>
              </a:lnSpc>
              <a:buFont typeface="Wingdings" panose="05000000000000000000" pitchFamily="2" charset="2"/>
              <a:buNone/>
              <a:defRPr/>
            </a:pPr>
            <a:r>
              <a:rPr lang="tr-TR" sz="2000" b="1">
                <a:latin typeface="Comic Sans MS" pitchFamily="66" charset="0"/>
              </a:rPr>
              <a:t>        2.4. Ekolojik Döngüler ve Çevre Sağlığı</a:t>
            </a:r>
          </a:p>
          <a:p>
            <a:pPr eaLnBrk="1" hangingPunct="1">
              <a:lnSpc>
                <a:spcPct val="80000"/>
              </a:lnSpc>
              <a:buFont typeface="Wingdings" panose="05000000000000000000" pitchFamily="2" charset="2"/>
              <a:buNone/>
              <a:defRPr/>
            </a:pPr>
            <a:endParaRPr lang="tr-TR" sz="2000" b="1">
              <a:latin typeface="Comic Sans MS" pitchFamily="66" charset="0"/>
            </a:endParaRPr>
          </a:p>
          <a:p>
            <a:pPr eaLnBrk="1" hangingPunct="1">
              <a:lnSpc>
                <a:spcPct val="80000"/>
              </a:lnSpc>
              <a:buFont typeface="Wingdings" panose="05000000000000000000" pitchFamily="2" charset="2"/>
              <a:buNone/>
              <a:defRPr/>
            </a:pPr>
            <a:r>
              <a:rPr lang="tr-TR" sz="2000" b="1">
                <a:latin typeface="Comic Sans MS" pitchFamily="66" charset="0"/>
              </a:rPr>
              <a:t>   3. TOPLUM – KALKINMA – ÇEVRE İLİŞKİLERİ</a:t>
            </a:r>
          </a:p>
          <a:p>
            <a:pPr eaLnBrk="1" hangingPunct="1">
              <a:lnSpc>
                <a:spcPct val="80000"/>
              </a:lnSpc>
              <a:buFont typeface="Wingdings" panose="05000000000000000000" pitchFamily="2" charset="2"/>
              <a:buNone/>
              <a:defRPr/>
            </a:pPr>
            <a:r>
              <a:rPr lang="tr-TR" sz="2000" b="1">
                <a:latin typeface="Comic Sans MS" pitchFamily="66" charset="0"/>
              </a:rPr>
              <a:t>        3.1. Kentleşme ve Çevre </a:t>
            </a:r>
          </a:p>
          <a:p>
            <a:pPr eaLnBrk="1" hangingPunct="1">
              <a:lnSpc>
                <a:spcPct val="80000"/>
              </a:lnSpc>
              <a:buFont typeface="Wingdings" panose="05000000000000000000" pitchFamily="2" charset="2"/>
              <a:buNone/>
              <a:defRPr/>
            </a:pPr>
            <a:r>
              <a:rPr lang="tr-TR" sz="2000" b="1">
                <a:latin typeface="Comic Sans MS" pitchFamily="66" charset="0"/>
              </a:rPr>
              <a:t>        3.2. Nüfus ve Çevre</a:t>
            </a:r>
          </a:p>
          <a:p>
            <a:pPr eaLnBrk="1" hangingPunct="1">
              <a:lnSpc>
                <a:spcPct val="80000"/>
              </a:lnSpc>
              <a:buFont typeface="Wingdings" panose="05000000000000000000" pitchFamily="2" charset="2"/>
              <a:buNone/>
              <a:defRPr/>
            </a:pPr>
            <a:r>
              <a:rPr lang="tr-TR" sz="2000" b="1">
                <a:latin typeface="Comic Sans MS" pitchFamily="66" charset="0"/>
              </a:rPr>
              <a:t>        3.3. Sanayileşme ve Çevre</a:t>
            </a:r>
          </a:p>
          <a:p>
            <a:pPr eaLnBrk="1" hangingPunct="1">
              <a:lnSpc>
                <a:spcPct val="80000"/>
              </a:lnSpc>
              <a:buFont typeface="Wingdings" panose="05000000000000000000" pitchFamily="2" charset="2"/>
              <a:buNone/>
              <a:defRPr/>
            </a:pPr>
            <a:r>
              <a:rPr lang="tr-TR" sz="2000" b="1">
                <a:latin typeface="Comic Sans MS" pitchFamily="66" charset="0"/>
              </a:rPr>
              <a:t>        3.4. Tarım ve Çevre</a:t>
            </a:r>
          </a:p>
          <a:p>
            <a:pPr eaLnBrk="1" hangingPunct="1">
              <a:lnSpc>
                <a:spcPct val="80000"/>
              </a:lnSpc>
              <a:buFont typeface="Wingdings" panose="05000000000000000000" pitchFamily="2" charset="2"/>
              <a:buNone/>
              <a:defRPr/>
            </a:pPr>
            <a:r>
              <a:rPr lang="tr-TR" sz="2000" b="1">
                <a:latin typeface="Comic Sans MS" pitchFamily="66" charset="0"/>
              </a:rPr>
              <a:t>        3.5. Enerji ve Çevre</a:t>
            </a:r>
          </a:p>
          <a:p>
            <a:pPr eaLnBrk="1" hangingPunct="1">
              <a:lnSpc>
                <a:spcPct val="80000"/>
              </a:lnSpc>
              <a:buFont typeface="Wingdings" panose="05000000000000000000" pitchFamily="2" charset="2"/>
              <a:buNone/>
              <a:defRPr/>
            </a:pPr>
            <a:r>
              <a:rPr lang="tr-TR" sz="2000" b="1">
                <a:latin typeface="Comic Sans MS" pitchFamily="66" charset="0"/>
              </a:rPr>
              <a:t>        3.6. Ulaştırma ve Çevre</a:t>
            </a:r>
          </a:p>
          <a:p>
            <a:pPr eaLnBrk="1" hangingPunct="1">
              <a:lnSpc>
                <a:spcPct val="80000"/>
              </a:lnSpc>
              <a:buFont typeface="Wingdings" panose="05000000000000000000" pitchFamily="2" charset="2"/>
              <a:buNone/>
              <a:defRPr/>
            </a:pPr>
            <a:r>
              <a:rPr lang="tr-TR" sz="2000" b="1">
                <a:latin typeface="Comic Sans MS" pitchFamily="66" charset="0"/>
              </a:rPr>
              <a:t>        3.7. Turizm ve Çevre</a:t>
            </a:r>
          </a:p>
        </p:txBody>
      </p:sp>
    </p:spTree>
    <p:extLst>
      <p:ext uri="{BB962C8B-B14F-4D97-AF65-F5344CB8AC3E}">
        <p14:creationId xmlns:p14="http://schemas.microsoft.com/office/powerpoint/2010/main" val="3942588820"/>
      </p:ext>
    </p:extLst>
  </p:cSld>
  <p:clrMapOvr>
    <a:masterClrMapping/>
  </p:clrMapOvr>
  <p:transition>
    <p:wheel spokes="2"/>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p:nvSpPr>
          <p:cNvPr id="5"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DB685C21-73FD-4D4F-8565-D533474F36EC}" type="slidenum">
              <a:rPr lang="tr-TR" altLang="tr-TR" sz="1400">
                <a:solidFill>
                  <a:srgbClr val="FFFFFF"/>
                </a:solidFill>
                <a:latin typeface="Arial" panose="020B0604020202020204" pitchFamily="34" charset="0"/>
              </a:rPr>
              <a:pPr eaLnBrk="1" hangingPunct="1">
                <a:defRPr/>
              </a:pPr>
              <a:t>2</a:t>
            </a:fld>
            <a:endParaRPr lang="tr-TR" altLang="tr-TR" sz="1400">
              <a:solidFill>
                <a:srgbClr val="FFFFFF"/>
              </a:solidFill>
              <a:latin typeface="Arial" panose="020B0604020202020204" pitchFamily="34" charset="0"/>
            </a:endParaRPr>
          </a:p>
        </p:txBody>
      </p:sp>
      <p:sp>
        <p:nvSpPr>
          <p:cNvPr id="15363" name="Rectangle 3"/>
          <p:cNvSpPr>
            <a:spLocks noGrp="1" noChangeArrowheads="1"/>
          </p:cNvSpPr>
          <p:nvPr>
            <p:ph type="body" idx="1"/>
          </p:nvPr>
        </p:nvSpPr>
        <p:spPr/>
        <p:txBody>
          <a:bodyPr/>
          <a:lstStyle/>
          <a:p>
            <a:pPr eaLnBrk="1" hangingPunct="1">
              <a:lnSpc>
                <a:spcPct val="80000"/>
              </a:lnSpc>
              <a:buFont typeface="Wingdings" panose="05000000000000000000" pitchFamily="2" charset="2"/>
              <a:buNone/>
              <a:defRPr/>
            </a:pPr>
            <a:r>
              <a:rPr lang="tr-TR" sz="2000" b="1">
                <a:latin typeface="Comic Sans MS" pitchFamily="66" charset="0"/>
              </a:rPr>
              <a:t>   4. ÇEVRE KİRLİLİĞİ </a:t>
            </a:r>
          </a:p>
          <a:p>
            <a:pPr eaLnBrk="1" hangingPunct="1">
              <a:lnSpc>
                <a:spcPct val="80000"/>
              </a:lnSpc>
              <a:buFont typeface="Wingdings" panose="05000000000000000000" pitchFamily="2" charset="2"/>
              <a:buNone/>
              <a:defRPr/>
            </a:pPr>
            <a:r>
              <a:rPr lang="tr-TR" sz="2000" b="1">
                <a:latin typeface="Comic Sans MS" pitchFamily="66" charset="0"/>
              </a:rPr>
              <a:t>        4.1. Çevre Kirliliğinin Boyutları</a:t>
            </a:r>
          </a:p>
          <a:p>
            <a:pPr eaLnBrk="1" hangingPunct="1">
              <a:lnSpc>
                <a:spcPct val="80000"/>
              </a:lnSpc>
              <a:buFont typeface="Wingdings" panose="05000000000000000000" pitchFamily="2" charset="2"/>
              <a:buNone/>
              <a:defRPr/>
            </a:pPr>
            <a:r>
              <a:rPr lang="tr-TR" sz="2000" b="1">
                <a:latin typeface="Comic Sans MS" pitchFamily="66" charset="0"/>
              </a:rPr>
              <a:t>        4.2. Çevre Kirliliğinin Sınıflandırılması</a:t>
            </a:r>
          </a:p>
          <a:p>
            <a:pPr eaLnBrk="1" hangingPunct="1">
              <a:lnSpc>
                <a:spcPct val="80000"/>
              </a:lnSpc>
              <a:buFont typeface="Wingdings" panose="05000000000000000000" pitchFamily="2" charset="2"/>
              <a:buNone/>
              <a:defRPr/>
            </a:pPr>
            <a:r>
              <a:rPr lang="tr-TR" sz="2000" b="1">
                <a:latin typeface="Comic Sans MS" pitchFamily="66" charset="0"/>
              </a:rPr>
              <a:t>        4.3. Çevre Kirliliğine Sebep Olan Önemli Kirleticiler</a:t>
            </a:r>
          </a:p>
          <a:p>
            <a:pPr eaLnBrk="1" hangingPunct="1">
              <a:lnSpc>
                <a:spcPct val="80000"/>
              </a:lnSpc>
              <a:defRPr/>
            </a:pPr>
            <a:endParaRPr lang="tr-TR" sz="2000" b="1">
              <a:latin typeface="Comic Sans MS" pitchFamily="66" charset="0"/>
            </a:endParaRPr>
          </a:p>
          <a:p>
            <a:pPr eaLnBrk="1" hangingPunct="1">
              <a:lnSpc>
                <a:spcPct val="80000"/>
              </a:lnSpc>
              <a:buFont typeface="Wingdings" panose="05000000000000000000" pitchFamily="2" charset="2"/>
              <a:buNone/>
              <a:defRPr/>
            </a:pPr>
            <a:r>
              <a:rPr lang="tr-TR" sz="2000" b="1">
                <a:latin typeface="Comic Sans MS" pitchFamily="66" charset="0"/>
              </a:rPr>
              <a:t>   5. ÇEVRE SORUNLARINA KÜRE VE ÜLKE ÖLÇEĞİNDE </a:t>
            </a:r>
          </a:p>
          <a:p>
            <a:pPr eaLnBrk="1" hangingPunct="1">
              <a:lnSpc>
                <a:spcPct val="80000"/>
              </a:lnSpc>
              <a:buFont typeface="Wingdings" panose="05000000000000000000" pitchFamily="2" charset="2"/>
              <a:buNone/>
              <a:defRPr/>
            </a:pPr>
            <a:r>
              <a:rPr lang="tr-TR" sz="2000" b="1">
                <a:latin typeface="Comic Sans MS" pitchFamily="66" charset="0"/>
              </a:rPr>
              <a:t>        ÇÖZÜM ARAYIŞLARI</a:t>
            </a:r>
          </a:p>
          <a:p>
            <a:pPr eaLnBrk="1" hangingPunct="1">
              <a:lnSpc>
                <a:spcPct val="80000"/>
              </a:lnSpc>
              <a:buFont typeface="Wingdings" panose="05000000000000000000" pitchFamily="2" charset="2"/>
              <a:buNone/>
              <a:defRPr/>
            </a:pPr>
            <a:endParaRPr lang="tr-TR" sz="2000" b="1">
              <a:latin typeface="Comic Sans MS" pitchFamily="66" charset="0"/>
            </a:endParaRPr>
          </a:p>
          <a:p>
            <a:pPr lvl="1" eaLnBrk="1" hangingPunct="1">
              <a:lnSpc>
                <a:spcPct val="80000"/>
              </a:lnSpc>
              <a:defRPr/>
            </a:pPr>
            <a:r>
              <a:rPr lang="tr-TR" sz="2000" b="1">
                <a:latin typeface="Comic Sans MS" pitchFamily="66" charset="0"/>
              </a:rPr>
              <a:t>Türkiye’de Çevre Koruma Çalışmaları</a:t>
            </a:r>
          </a:p>
          <a:p>
            <a:pPr lvl="1" eaLnBrk="1" hangingPunct="1">
              <a:lnSpc>
                <a:spcPct val="80000"/>
              </a:lnSpc>
              <a:defRPr/>
            </a:pPr>
            <a:r>
              <a:rPr lang="tr-TR" sz="2000" b="1">
                <a:latin typeface="Comic Sans MS" pitchFamily="66" charset="0"/>
              </a:rPr>
              <a:t>Çevre Korumaya Yönelik Çalışan Kurumlar ve Gönüllü Kuruluşlar</a:t>
            </a:r>
          </a:p>
        </p:txBody>
      </p:sp>
    </p:spTree>
    <p:extLst>
      <p:ext uri="{BB962C8B-B14F-4D97-AF65-F5344CB8AC3E}">
        <p14:creationId xmlns:p14="http://schemas.microsoft.com/office/powerpoint/2010/main" val="2718672403"/>
      </p:ext>
    </p:extLst>
  </p:cSld>
  <p:clrMapOvr>
    <a:masterClrMapping/>
  </p:clrMapOvr>
  <p:transition>
    <p:wheel spokes="2"/>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F80D78D6-A4AA-49D1-835B-AB1E691844AC}" type="slidenum">
              <a:rPr lang="tr-TR" altLang="tr-TR" sz="1400">
                <a:solidFill>
                  <a:srgbClr val="FFFFFF"/>
                </a:solidFill>
                <a:latin typeface="Arial" panose="020B0604020202020204" pitchFamily="34" charset="0"/>
              </a:rPr>
              <a:pPr eaLnBrk="1" hangingPunct="1">
                <a:defRPr/>
              </a:pPr>
              <a:t>3</a:t>
            </a:fld>
            <a:endParaRPr lang="tr-TR" altLang="tr-TR" sz="1400">
              <a:solidFill>
                <a:srgbClr val="FFFFFF"/>
              </a:solidFill>
              <a:latin typeface="Arial" panose="020B0604020202020204" pitchFamily="34" charset="0"/>
            </a:endParaRPr>
          </a:p>
        </p:txBody>
      </p:sp>
      <p:sp>
        <p:nvSpPr>
          <p:cNvPr id="29699" name="Rectangle 3"/>
          <p:cNvSpPr>
            <a:spLocks noGrp="1" noChangeArrowheads="1"/>
          </p:cNvSpPr>
          <p:nvPr>
            <p:ph type="body" idx="1"/>
          </p:nvPr>
        </p:nvSpPr>
        <p:spPr/>
        <p:txBody>
          <a:bodyPr/>
          <a:lstStyle/>
          <a:p>
            <a:pPr algn="ctr" eaLnBrk="1" hangingPunct="1">
              <a:buFont typeface="Wingdings" panose="05000000000000000000" pitchFamily="2" charset="2"/>
              <a:buNone/>
              <a:defRPr/>
            </a:pPr>
            <a:r>
              <a:rPr lang="tr-TR" smtClean="0">
                <a:latin typeface="Comic Sans MS" pitchFamily="66" charset="0"/>
              </a:rPr>
              <a:t>   </a:t>
            </a:r>
            <a:r>
              <a:rPr lang="tr-TR" sz="3600" b="1">
                <a:latin typeface="Comic Sans MS" pitchFamily="66" charset="0"/>
              </a:rPr>
              <a:t>Geniş anlamda çevre;</a:t>
            </a:r>
          </a:p>
          <a:p>
            <a:pPr algn="ctr" eaLnBrk="1" hangingPunct="1">
              <a:buFont typeface="Wingdings" panose="05000000000000000000" pitchFamily="2" charset="2"/>
              <a:buNone/>
              <a:defRPr/>
            </a:pPr>
            <a:r>
              <a:rPr lang="tr-TR" sz="3600" b="1">
                <a:latin typeface="Comic Sans MS" pitchFamily="66" charset="0"/>
              </a:rPr>
              <a:t>  bir organizmanın veya organizmalar topluluğunun yaşamını sağlayan ve onu sürekli olarak etkisi altında tutan süreçler, enerjiler ve maddesel varlıkların bütünüdür.</a:t>
            </a:r>
          </a:p>
        </p:txBody>
      </p:sp>
    </p:spTree>
    <p:extLst>
      <p:ext uri="{BB962C8B-B14F-4D97-AF65-F5344CB8AC3E}">
        <p14:creationId xmlns:p14="http://schemas.microsoft.com/office/powerpoint/2010/main" val="4106442278"/>
      </p:ext>
    </p:extLst>
  </p:cSld>
  <p:clrMapOvr>
    <a:masterClrMapping/>
  </p:clrMapOvr>
  <p:transition>
    <p:wheel spokes="2"/>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0"/>
          <p:cNvSpPr>
            <a:spLocks noGrp="1" noChangeArrowheads="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20D90CF8-2F07-4B8A-969D-E1399A862E62}" type="slidenum">
              <a:rPr lang="tr-TR" altLang="tr-TR" sz="1400">
                <a:solidFill>
                  <a:srgbClr val="FFFFFF"/>
                </a:solidFill>
                <a:latin typeface="Arial" panose="020B0604020202020204" pitchFamily="34" charset="0"/>
              </a:rPr>
              <a:pPr eaLnBrk="1" hangingPunct="1">
                <a:defRPr/>
              </a:pPr>
              <a:t>4</a:t>
            </a:fld>
            <a:endParaRPr lang="tr-TR" altLang="tr-TR" sz="1400">
              <a:solidFill>
                <a:srgbClr val="FFFFFF"/>
              </a:solidFill>
              <a:latin typeface="Arial" panose="020B0604020202020204" pitchFamily="34" charset="0"/>
            </a:endParaRPr>
          </a:p>
        </p:txBody>
      </p:sp>
      <p:sp>
        <p:nvSpPr>
          <p:cNvPr id="34818" name="Rectangle 2"/>
          <p:cNvSpPr>
            <a:spLocks noGrp="1" noChangeArrowheads="1"/>
          </p:cNvSpPr>
          <p:nvPr>
            <p:ph type="ctrTitle"/>
          </p:nvPr>
        </p:nvSpPr>
        <p:spPr>
          <a:xfrm>
            <a:off x="2209800" y="838200"/>
            <a:ext cx="7772400" cy="5105400"/>
          </a:xfrm>
        </p:spPr>
        <p:txBody>
          <a:bodyPr/>
          <a:lstStyle/>
          <a:p>
            <a:pPr eaLnBrk="1" hangingPunct="1">
              <a:defRPr/>
            </a:pPr>
            <a:r>
              <a:rPr lang="tr-TR" sz="4000">
                <a:latin typeface="Comic Sans MS" pitchFamily="66" charset="0"/>
              </a:rPr>
              <a:t/>
            </a:r>
            <a:br>
              <a:rPr lang="tr-TR" sz="4000">
                <a:latin typeface="Comic Sans MS" pitchFamily="66" charset="0"/>
              </a:rPr>
            </a:br>
            <a:r>
              <a:rPr lang="tr-TR" sz="4000">
                <a:latin typeface="Comic Sans MS" pitchFamily="66" charset="0"/>
              </a:rPr>
              <a:t/>
            </a:r>
            <a:br>
              <a:rPr lang="tr-TR" sz="4000">
                <a:latin typeface="Comic Sans MS" pitchFamily="66" charset="0"/>
              </a:rPr>
            </a:br>
            <a:r>
              <a:rPr lang="tr-TR" sz="4000">
                <a:latin typeface="Comic Sans MS" pitchFamily="66" charset="0"/>
              </a:rPr>
              <a:t/>
            </a:r>
            <a:br>
              <a:rPr lang="tr-TR" sz="4000">
                <a:latin typeface="Comic Sans MS" pitchFamily="66" charset="0"/>
              </a:rPr>
            </a:br>
            <a:r>
              <a:rPr lang="tr-TR" sz="4000">
                <a:latin typeface="Comic Sans MS" pitchFamily="66" charset="0"/>
              </a:rPr>
              <a:t/>
            </a:r>
            <a:br>
              <a:rPr lang="tr-TR" sz="4000">
                <a:latin typeface="Comic Sans MS" pitchFamily="66" charset="0"/>
              </a:rPr>
            </a:br>
            <a:r>
              <a:rPr lang="tr-TR" sz="4000">
                <a:latin typeface="Comic Sans MS" pitchFamily="66" charset="0"/>
              </a:rPr>
              <a:t/>
            </a:r>
            <a:br>
              <a:rPr lang="tr-TR" sz="4000">
                <a:latin typeface="Comic Sans MS" pitchFamily="66" charset="0"/>
              </a:rPr>
            </a:br>
            <a:r>
              <a:rPr lang="tr-TR" sz="4000">
                <a:latin typeface="Comic Sans MS" pitchFamily="66" charset="0"/>
              </a:rPr>
              <a:t/>
            </a:r>
            <a:br>
              <a:rPr lang="tr-TR" sz="4000">
                <a:latin typeface="Comic Sans MS" pitchFamily="66" charset="0"/>
              </a:rPr>
            </a:br>
            <a:r>
              <a:rPr lang="tr-TR" sz="4000">
                <a:latin typeface="Comic Sans MS" pitchFamily="66" charset="0"/>
              </a:rPr>
              <a:t/>
            </a:r>
            <a:br>
              <a:rPr lang="tr-TR" sz="4000">
                <a:latin typeface="Comic Sans MS" pitchFamily="66" charset="0"/>
              </a:rPr>
            </a:br>
            <a:r>
              <a:rPr lang="tr-TR" sz="4000">
                <a:latin typeface="Comic Sans MS" pitchFamily="66" charset="0"/>
              </a:rPr>
              <a:t/>
            </a:r>
            <a:br>
              <a:rPr lang="tr-TR" sz="4000">
                <a:latin typeface="Comic Sans MS" pitchFamily="66" charset="0"/>
              </a:rPr>
            </a:br>
            <a:r>
              <a:rPr lang="tr-TR" sz="4000">
                <a:latin typeface="Comic Sans MS" pitchFamily="66" charset="0"/>
              </a:rPr>
              <a:t/>
            </a:r>
            <a:br>
              <a:rPr lang="tr-TR" sz="4000">
                <a:latin typeface="Comic Sans MS" pitchFamily="66" charset="0"/>
              </a:rPr>
            </a:br>
            <a:r>
              <a:rPr lang="tr-TR" sz="4000">
                <a:latin typeface="Comic Sans MS" pitchFamily="66" charset="0"/>
              </a:rPr>
              <a:t/>
            </a:r>
            <a:br>
              <a:rPr lang="tr-TR" sz="4000">
                <a:latin typeface="Comic Sans MS" pitchFamily="66" charset="0"/>
              </a:rPr>
            </a:br>
            <a:r>
              <a:rPr lang="tr-TR" sz="4000">
                <a:latin typeface="Comic Sans MS" pitchFamily="66" charset="0"/>
              </a:rPr>
              <a:t/>
            </a:r>
            <a:br>
              <a:rPr lang="tr-TR" sz="4000">
                <a:latin typeface="Comic Sans MS" pitchFamily="66" charset="0"/>
              </a:rPr>
            </a:br>
            <a:r>
              <a:rPr lang="tr-TR" sz="3600" b="1">
                <a:solidFill>
                  <a:schemeClr val="tx1"/>
                </a:solidFill>
                <a:latin typeface="Comic Sans MS" pitchFamily="66" charset="0"/>
              </a:rPr>
              <a:t>Genel tanımla çevre; </a:t>
            </a:r>
            <a:br>
              <a:rPr lang="tr-TR" sz="3600" b="1">
                <a:solidFill>
                  <a:schemeClr val="tx1"/>
                </a:solidFill>
                <a:latin typeface="Comic Sans MS" pitchFamily="66" charset="0"/>
              </a:rPr>
            </a:br>
            <a:r>
              <a:rPr lang="tr-TR" sz="3600" b="1">
                <a:solidFill>
                  <a:schemeClr val="tx1"/>
                </a:solidFill>
                <a:latin typeface="Comic Sans MS" pitchFamily="66" charset="0"/>
              </a:rPr>
              <a:t>Belirli bir zamanda dolaylı ya da dolaysız olarak kişinin maddi ve manevi gelişmesini ve yaşam koşullarını belirleyen biyolojik, coğrafi ve toplumsal etkenlerin tamamıdır</a:t>
            </a:r>
            <a:r>
              <a:rPr lang="tr-TR" sz="3600" b="1">
                <a:latin typeface="Comic Sans MS" pitchFamily="66" charset="0"/>
              </a:rPr>
              <a:t>.</a:t>
            </a:r>
            <a:r>
              <a:rPr lang="tr-TR" sz="3600">
                <a:latin typeface="Comic Sans MS" pitchFamily="66" charset="0"/>
              </a:rPr>
              <a:t>  </a:t>
            </a:r>
          </a:p>
        </p:txBody>
      </p:sp>
      <p:sp>
        <p:nvSpPr>
          <p:cNvPr id="34819" name="Rectangle 3"/>
          <p:cNvSpPr>
            <a:spLocks noGrp="1" noChangeArrowheads="1"/>
          </p:cNvSpPr>
          <p:nvPr>
            <p:ph type="subTitle" idx="1"/>
          </p:nvPr>
        </p:nvSpPr>
        <p:spPr/>
        <p:txBody>
          <a:bodyPr/>
          <a:lstStyle/>
          <a:p>
            <a:pPr eaLnBrk="1" hangingPunct="1">
              <a:defRPr/>
            </a:pPr>
            <a:endParaRPr lang="tr-TR" smtClean="0"/>
          </a:p>
          <a:p>
            <a:pPr eaLnBrk="1" hangingPunct="1">
              <a:defRPr/>
            </a:pPr>
            <a:endParaRPr lang="tr-TR" smtClean="0"/>
          </a:p>
        </p:txBody>
      </p:sp>
    </p:spTree>
    <p:extLst>
      <p:ext uri="{BB962C8B-B14F-4D97-AF65-F5344CB8AC3E}">
        <p14:creationId xmlns:p14="http://schemas.microsoft.com/office/powerpoint/2010/main" val="3068741337"/>
      </p:ext>
    </p:extLst>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7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3511F40D-26EC-4979-B998-305963CC5D83}" type="slidenum">
              <a:rPr lang="tr-TR" altLang="tr-TR" sz="1400">
                <a:solidFill>
                  <a:srgbClr val="FFFFFF"/>
                </a:solidFill>
                <a:latin typeface="Times New Roman" panose="02020603050405020304" pitchFamily="18" charset="0"/>
              </a:rPr>
              <a:pPr eaLnBrk="1" hangingPunct="1">
                <a:defRPr/>
              </a:pPr>
              <a:t>5</a:t>
            </a:fld>
            <a:endParaRPr lang="tr-TR" altLang="tr-TR" sz="1400">
              <a:solidFill>
                <a:srgbClr val="FFFFFF"/>
              </a:solidFill>
              <a:latin typeface="Times New Roman" panose="02020603050405020304" pitchFamily="18" charset="0"/>
            </a:endParaRPr>
          </a:p>
        </p:txBody>
      </p:sp>
      <p:sp>
        <p:nvSpPr>
          <p:cNvPr id="35844" name="Rectangle 4"/>
          <p:cNvSpPr>
            <a:spLocks noGrp="1" noChangeArrowheads="1"/>
          </p:cNvSpPr>
          <p:nvPr>
            <p:ph type="title"/>
          </p:nvPr>
        </p:nvSpPr>
        <p:spPr/>
        <p:txBody>
          <a:bodyPr/>
          <a:lstStyle/>
          <a:p>
            <a:pPr eaLnBrk="1" hangingPunct="1">
              <a:defRPr/>
            </a:pPr>
            <a:r>
              <a:rPr lang="tr-TR" sz="2800">
                <a:latin typeface="Comic Sans MS" pitchFamily="66" charset="0"/>
              </a:rPr>
              <a:t>Çevre konusunda çalışmalar yürüten meslek disiplinleri</a:t>
            </a:r>
            <a:r>
              <a:rPr lang="tr-TR" sz="4000"/>
              <a:t> </a:t>
            </a:r>
          </a:p>
        </p:txBody>
      </p:sp>
      <p:graphicFrame>
        <p:nvGraphicFramePr>
          <p:cNvPr id="35886" name="Group 46"/>
          <p:cNvGraphicFramePr>
            <a:graphicFrameLocks noGrp="1"/>
          </p:cNvGraphicFramePr>
          <p:nvPr>
            <p:ph sz="half" idx="1"/>
          </p:nvPr>
        </p:nvGraphicFramePr>
        <p:xfrm>
          <a:off x="1752600" y="1600200"/>
          <a:ext cx="8763000" cy="4767444"/>
        </p:xfrm>
        <a:graphic>
          <a:graphicData uri="http://schemas.openxmlformats.org/drawingml/2006/table">
            <a:tbl>
              <a:tblPr/>
              <a:tblGrid>
                <a:gridCol w="1644650">
                  <a:extLst>
                    <a:ext uri="{9D8B030D-6E8A-4147-A177-3AD203B41FA5}">
                      <a16:colId xmlns:a16="http://schemas.microsoft.com/office/drawing/2014/main" val="20000"/>
                    </a:ext>
                  </a:extLst>
                </a:gridCol>
                <a:gridCol w="1643063">
                  <a:extLst>
                    <a:ext uri="{9D8B030D-6E8A-4147-A177-3AD203B41FA5}">
                      <a16:colId xmlns:a16="http://schemas.microsoft.com/office/drawing/2014/main" val="20001"/>
                    </a:ext>
                  </a:extLst>
                </a:gridCol>
                <a:gridCol w="1665287">
                  <a:extLst>
                    <a:ext uri="{9D8B030D-6E8A-4147-A177-3AD203B41FA5}">
                      <a16:colId xmlns:a16="http://schemas.microsoft.com/office/drawing/2014/main" val="20002"/>
                    </a:ext>
                  </a:extLst>
                </a:gridCol>
                <a:gridCol w="1619250">
                  <a:extLst>
                    <a:ext uri="{9D8B030D-6E8A-4147-A177-3AD203B41FA5}">
                      <a16:colId xmlns:a16="http://schemas.microsoft.com/office/drawing/2014/main" val="20003"/>
                    </a:ext>
                  </a:extLst>
                </a:gridCol>
                <a:gridCol w="2190750">
                  <a:extLst>
                    <a:ext uri="{9D8B030D-6E8A-4147-A177-3AD203B41FA5}">
                      <a16:colId xmlns:a16="http://schemas.microsoft.com/office/drawing/2014/main" val="20004"/>
                    </a:ext>
                  </a:extLst>
                </a:gridCol>
              </a:tblGrid>
              <a:tr h="1079374">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Fen Bilimleri</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Sosyal Bilimler</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Sağlık Bilimleri</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Mühendislik Bilimleri</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Plancı Disiplinler</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87889">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Biyoloji</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Ekoloji</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Zooloji</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Jeoloji</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Hidrojeoloji</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Toprak</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Coğrafya</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Fizik</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Kimya </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Vb.</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Psikoloji</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Sosyoloji</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Felsefe</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Antropoloji</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Ekonomi</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Hukuk</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Vb.</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Tıp</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Veterinerlik</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Vb.</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Çevre</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Ziraat</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Elektrik</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Makine</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Orman</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İnşaat</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Vb.</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Mimarlık</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Şehir Planlama</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Bölge Planlama</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Kentsel Tasarım</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Peyzaj Mimarlığı</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tr-TR" sz="2000" b="0" i="0" u="none" strike="noStrike" cap="none" normalizeH="0" baseline="0" smtClean="0">
                          <a:ln>
                            <a:noFill/>
                          </a:ln>
                          <a:solidFill>
                            <a:schemeClr val="tx1"/>
                          </a:solidFill>
                          <a:effectLst>
                            <a:outerShdw blurRad="38100" dist="38100" dir="2700000" algn="tl">
                              <a:srgbClr val="000000"/>
                            </a:outerShdw>
                          </a:effectLst>
                          <a:latin typeface="Comic Sans MS" pitchFamily="66" charset="0"/>
                        </a:rPr>
                        <a:t>Vb.</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738281676"/>
      </p:ext>
    </p:extLst>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810D2965-3C34-4E8E-8C04-6C6C657C73EB}" type="slidenum">
              <a:rPr lang="tr-TR" altLang="tr-TR" sz="1200">
                <a:solidFill>
                  <a:srgbClr val="FFFFFF"/>
                </a:solidFill>
                <a:latin typeface="Arial" panose="020B0604020202020204" pitchFamily="34" charset="0"/>
              </a:rPr>
              <a:pPr eaLnBrk="1" hangingPunct="1">
                <a:defRPr/>
              </a:pPr>
              <a:t>6</a:t>
            </a:fld>
            <a:endParaRPr lang="tr-TR" altLang="tr-TR" sz="1200">
              <a:solidFill>
                <a:srgbClr val="FFFFFF"/>
              </a:solidFill>
              <a:latin typeface="Arial" panose="020B0604020202020204" pitchFamily="34" charset="0"/>
            </a:endParaRPr>
          </a:p>
        </p:txBody>
      </p:sp>
      <p:sp>
        <p:nvSpPr>
          <p:cNvPr id="53250" name="Rectangle 2"/>
          <p:cNvSpPr>
            <a:spLocks noGrp="1" noChangeArrowheads="1"/>
          </p:cNvSpPr>
          <p:nvPr>
            <p:ph type="title"/>
          </p:nvPr>
        </p:nvSpPr>
        <p:spPr/>
        <p:txBody>
          <a:bodyPr/>
          <a:lstStyle/>
          <a:p>
            <a:pPr eaLnBrk="1" hangingPunct="1">
              <a:defRPr/>
            </a:pPr>
            <a:r>
              <a:rPr lang="tr-TR" sz="3200">
                <a:latin typeface="Comic Sans MS" pitchFamily="66" charset="0"/>
              </a:rPr>
              <a:t>ÇEVRE FAKTÖRLERİ </a:t>
            </a:r>
            <a:br>
              <a:rPr lang="tr-TR" sz="3200">
                <a:latin typeface="Comic Sans MS" pitchFamily="66" charset="0"/>
              </a:rPr>
            </a:br>
            <a:r>
              <a:rPr lang="tr-TR" sz="3200">
                <a:latin typeface="Comic Sans MS" pitchFamily="66" charset="0"/>
              </a:rPr>
              <a:t>(EKOLOJİK FAKTÖRLER)</a:t>
            </a:r>
          </a:p>
        </p:txBody>
      </p:sp>
      <p:sp>
        <p:nvSpPr>
          <p:cNvPr id="24580" name="Rectangle 3"/>
          <p:cNvSpPr>
            <a:spLocks noGrp="1" noChangeArrowheads="1"/>
          </p:cNvSpPr>
          <p:nvPr>
            <p:ph type="body" idx="1"/>
          </p:nvPr>
        </p:nvSpPr>
        <p:spPr>
          <a:xfrm>
            <a:off x="1981200" y="1447800"/>
            <a:ext cx="8229600" cy="4724400"/>
          </a:xfrm>
        </p:spPr>
        <p:txBody>
          <a:bodyPr/>
          <a:lstStyle/>
          <a:p>
            <a:pPr eaLnBrk="1" hangingPunct="1">
              <a:lnSpc>
                <a:spcPct val="90000"/>
              </a:lnSpc>
            </a:pPr>
            <a:r>
              <a:rPr lang="tr-TR" altLang="tr-TR" sz="2800">
                <a:latin typeface="Comic Sans MS" panose="030F0702030302020204" pitchFamily="66" charset="0"/>
              </a:rPr>
              <a:t>İklim faktörleri; Sıcaklık, nem, hava hareketleri, ışık,</a:t>
            </a:r>
          </a:p>
          <a:p>
            <a:pPr eaLnBrk="1" hangingPunct="1">
              <a:lnSpc>
                <a:spcPct val="90000"/>
              </a:lnSpc>
              <a:buFontTx/>
              <a:buNone/>
            </a:pPr>
            <a:endParaRPr lang="tr-TR" altLang="tr-TR" sz="2800">
              <a:latin typeface="Comic Sans MS" panose="030F0702030302020204" pitchFamily="66" charset="0"/>
            </a:endParaRPr>
          </a:p>
          <a:p>
            <a:pPr eaLnBrk="1" hangingPunct="1">
              <a:lnSpc>
                <a:spcPct val="90000"/>
              </a:lnSpc>
            </a:pPr>
            <a:r>
              <a:rPr lang="tr-TR" altLang="tr-TR" sz="2800">
                <a:latin typeface="Comic Sans MS" panose="030F0702030302020204" pitchFamily="66" charset="0"/>
              </a:rPr>
              <a:t>Fizyografik faktörler; Yeryüzü şekli, denizden yükseklik, enlem vb.,</a:t>
            </a:r>
          </a:p>
          <a:p>
            <a:pPr eaLnBrk="1" hangingPunct="1">
              <a:lnSpc>
                <a:spcPct val="90000"/>
              </a:lnSpc>
              <a:buFontTx/>
              <a:buNone/>
            </a:pPr>
            <a:endParaRPr lang="tr-TR" altLang="tr-TR" sz="2800">
              <a:latin typeface="Comic Sans MS" panose="030F0702030302020204" pitchFamily="66" charset="0"/>
            </a:endParaRPr>
          </a:p>
          <a:p>
            <a:pPr eaLnBrk="1" hangingPunct="1">
              <a:lnSpc>
                <a:spcPct val="90000"/>
              </a:lnSpc>
            </a:pPr>
            <a:r>
              <a:rPr lang="tr-TR" altLang="tr-TR" sz="2800">
                <a:latin typeface="Comic Sans MS" panose="030F0702030302020204" pitchFamily="66" charset="0"/>
              </a:rPr>
              <a:t>Edafik faktörler; Toprak özellikleri,</a:t>
            </a:r>
          </a:p>
          <a:p>
            <a:pPr eaLnBrk="1" hangingPunct="1">
              <a:lnSpc>
                <a:spcPct val="90000"/>
              </a:lnSpc>
              <a:buFontTx/>
              <a:buNone/>
            </a:pPr>
            <a:endParaRPr lang="tr-TR" altLang="tr-TR" sz="2800">
              <a:latin typeface="Comic Sans MS" panose="030F0702030302020204" pitchFamily="66" charset="0"/>
            </a:endParaRPr>
          </a:p>
          <a:p>
            <a:pPr eaLnBrk="1" hangingPunct="1">
              <a:lnSpc>
                <a:spcPct val="90000"/>
              </a:lnSpc>
            </a:pPr>
            <a:r>
              <a:rPr lang="tr-TR" altLang="tr-TR" sz="2800">
                <a:latin typeface="Comic Sans MS" panose="030F0702030302020204" pitchFamily="66" charset="0"/>
              </a:rPr>
              <a:t>Biyotik faktörler; Mikroorganizma, bitki, hayvan, insan varlıkları ve aktiviteleri.</a:t>
            </a:r>
          </a:p>
        </p:txBody>
      </p:sp>
    </p:spTree>
    <p:extLst>
      <p:ext uri="{BB962C8B-B14F-4D97-AF65-F5344CB8AC3E}">
        <p14:creationId xmlns:p14="http://schemas.microsoft.com/office/powerpoint/2010/main" val="3551741227"/>
      </p:ext>
    </p:extLst>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5919F79-9D4E-479B-BA17-1C318519FC33}" type="slidenum">
              <a:rPr lang="tr-TR" altLang="tr-TR" sz="1400">
                <a:solidFill>
                  <a:srgbClr val="000000"/>
                </a:solidFill>
              </a:rPr>
              <a:pPr>
                <a:spcBef>
                  <a:spcPct val="0"/>
                </a:spcBef>
                <a:buFontTx/>
                <a:buNone/>
              </a:pPr>
              <a:t>7</a:t>
            </a:fld>
            <a:endParaRPr lang="tr-TR" altLang="tr-TR" sz="1400">
              <a:solidFill>
                <a:srgbClr val="000000"/>
              </a:solidFill>
            </a:endParaRPr>
          </a:p>
        </p:txBody>
      </p:sp>
      <p:sp>
        <p:nvSpPr>
          <p:cNvPr id="26627" name="Rectangle 2"/>
          <p:cNvSpPr>
            <a:spLocks noGrp="1" noChangeArrowheads="1"/>
          </p:cNvSpPr>
          <p:nvPr>
            <p:ph type="title"/>
          </p:nvPr>
        </p:nvSpPr>
        <p:spPr/>
        <p:txBody>
          <a:bodyPr/>
          <a:lstStyle/>
          <a:p>
            <a:pPr eaLnBrk="1" hangingPunct="1"/>
            <a:r>
              <a:rPr lang="tr-TR" altLang="tr-TR" sz="3200">
                <a:latin typeface="Comic Sans MS" panose="030F0702030302020204" pitchFamily="66" charset="0"/>
              </a:rPr>
              <a:t>ÇEVRE İLE İLGİLİ TERİMLER</a:t>
            </a:r>
          </a:p>
        </p:txBody>
      </p:sp>
      <p:sp>
        <p:nvSpPr>
          <p:cNvPr id="26628" name="Rectangle 3"/>
          <p:cNvSpPr>
            <a:spLocks noGrp="1" noChangeArrowheads="1"/>
          </p:cNvSpPr>
          <p:nvPr>
            <p:ph type="body" idx="1"/>
          </p:nvPr>
        </p:nvSpPr>
        <p:spPr>
          <a:xfrm>
            <a:off x="1905000" y="1524001"/>
            <a:ext cx="8229600" cy="4530725"/>
          </a:xfrm>
        </p:spPr>
        <p:txBody>
          <a:bodyPr/>
          <a:lstStyle/>
          <a:p>
            <a:pPr eaLnBrk="1" hangingPunct="1">
              <a:lnSpc>
                <a:spcPct val="90000"/>
              </a:lnSpc>
              <a:buFontTx/>
              <a:buNone/>
            </a:pPr>
            <a:r>
              <a:rPr lang="tr-TR" altLang="tr-TR" u="sng" smtClean="0">
                <a:latin typeface="Comic Sans MS" panose="030F0702030302020204" pitchFamily="66" charset="0"/>
              </a:rPr>
              <a:t>Ekoloji:</a:t>
            </a:r>
          </a:p>
          <a:p>
            <a:pPr algn="just" eaLnBrk="1" hangingPunct="1">
              <a:lnSpc>
                <a:spcPct val="90000"/>
              </a:lnSpc>
              <a:buFontTx/>
              <a:buNone/>
            </a:pPr>
            <a:r>
              <a:rPr lang="tr-TR" altLang="tr-TR" smtClean="0">
                <a:latin typeface="Comic Sans MS" panose="030F0702030302020204" pitchFamily="66" charset="0"/>
              </a:rPr>
              <a:t>   Çeşitli türdeki canlıların çevreleri ile uyumlu olarak nasıl yaşamlarını sürdürdüklerini veya bu canlı varlıkların hangi koşullar altında besinlerini ve gereksinimlerini karşıladıklarını ve çeşitli fonksiyonların ne tür bir canlı topluluğu içinde yürütüldüğünü inceleyen bilim koludur.</a:t>
            </a:r>
          </a:p>
          <a:p>
            <a:pPr algn="just" eaLnBrk="1" hangingPunct="1">
              <a:lnSpc>
                <a:spcPct val="90000"/>
              </a:lnSpc>
              <a:buFontTx/>
              <a:buNone/>
            </a:pPr>
            <a:endParaRPr lang="tr-TR" altLang="tr-TR" smtClean="0">
              <a:latin typeface="Comic Sans MS" panose="030F0702030302020204" pitchFamily="66" charset="0"/>
            </a:endParaRPr>
          </a:p>
        </p:txBody>
      </p:sp>
    </p:spTree>
    <p:extLst>
      <p:ext uri="{BB962C8B-B14F-4D97-AF65-F5344CB8AC3E}">
        <p14:creationId xmlns:p14="http://schemas.microsoft.com/office/powerpoint/2010/main" val="436157834"/>
      </p:ext>
    </p:extLst>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CC66FC1-3F60-4C1F-BFF8-CC54ABACA53A}" type="slidenum">
              <a:rPr kumimoji="0" lang="tr-TR" altLang="tr-TR"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8</a:t>
            </a:fld>
            <a:endParaRPr kumimoji="0" lang="tr-TR" altLang="tr-TR"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8675" name="Rectangle 2"/>
          <p:cNvSpPr>
            <a:spLocks noGrp="1" noChangeArrowheads="1"/>
          </p:cNvSpPr>
          <p:nvPr>
            <p:ph type="title"/>
          </p:nvPr>
        </p:nvSpPr>
        <p:spPr/>
        <p:txBody>
          <a:bodyPr/>
          <a:lstStyle/>
          <a:p>
            <a:pPr eaLnBrk="1" hangingPunct="1"/>
            <a:r>
              <a:rPr lang="tr-TR" altLang="tr-TR" sz="3200">
                <a:latin typeface="Comic Sans MS" panose="030F0702030302020204" pitchFamily="66" charset="0"/>
              </a:rPr>
              <a:t/>
            </a:r>
            <a:br>
              <a:rPr lang="tr-TR" altLang="tr-TR" sz="3200">
                <a:latin typeface="Comic Sans MS" panose="030F0702030302020204" pitchFamily="66" charset="0"/>
              </a:rPr>
            </a:br>
            <a:r>
              <a:rPr lang="tr-TR" altLang="tr-TR" sz="3200">
                <a:latin typeface="Comic Sans MS" panose="030F0702030302020204" pitchFamily="66" charset="0"/>
              </a:rPr>
              <a:t/>
            </a:r>
            <a:br>
              <a:rPr lang="tr-TR" altLang="tr-TR" sz="3200">
                <a:latin typeface="Comic Sans MS" panose="030F0702030302020204" pitchFamily="66" charset="0"/>
              </a:rPr>
            </a:br>
            <a:r>
              <a:rPr lang="tr-TR" altLang="tr-TR" sz="3200">
                <a:latin typeface="Comic Sans MS" panose="030F0702030302020204" pitchFamily="66" charset="0"/>
              </a:rPr>
              <a:t/>
            </a:r>
            <a:br>
              <a:rPr lang="tr-TR" altLang="tr-TR" sz="3200">
                <a:latin typeface="Comic Sans MS" panose="030F0702030302020204" pitchFamily="66" charset="0"/>
              </a:rPr>
            </a:br>
            <a:r>
              <a:rPr lang="tr-TR" altLang="tr-TR" sz="3200">
                <a:latin typeface="Comic Sans MS" panose="030F0702030302020204" pitchFamily="66" charset="0"/>
              </a:rPr>
              <a:t>EKOLOJİNİN PRENSİPLERİ</a:t>
            </a:r>
            <a:br>
              <a:rPr lang="tr-TR" altLang="tr-TR" sz="3200">
                <a:latin typeface="Comic Sans MS" panose="030F0702030302020204" pitchFamily="66" charset="0"/>
              </a:rPr>
            </a:br>
            <a:endParaRPr lang="tr-TR" altLang="tr-TR" sz="3200">
              <a:latin typeface="Comic Sans MS" panose="030F0702030302020204" pitchFamily="66" charset="0"/>
            </a:endParaRPr>
          </a:p>
        </p:txBody>
      </p:sp>
      <p:sp>
        <p:nvSpPr>
          <p:cNvPr id="28676" name="Rectangle 3"/>
          <p:cNvSpPr>
            <a:spLocks noGrp="1" noChangeArrowheads="1"/>
          </p:cNvSpPr>
          <p:nvPr>
            <p:ph type="body" idx="1"/>
          </p:nvPr>
        </p:nvSpPr>
        <p:spPr/>
        <p:txBody>
          <a:bodyPr/>
          <a:lstStyle/>
          <a:p>
            <a:pPr algn="ctr" eaLnBrk="1" hangingPunct="1">
              <a:buFontTx/>
              <a:buNone/>
            </a:pPr>
            <a:endParaRPr lang="tr-TR" altLang="tr-TR" sz="3600">
              <a:latin typeface="Comic Sans MS" panose="030F0702030302020204" pitchFamily="66" charset="0"/>
            </a:endParaRPr>
          </a:p>
          <a:p>
            <a:pPr eaLnBrk="1" hangingPunct="1">
              <a:buFontTx/>
              <a:buNone/>
            </a:pPr>
            <a:r>
              <a:rPr lang="tr-TR" altLang="tr-TR" sz="3600">
                <a:latin typeface="Comic Sans MS" panose="030F0702030302020204" pitchFamily="66" charset="0"/>
              </a:rPr>
              <a:t>                    1. Dayanışma</a:t>
            </a:r>
          </a:p>
          <a:p>
            <a:pPr eaLnBrk="1" hangingPunct="1">
              <a:buFontTx/>
              <a:buNone/>
            </a:pPr>
            <a:r>
              <a:rPr lang="tr-TR" altLang="tr-TR" sz="3600">
                <a:latin typeface="Comic Sans MS" panose="030F0702030302020204" pitchFamily="66" charset="0"/>
              </a:rPr>
              <a:t>                    2. Sınırlama</a:t>
            </a:r>
          </a:p>
          <a:p>
            <a:pPr eaLnBrk="1" hangingPunct="1">
              <a:buFontTx/>
              <a:buNone/>
            </a:pPr>
            <a:r>
              <a:rPr lang="tr-TR" altLang="tr-TR" sz="3600">
                <a:latin typeface="Comic Sans MS" panose="030F0702030302020204" pitchFamily="66" charset="0"/>
              </a:rPr>
              <a:t>                    3. Bağlılık</a:t>
            </a:r>
          </a:p>
        </p:txBody>
      </p:sp>
    </p:spTree>
    <p:extLst>
      <p:ext uri="{BB962C8B-B14F-4D97-AF65-F5344CB8AC3E}">
        <p14:creationId xmlns:p14="http://schemas.microsoft.com/office/powerpoint/2010/main" val="3312700743"/>
      </p:ext>
    </p:extLst>
  </p:cSld>
  <p:clrMapOvr>
    <a:masterClrMapping/>
  </p:clrMapOvr>
  <p:transition>
    <p:zoom/>
  </p:transition>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algacık">
  <a:themeElements>
    <a:clrScheme name="Dalgacık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Dalgacık">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algacık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Dalgacık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Dalgacık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Dalgacık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Dalgacık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Dalgacık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Dalgacık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Dalgacık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Dalgacık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Akçaağaç">
  <a:themeElements>
    <a:clrScheme name="Akçaağaç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fontScheme name="Akçaağaç">
      <a:majorFont>
        <a:latin typeface="Times New Roman"/>
        <a:ea typeface=""/>
        <a:cs typeface=""/>
      </a:majorFont>
      <a:minorFont>
        <a:latin typeface="Times New Roman"/>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kçaağaç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Akçaağaç 2">
        <a:dk1>
          <a:srgbClr val="EA9306"/>
        </a:dk1>
        <a:lt1>
          <a:srgbClr val="FFFFFF"/>
        </a:lt1>
        <a:dk2>
          <a:srgbClr val="FAC120"/>
        </a:dk2>
        <a:lt2>
          <a:srgbClr val="FFFDD1"/>
        </a:lt2>
        <a:accent1>
          <a:srgbClr val="CC6600"/>
        </a:accent1>
        <a:accent2>
          <a:srgbClr val="FF9933"/>
        </a:accent2>
        <a:accent3>
          <a:srgbClr val="FCDDAB"/>
        </a:accent3>
        <a:accent4>
          <a:srgbClr val="DADADA"/>
        </a:accent4>
        <a:accent5>
          <a:srgbClr val="E2B8AA"/>
        </a:accent5>
        <a:accent6>
          <a:srgbClr val="E78A2D"/>
        </a:accent6>
        <a:hlink>
          <a:srgbClr val="A50021"/>
        </a:hlink>
        <a:folHlink>
          <a:srgbClr val="666633"/>
        </a:folHlink>
      </a:clrScheme>
      <a:clrMap bg1="dk2" tx1="lt1" bg2="dk1" tx2="lt2" accent1="accent1" accent2="accent2" accent3="accent3" accent4="accent4" accent5="accent5" accent6="accent6" hlink="hlink" folHlink="folHlink"/>
    </a:extraClrScheme>
    <a:extraClrScheme>
      <a:clrScheme name="Akçaağaç 3">
        <a:dk1>
          <a:srgbClr val="000000"/>
        </a:dk1>
        <a:lt1>
          <a:srgbClr val="FFFFCC"/>
        </a:lt1>
        <a:dk2>
          <a:srgbClr val="A26D18"/>
        </a:dk2>
        <a:lt2>
          <a:srgbClr val="F9D793"/>
        </a:lt2>
        <a:accent1>
          <a:srgbClr val="FFD05B"/>
        </a:accent1>
        <a:accent2>
          <a:srgbClr val="FEE1A8"/>
        </a:accent2>
        <a:accent3>
          <a:srgbClr val="FFFFE2"/>
        </a:accent3>
        <a:accent4>
          <a:srgbClr val="000000"/>
        </a:accent4>
        <a:accent5>
          <a:srgbClr val="FFE4B5"/>
        </a:accent5>
        <a:accent6>
          <a:srgbClr val="E6CC98"/>
        </a:accent6>
        <a:hlink>
          <a:srgbClr val="FF0000"/>
        </a:hlink>
        <a:folHlink>
          <a:srgbClr val="CC6600"/>
        </a:folHlink>
      </a:clrScheme>
      <a:clrMap bg1="lt1" tx1="dk1" bg2="lt2" tx2="dk2" accent1="accent1" accent2="accent2" accent3="accent3" accent4="accent4" accent5="accent5" accent6="accent6" hlink="hlink" folHlink="folHlink"/>
    </a:extraClrScheme>
    <a:extraClrScheme>
      <a:clrScheme name="Akçaağaç 4">
        <a:dk1>
          <a:srgbClr val="008000"/>
        </a:dk1>
        <a:lt1>
          <a:srgbClr val="FFFFFF"/>
        </a:lt1>
        <a:dk2>
          <a:srgbClr val="005800"/>
        </a:dk2>
        <a:lt2>
          <a:srgbClr val="FFFFCC"/>
        </a:lt2>
        <a:accent1>
          <a:srgbClr val="00CC99"/>
        </a:accent1>
        <a:accent2>
          <a:srgbClr val="007825"/>
        </a:accent2>
        <a:accent3>
          <a:srgbClr val="AAB4AA"/>
        </a:accent3>
        <a:accent4>
          <a:srgbClr val="DADADA"/>
        </a:accent4>
        <a:accent5>
          <a:srgbClr val="AAE2CA"/>
        </a:accent5>
        <a:accent6>
          <a:srgbClr val="006C20"/>
        </a:accent6>
        <a:hlink>
          <a:srgbClr val="9966FF"/>
        </a:hlink>
        <a:folHlink>
          <a:srgbClr val="99CCFF"/>
        </a:folHlink>
      </a:clrScheme>
      <a:clrMap bg1="dk2" tx1="lt1" bg2="dk1" tx2="lt2" accent1="accent1" accent2="accent2" accent3="accent3" accent4="accent4" accent5="accent5" accent6="accent6" hlink="hlink" folHlink="folHlink"/>
    </a:extraClrScheme>
    <a:extraClrScheme>
      <a:clrScheme name="Akçaağaç 5">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CCFF99"/>
        </a:folHlink>
      </a:clrScheme>
      <a:clrMap bg1="dk2" tx1="lt1" bg2="dk1" tx2="lt2" accent1="accent1" accent2="accent2" accent3="accent3" accent4="accent4" accent5="accent5" accent6="accent6" hlink="hlink" folHlink="folHlink"/>
    </a:extraClrScheme>
    <a:extraClrScheme>
      <a:clrScheme name="Akçaağaç 6">
        <a:dk1>
          <a:srgbClr val="006699"/>
        </a:dk1>
        <a:lt1>
          <a:srgbClr val="FFFFFF"/>
        </a:lt1>
        <a:dk2>
          <a:srgbClr val="006666"/>
        </a:dk2>
        <a:lt2>
          <a:srgbClr val="CCECFF"/>
        </a:lt2>
        <a:accent1>
          <a:srgbClr val="00CCFF"/>
        </a:accent1>
        <a:accent2>
          <a:srgbClr val="017A83"/>
        </a:accent2>
        <a:accent3>
          <a:srgbClr val="AAB8B8"/>
        </a:accent3>
        <a:accent4>
          <a:srgbClr val="DADADA"/>
        </a:accent4>
        <a:accent5>
          <a:srgbClr val="AAE2FF"/>
        </a:accent5>
        <a:accent6>
          <a:srgbClr val="016E76"/>
        </a:accent6>
        <a:hlink>
          <a:srgbClr val="FFFFCC"/>
        </a:hlink>
        <a:folHlink>
          <a:srgbClr val="99FF99"/>
        </a:folHlink>
      </a:clrScheme>
      <a:clrMap bg1="dk2" tx1="lt1" bg2="dk1" tx2="lt2" accent1="accent1" accent2="accent2" accent3="accent3" accent4="accent4" accent5="accent5" accent6="accent6" hlink="hlink" folHlink="folHlink"/>
    </a:extraClrScheme>
    <a:extraClrScheme>
      <a:clrScheme name="Akçaağaç 7">
        <a:dk1>
          <a:srgbClr val="80ACC4"/>
        </a:dk1>
        <a:lt1>
          <a:srgbClr val="FFFFFF"/>
        </a:lt1>
        <a:dk2>
          <a:srgbClr val="B3D1DF"/>
        </a:dk2>
        <a:lt2>
          <a:srgbClr val="FFFFFF"/>
        </a:lt2>
        <a:accent1>
          <a:srgbClr val="5089A8"/>
        </a:accent1>
        <a:accent2>
          <a:srgbClr val="BBC6DB"/>
        </a:accent2>
        <a:accent3>
          <a:srgbClr val="D6E5EC"/>
        </a:accent3>
        <a:accent4>
          <a:srgbClr val="DADADA"/>
        </a:accent4>
        <a:accent5>
          <a:srgbClr val="B3C4D1"/>
        </a:accent5>
        <a:accent6>
          <a:srgbClr val="A9B3C6"/>
        </a:accent6>
        <a:hlink>
          <a:srgbClr val="0000FF"/>
        </a:hlink>
        <a:folHlink>
          <a:srgbClr val="006699"/>
        </a:folHlink>
      </a:clrScheme>
      <a:clrMap bg1="dk2" tx1="lt1" bg2="dk1" tx2="lt2" accent1="accent1" accent2="accent2" accent3="accent3" accent4="accent4" accent5="accent5" accent6="accent6" hlink="hlink" folHlink="folHlink"/>
    </a:extraClrScheme>
    <a:extraClrScheme>
      <a:clrScheme name="Akçaağaç 8">
        <a:dk1>
          <a:srgbClr val="5700AE"/>
        </a:dk1>
        <a:lt1>
          <a:srgbClr val="FFFFFF"/>
        </a:lt1>
        <a:dk2>
          <a:srgbClr val="7301CB"/>
        </a:dk2>
        <a:lt2>
          <a:srgbClr val="C5C5FF"/>
        </a:lt2>
        <a:accent1>
          <a:srgbClr val="9999FF"/>
        </a:accent1>
        <a:accent2>
          <a:srgbClr val="7000E0"/>
        </a:accent2>
        <a:accent3>
          <a:srgbClr val="BCAAE2"/>
        </a:accent3>
        <a:accent4>
          <a:srgbClr val="DADADA"/>
        </a:accent4>
        <a:accent5>
          <a:srgbClr val="CACAFF"/>
        </a:accent5>
        <a:accent6>
          <a:srgbClr val="6500CB"/>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Akçaağaç 9">
        <a:dk1>
          <a:srgbClr val="003366"/>
        </a:dk1>
        <a:lt1>
          <a:srgbClr val="FFFFFF"/>
        </a:lt1>
        <a:dk2>
          <a:srgbClr val="003366"/>
        </a:dk2>
        <a:lt2>
          <a:srgbClr val="CBD5DF"/>
        </a:lt2>
        <a:accent1>
          <a:srgbClr val="A9BEE9"/>
        </a:accent1>
        <a:accent2>
          <a:srgbClr val="D6E4F2"/>
        </a:accent2>
        <a:accent3>
          <a:srgbClr val="FFFFFF"/>
        </a:accent3>
        <a:accent4>
          <a:srgbClr val="002A56"/>
        </a:accent4>
        <a:accent5>
          <a:srgbClr val="D1DBF2"/>
        </a:accent5>
        <a:accent6>
          <a:srgbClr val="C2CFDB"/>
        </a:accent6>
        <a:hlink>
          <a:srgbClr val="0000CC"/>
        </a:hlink>
        <a:folHlink>
          <a:srgbClr val="8668E8"/>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Dağ Zirvesi">
  <a:themeElements>
    <a:clrScheme name="Dağ Zirvesi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Dağ Zirvesi">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ağ Zirvesi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Dağ Zirvesi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Dağ Zirvesi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Dağ Zirvesi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Dağ Zirvesi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Dağ Zirvesi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Dağ Zirvesi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Dağ Zirvesi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Dağ Zirvesi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394</Words>
  <Application>Microsoft Office PowerPoint</Application>
  <PresentationFormat>Geniş ekran</PresentationFormat>
  <Paragraphs>101</Paragraphs>
  <Slides>8</Slides>
  <Notes>8</Notes>
  <HiddenSlides>0</HiddenSlides>
  <MMClips>0</MMClips>
  <ScaleCrop>false</ScaleCrop>
  <HeadingPairs>
    <vt:vector size="6" baseType="variant">
      <vt:variant>
        <vt:lpstr>Kullanılan Yazı Tipleri</vt:lpstr>
      </vt:variant>
      <vt:variant>
        <vt:i4>6</vt:i4>
      </vt:variant>
      <vt:variant>
        <vt:lpstr>Tema</vt:lpstr>
      </vt:variant>
      <vt:variant>
        <vt:i4>5</vt:i4>
      </vt:variant>
      <vt:variant>
        <vt:lpstr>Slayt Başlıkları</vt:lpstr>
      </vt:variant>
      <vt:variant>
        <vt:i4>8</vt:i4>
      </vt:variant>
    </vt:vector>
  </HeadingPairs>
  <TitlesOfParts>
    <vt:vector size="19" baseType="lpstr">
      <vt:lpstr>Arial</vt:lpstr>
      <vt:lpstr>Calibri</vt:lpstr>
      <vt:lpstr>Calibri Light</vt:lpstr>
      <vt:lpstr>Comic Sans MS</vt:lpstr>
      <vt:lpstr>Times New Roman</vt:lpstr>
      <vt:lpstr>Wingdings</vt:lpstr>
      <vt:lpstr>Office Teması</vt:lpstr>
      <vt:lpstr>Dalgacık</vt:lpstr>
      <vt:lpstr>Akçaağaç</vt:lpstr>
      <vt:lpstr>Dağ Zirvesi</vt:lpstr>
      <vt:lpstr>Varsayılan Tasarım</vt:lpstr>
      <vt:lpstr>ÇEVRE BİLGİSİ DERS İÇERİĞİ</vt:lpstr>
      <vt:lpstr>PowerPoint Sunusu</vt:lpstr>
      <vt:lpstr>PowerPoint Sunusu</vt:lpstr>
      <vt:lpstr>           Genel tanımla çevre;  Belirli bir zamanda dolaylı ya da dolaysız olarak kişinin maddi ve manevi gelişmesini ve yaşam koşullarını belirleyen biyolojik, coğrafi ve toplumsal etkenlerin tamamıdır.  </vt:lpstr>
      <vt:lpstr>Çevre konusunda çalışmalar yürüten meslek disiplinleri </vt:lpstr>
      <vt:lpstr>ÇEVRE FAKTÖRLERİ  (EKOLOJİK FAKTÖRLER)</vt:lpstr>
      <vt:lpstr>ÇEVRE İLE İLGİLİ TERİMLER</vt:lpstr>
      <vt:lpstr>   EKOLOJİNİN PRENSİPLERİ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ÇEVRE BİLGİSİ DERS İÇERİĞİ</dc:title>
  <dc:creator>Windows Kullanıcısı</dc:creator>
  <cp:lastModifiedBy>TCALİSKAN</cp:lastModifiedBy>
  <cp:revision>3</cp:revision>
  <dcterms:created xsi:type="dcterms:W3CDTF">2020-01-21T19:52:56Z</dcterms:created>
  <dcterms:modified xsi:type="dcterms:W3CDTF">2020-01-23T11:37:21Z</dcterms:modified>
</cp:coreProperties>
</file>