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5" r:id="rId4"/>
    <p:sldMasterId id="2147483697" r:id="rId5"/>
  </p:sldMasterIdLst>
  <p:notesMasterIdLst>
    <p:notesMasterId r:id="rId14"/>
  </p:notesMasterIdLst>
  <p:sldIdLst>
    <p:sldId id="256" r:id="rId6"/>
    <p:sldId id="257" r:id="rId7"/>
    <p:sldId id="258" r:id="rId8"/>
    <p:sldId id="259" r:id="rId9"/>
    <p:sldId id="260" r:id="rId10"/>
    <p:sldId id="261" r:id="rId11"/>
    <p:sldId id="262" r:id="rId12"/>
    <p:sldId id="264"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D213ED-24F2-4C5B-A0AA-5A246A8E45CA}"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E10270-7095-4D58-A9D6-53C5C389C955}" type="slidenum">
              <a:rPr lang="tr-TR" smtClean="0"/>
              <a:t>‹#›</a:t>
            </a:fld>
            <a:endParaRPr lang="tr-TR"/>
          </a:p>
        </p:txBody>
      </p:sp>
    </p:spTree>
    <p:extLst>
      <p:ext uri="{BB962C8B-B14F-4D97-AF65-F5344CB8AC3E}">
        <p14:creationId xmlns:p14="http://schemas.microsoft.com/office/powerpoint/2010/main" val="2868286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D8F1AAB-A983-4FD6-964B-63AC1A8862C8}" type="slidenum">
              <a:rPr lang="tr-TR" altLang="tr-TR">
                <a:solidFill>
                  <a:srgbClr val="000000"/>
                </a:solidFill>
              </a:rPr>
              <a:pPr>
                <a:spcBef>
                  <a:spcPct val="0"/>
                </a:spcBef>
              </a:pPr>
              <a:t>1</a:t>
            </a:fld>
            <a:endParaRPr lang="tr-TR" altLang="tr-TR">
              <a:solidFill>
                <a:srgbClr val="000000"/>
              </a:solidFill>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076798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4E3CA7D-A4B7-4233-95C0-02E583ECB9AC}" type="slidenum">
              <a:rPr lang="tr-TR" altLang="tr-TR">
                <a:solidFill>
                  <a:srgbClr val="000000"/>
                </a:solidFill>
              </a:rPr>
              <a:pPr>
                <a:spcBef>
                  <a:spcPct val="0"/>
                </a:spcBef>
              </a:pPr>
              <a:t>2</a:t>
            </a:fld>
            <a:endParaRPr lang="tr-TR" altLang="tr-TR">
              <a:solidFill>
                <a:srgbClr val="000000"/>
              </a:solidFill>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990223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2C73A71-F2B2-4F40-AB91-6786B74659D1}" type="slidenum">
              <a:rPr lang="tr-TR" altLang="tr-TR">
                <a:solidFill>
                  <a:srgbClr val="000000"/>
                </a:solidFill>
              </a:rPr>
              <a:pPr>
                <a:spcBef>
                  <a:spcPct val="0"/>
                </a:spcBef>
              </a:pPr>
              <a:t>3</a:t>
            </a:fld>
            <a:endParaRPr lang="tr-TR" altLang="tr-TR">
              <a:solidFill>
                <a:srgbClr val="000000"/>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086640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203481E-BC09-4073-BD06-2B8DDC3E7965}" type="slidenum">
              <a:rPr lang="tr-TR" altLang="tr-TR">
                <a:solidFill>
                  <a:srgbClr val="000000"/>
                </a:solidFill>
              </a:rPr>
              <a:pPr>
                <a:spcBef>
                  <a:spcPct val="0"/>
                </a:spcBef>
              </a:pPr>
              <a:t>4</a:t>
            </a:fld>
            <a:endParaRPr lang="tr-TR" altLang="tr-TR">
              <a:solidFill>
                <a:srgbClr val="000000"/>
              </a:solidFill>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409031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3417382-8ADD-48A3-B56F-FCBF3744636C}" type="slidenum">
              <a:rPr lang="tr-TR" altLang="tr-TR">
                <a:solidFill>
                  <a:srgbClr val="000000"/>
                </a:solidFill>
              </a:rPr>
              <a:pPr>
                <a:spcBef>
                  <a:spcPct val="0"/>
                </a:spcBef>
              </a:pPr>
              <a:t>5</a:t>
            </a:fld>
            <a:endParaRPr lang="tr-TR" altLang="tr-TR">
              <a:solidFill>
                <a:srgbClr val="000000"/>
              </a:solidFill>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670650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4C9F4E1-A212-4F39-9A57-83739EE2407D}" type="slidenum">
              <a:rPr lang="tr-TR" altLang="tr-TR">
                <a:solidFill>
                  <a:srgbClr val="000000"/>
                </a:solidFill>
              </a:rPr>
              <a:pPr>
                <a:spcBef>
                  <a:spcPct val="0"/>
                </a:spcBef>
              </a:pPr>
              <a:t>6</a:t>
            </a:fld>
            <a:endParaRPr lang="tr-TR" altLang="tr-TR">
              <a:solidFill>
                <a:srgbClr val="000000"/>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491709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850818A-DC21-454D-86C4-A9CCAF97FF4B}" type="slidenum">
              <a:rPr lang="tr-TR" altLang="tr-TR">
                <a:solidFill>
                  <a:srgbClr val="000000"/>
                </a:solidFill>
              </a:rPr>
              <a:pPr>
                <a:spcBef>
                  <a:spcPct val="0"/>
                </a:spcBef>
              </a:pPr>
              <a:t>7</a:t>
            </a:fld>
            <a:endParaRPr lang="tr-TR" altLang="tr-TR">
              <a:solidFill>
                <a:srgbClr val="000000"/>
              </a:solidFill>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27659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E3C87C2D-42CE-4BA8-932D-74F485A3D0D5}"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8</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965782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BC42A2C-4EEE-4EEF-B8FF-5A1ADF8E5EF4}"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223035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C42A2C-4EEE-4EEF-B8FF-5A1ADF8E5EF4}"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3128108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C42A2C-4EEE-4EEF-B8FF-5A1ADF8E5EF4}"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3452397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4234" y="4267200"/>
            <a:ext cx="12187767" cy="2590800"/>
            <a:chOff x="2" y="2688"/>
            <a:chExt cx="5758" cy="1632"/>
          </a:xfrm>
        </p:grpSpPr>
        <p:sp>
          <p:nvSpPr>
            <p:cNvPr id="5" name="Freeform 3"/>
            <p:cNvSpPr>
              <a:spLocks/>
            </p:cNvSpPr>
            <p:nvPr/>
          </p:nvSpPr>
          <p:spPr bwMode="hidden">
            <a:xfrm>
              <a:off x="2" y="2688"/>
              <a:ext cx="5758" cy="1632"/>
            </a:xfrm>
            <a:custGeom>
              <a:avLst/>
              <a:gdLst>
                <a:gd name="T0" fmla="*/ 5740 w 5740"/>
                <a:gd name="T1" fmla="*/ 4316 h 4316"/>
                <a:gd name="T2" fmla="*/ 0 w 5740"/>
                <a:gd name="T3" fmla="*/ 4316 h 4316"/>
                <a:gd name="T4" fmla="*/ 0 w 5740"/>
                <a:gd name="T5" fmla="*/ 0 h 4316"/>
                <a:gd name="T6" fmla="*/ 5740 w 5740"/>
                <a:gd name="T7" fmla="*/ 0 h 4316"/>
                <a:gd name="T8" fmla="*/ 5740 w 5740"/>
                <a:gd name="T9" fmla="*/ 4316 h 4316"/>
                <a:gd name="T10" fmla="*/ 5740 w 5740"/>
                <a:gd name="T11" fmla="*/ 4316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51" name="Freeform 29"/>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52" name="Freeform 30"/>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56" name="Freeform 34"/>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9" name="Freeform 43"/>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gd name="T0" fmla="*/ 209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09 w 382"/>
                  <a:gd name="T19" fmla="*/ 96 h 96"/>
                  <a:gd name="T20" fmla="*/ 263 w 382"/>
                  <a:gd name="T21" fmla="*/ 90 h 96"/>
                  <a:gd name="T22" fmla="*/ 311 w 382"/>
                  <a:gd name="T23" fmla="*/ 84 h 96"/>
                  <a:gd name="T24" fmla="*/ 352 w 382"/>
                  <a:gd name="T25" fmla="*/ 66 h 96"/>
                  <a:gd name="T26" fmla="*/ 382 w 382"/>
                  <a:gd name="T27" fmla="*/ 42 h 96"/>
                  <a:gd name="T28" fmla="*/ 376 w 382"/>
                  <a:gd name="T29" fmla="*/ 42 h 96"/>
                  <a:gd name="T30" fmla="*/ 346 w 382"/>
                  <a:gd name="T31" fmla="*/ 66 h 96"/>
                  <a:gd name="T32" fmla="*/ 305 w 382"/>
                  <a:gd name="T33" fmla="*/ 78 h 96"/>
                  <a:gd name="T34" fmla="*/ 263 w 382"/>
                  <a:gd name="T35" fmla="*/ 90 h 96"/>
                  <a:gd name="T36" fmla="*/ 209 w 382"/>
                  <a:gd name="T37" fmla="*/ 96 h 96"/>
                  <a:gd name="T38" fmla="*/ 209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1" name="Freeform 55"/>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2" name="Freeform 56"/>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3" name="Freeform 57"/>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4" name="Freeform 58"/>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5" name="Freeform 59"/>
              <p:cNvSpPr>
                <a:spLocks/>
              </p:cNvSpPr>
              <p:nvPr/>
            </p:nvSpPr>
            <p:spPr bwMode="hidden">
              <a:xfrm>
                <a:off x="5489" y="3042"/>
                <a:ext cx="186" cy="210"/>
              </a:xfrm>
              <a:custGeom>
                <a:avLst/>
                <a:gdLst>
                  <a:gd name="T0" fmla="*/ 0 w 185"/>
                  <a:gd name="T1" fmla="*/ 6 h 210"/>
                  <a:gd name="T2" fmla="*/ 66 w 185"/>
                  <a:gd name="T3" fmla="*/ 12 h 210"/>
                  <a:gd name="T4" fmla="*/ 119 w 185"/>
                  <a:gd name="T5" fmla="*/ 36 h 210"/>
                  <a:gd name="T6" fmla="*/ 155 w 185"/>
                  <a:gd name="T7" fmla="*/ 72 h 210"/>
                  <a:gd name="T8" fmla="*/ 161 w 185"/>
                  <a:gd name="T9" fmla="*/ 90 h 210"/>
                  <a:gd name="T10" fmla="*/ 167 w 185"/>
                  <a:gd name="T11" fmla="*/ 114 h 210"/>
                  <a:gd name="T12" fmla="*/ 161 w 185"/>
                  <a:gd name="T13" fmla="*/ 138 h 210"/>
                  <a:gd name="T14" fmla="*/ 149 w 185"/>
                  <a:gd name="T15" fmla="*/ 162 h 210"/>
                  <a:gd name="T16" fmla="*/ 119 w 185"/>
                  <a:gd name="T17" fmla="*/ 180 h 210"/>
                  <a:gd name="T18" fmla="*/ 90 w 185"/>
                  <a:gd name="T19" fmla="*/ 198 h 210"/>
                  <a:gd name="T20" fmla="*/ 96 w 185"/>
                  <a:gd name="T21" fmla="*/ 210 h 210"/>
                  <a:gd name="T22" fmla="*/ 131 w 185"/>
                  <a:gd name="T23" fmla="*/ 192 h 210"/>
                  <a:gd name="T24" fmla="*/ 161 w 185"/>
                  <a:gd name="T25" fmla="*/ 168 h 210"/>
                  <a:gd name="T26" fmla="*/ 179 w 185"/>
                  <a:gd name="T27" fmla="*/ 144 h 210"/>
                  <a:gd name="T28" fmla="*/ 185 w 185"/>
                  <a:gd name="T29" fmla="*/ 114 h 210"/>
                  <a:gd name="T30" fmla="*/ 179 w 185"/>
                  <a:gd name="T31" fmla="*/ 90 h 210"/>
                  <a:gd name="T32" fmla="*/ 173 w 185"/>
                  <a:gd name="T33" fmla="*/ 66 h 210"/>
                  <a:gd name="T34" fmla="*/ 155 w 185"/>
                  <a:gd name="T35" fmla="*/ 48 h 210"/>
                  <a:gd name="T36" fmla="*/ 13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6" name="Freeform 60"/>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grpSp>
        </p:grpSp>
      </p:grpSp>
      <p:sp>
        <p:nvSpPr>
          <p:cNvPr id="136258" name="Rectangle 66"/>
          <p:cNvSpPr>
            <a:spLocks noGrp="1" noChangeArrowheads="1"/>
          </p:cNvSpPr>
          <p:nvPr>
            <p:ph type="ctrTitle" sz="quarter"/>
          </p:nvPr>
        </p:nvSpPr>
        <p:spPr>
          <a:xfrm>
            <a:off x="914400" y="1692276"/>
            <a:ext cx="10363200" cy="1736725"/>
          </a:xfrm>
        </p:spPr>
        <p:txBody>
          <a:bodyPr anchor="b"/>
          <a:lstStyle>
            <a:lvl1pPr>
              <a:defRPr sz="5400"/>
            </a:lvl1pPr>
          </a:lstStyle>
          <a:p>
            <a:r>
              <a:rPr lang="tr-TR"/>
              <a:t>Asıl başlık stili için tıklatın</a:t>
            </a:r>
          </a:p>
        </p:txBody>
      </p:sp>
      <p:sp>
        <p:nvSpPr>
          <p:cNvPr id="136259" name="Rectangle 67"/>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68" name="Rectangle 68"/>
          <p:cNvSpPr>
            <a:spLocks noGrp="1" noChangeArrowheads="1"/>
          </p:cNvSpPr>
          <p:nvPr>
            <p:ph type="dt" sz="quarter" idx="10"/>
          </p:nvPr>
        </p:nvSpPr>
        <p:spPr>
          <a:xfrm>
            <a:off x="609600" y="6248400"/>
            <a:ext cx="2844800" cy="457200"/>
          </a:xfrm>
        </p:spPr>
        <p:txBody>
          <a:bodyPr/>
          <a:lstStyle>
            <a:lvl1pPr>
              <a:defRPr/>
            </a:lvl1pPr>
          </a:lstStyle>
          <a:p>
            <a:pPr>
              <a:defRPr/>
            </a:pPr>
            <a:endParaRPr lang="tr-TR">
              <a:solidFill>
                <a:srgbClr val="FFFFFF"/>
              </a:solidFill>
            </a:endParaRPr>
          </a:p>
        </p:txBody>
      </p:sp>
      <p:sp>
        <p:nvSpPr>
          <p:cNvPr id="69" name="Rectangle 69"/>
          <p:cNvSpPr>
            <a:spLocks noGrp="1" noChangeArrowheads="1"/>
          </p:cNvSpPr>
          <p:nvPr>
            <p:ph type="ftr" sz="quarter" idx="11"/>
          </p:nvPr>
        </p:nvSpPr>
        <p:spPr>
          <a:xfrm>
            <a:off x="4165600" y="6248400"/>
            <a:ext cx="3860800" cy="457200"/>
          </a:xfrm>
        </p:spPr>
        <p:txBody>
          <a:bodyPr/>
          <a:lstStyle>
            <a:lvl1pPr>
              <a:defRPr/>
            </a:lvl1pPr>
          </a:lstStyle>
          <a:p>
            <a:pPr>
              <a:defRPr/>
            </a:pPr>
            <a:endParaRPr lang="tr-TR">
              <a:solidFill>
                <a:srgbClr val="FFFFFF"/>
              </a:solidFill>
            </a:endParaRPr>
          </a:p>
        </p:txBody>
      </p:sp>
      <p:sp>
        <p:nvSpPr>
          <p:cNvPr id="70" name="Rectangle 70"/>
          <p:cNvSpPr>
            <a:spLocks noGrp="1" noChangeArrowheads="1"/>
          </p:cNvSpPr>
          <p:nvPr>
            <p:ph type="sldNum" sz="quarter" idx="12"/>
          </p:nvPr>
        </p:nvSpPr>
        <p:spPr>
          <a:xfrm>
            <a:off x="8737600" y="6248400"/>
            <a:ext cx="2844800" cy="457200"/>
          </a:xfrm>
        </p:spPr>
        <p:txBody>
          <a:bodyPr/>
          <a:lstStyle>
            <a:lvl1pPr>
              <a:defRPr smtClean="0"/>
            </a:lvl1pPr>
          </a:lstStyle>
          <a:p>
            <a:pPr>
              <a:defRPr/>
            </a:pPr>
            <a:fld id="{86E528F3-CAC3-4200-95C8-6948E45BA3AC}"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976224437"/>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71"/>
          <p:cNvSpPr>
            <a:spLocks noGrp="1" noChangeArrowheads="1"/>
          </p:cNvSpPr>
          <p:nvPr>
            <p:ph type="sldNum" sz="quarter" idx="12"/>
          </p:nvPr>
        </p:nvSpPr>
        <p:spPr>
          <a:ln/>
        </p:spPr>
        <p:txBody>
          <a:bodyPr/>
          <a:lstStyle>
            <a:lvl1pPr>
              <a:defRPr/>
            </a:lvl1pPr>
          </a:lstStyle>
          <a:p>
            <a:pPr>
              <a:defRPr/>
            </a:pPr>
            <a:fld id="{72D8C04F-3EB1-4964-9370-92ED94C8575F}"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892645230"/>
      </p:ext>
    </p:extLst>
  </p:cSld>
  <p:clrMapOvr>
    <a:masterClrMapping/>
  </p:clrMapOvr>
  <p:transition>
    <p:wheel spokes="2"/>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71"/>
          <p:cNvSpPr>
            <a:spLocks noGrp="1" noChangeArrowheads="1"/>
          </p:cNvSpPr>
          <p:nvPr>
            <p:ph type="sldNum" sz="quarter" idx="12"/>
          </p:nvPr>
        </p:nvSpPr>
        <p:spPr>
          <a:ln/>
        </p:spPr>
        <p:txBody>
          <a:bodyPr/>
          <a:lstStyle>
            <a:lvl1pPr>
              <a:defRPr/>
            </a:lvl1pPr>
          </a:lstStyle>
          <a:p>
            <a:pPr>
              <a:defRPr/>
            </a:pPr>
            <a:fld id="{66AECDB2-0373-41A5-9230-F6EAF7C4F10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803176644"/>
      </p:ext>
    </p:extLst>
  </p:cSld>
  <p:clrMapOvr>
    <a:masterClrMapping/>
  </p:clrMapOvr>
  <p:transition>
    <p:wheel spokes="2"/>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71"/>
          <p:cNvSpPr>
            <a:spLocks noGrp="1" noChangeArrowheads="1"/>
          </p:cNvSpPr>
          <p:nvPr>
            <p:ph type="sldNum" sz="quarter" idx="12"/>
          </p:nvPr>
        </p:nvSpPr>
        <p:spPr>
          <a:ln/>
        </p:spPr>
        <p:txBody>
          <a:bodyPr/>
          <a:lstStyle>
            <a:lvl1pPr>
              <a:defRPr/>
            </a:lvl1pPr>
          </a:lstStyle>
          <a:p>
            <a:pPr>
              <a:defRPr/>
            </a:pPr>
            <a:fld id="{862D35A9-9AB9-43F6-9BAF-C35C15F31EE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00359883"/>
      </p:ext>
    </p:extLst>
  </p:cSld>
  <p:clrMapOvr>
    <a:masterClrMapping/>
  </p:clrMapOvr>
  <p:transition>
    <p:wheel spokes="2"/>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71"/>
          <p:cNvSpPr>
            <a:spLocks noGrp="1" noChangeArrowheads="1"/>
          </p:cNvSpPr>
          <p:nvPr>
            <p:ph type="sldNum" sz="quarter" idx="12"/>
          </p:nvPr>
        </p:nvSpPr>
        <p:spPr>
          <a:ln/>
        </p:spPr>
        <p:txBody>
          <a:bodyPr/>
          <a:lstStyle>
            <a:lvl1pPr>
              <a:defRPr/>
            </a:lvl1pPr>
          </a:lstStyle>
          <a:p>
            <a:pPr>
              <a:defRPr/>
            </a:pPr>
            <a:fld id="{423A76F3-043F-4B20-8363-46817DB863C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502076589"/>
      </p:ext>
    </p:extLst>
  </p:cSld>
  <p:clrMapOvr>
    <a:masterClrMapping/>
  </p:clrMapOvr>
  <p:transition>
    <p:wheel spokes="2"/>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71"/>
          <p:cNvSpPr>
            <a:spLocks noGrp="1" noChangeArrowheads="1"/>
          </p:cNvSpPr>
          <p:nvPr>
            <p:ph type="sldNum" sz="quarter" idx="12"/>
          </p:nvPr>
        </p:nvSpPr>
        <p:spPr>
          <a:ln/>
        </p:spPr>
        <p:txBody>
          <a:bodyPr/>
          <a:lstStyle>
            <a:lvl1pPr>
              <a:defRPr/>
            </a:lvl1pPr>
          </a:lstStyle>
          <a:p>
            <a:pPr>
              <a:defRPr/>
            </a:pPr>
            <a:fld id="{B3BE0D5B-40FC-4719-BEC8-57F110C31A7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159692965"/>
      </p:ext>
    </p:extLst>
  </p:cSld>
  <p:clrMapOvr>
    <a:masterClrMapping/>
  </p:clrMapOvr>
  <p:transition>
    <p:wheel spokes="2"/>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71"/>
          <p:cNvSpPr>
            <a:spLocks noGrp="1" noChangeArrowheads="1"/>
          </p:cNvSpPr>
          <p:nvPr>
            <p:ph type="sldNum" sz="quarter" idx="12"/>
          </p:nvPr>
        </p:nvSpPr>
        <p:spPr>
          <a:ln/>
        </p:spPr>
        <p:txBody>
          <a:bodyPr/>
          <a:lstStyle>
            <a:lvl1pPr>
              <a:defRPr/>
            </a:lvl1pPr>
          </a:lstStyle>
          <a:p>
            <a:pPr>
              <a:defRPr/>
            </a:pPr>
            <a:fld id="{38B87E37-8A69-4053-8D8C-76D6392AA37A}"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192995999"/>
      </p:ext>
    </p:extLst>
  </p:cSld>
  <p:clrMapOvr>
    <a:masterClrMapping/>
  </p:clrMapOvr>
  <p:transition>
    <p:wheel spokes="2"/>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71"/>
          <p:cNvSpPr>
            <a:spLocks noGrp="1" noChangeArrowheads="1"/>
          </p:cNvSpPr>
          <p:nvPr>
            <p:ph type="sldNum" sz="quarter" idx="12"/>
          </p:nvPr>
        </p:nvSpPr>
        <p:spPr>
          <a:ln/>
        </p:spPr>
        <p:txBody>
          <a:bodyPr/>
          <a:lstStyle>
            <a:lvl1pPr>
              <a:defRPr/>
            </a:lvl1pPr>
          </a:lstStyle>
          <a:p>
            <a:pPr>
              <a:defRPr/>
            </a:pPr>
            <a:fld id="{4D99AFEB-098E-45AA-BA51-4C3E5749529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447582028"/>
      </p:ext>
    </p:extLst>
  </p:cSld>
  <p:clrMapOvr>
    <a:masterClrMapping/>
  </p:clrMapOvr>
  <p:transition>
    <p:wheel spokes="2"/>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C42A2C-4EEE-4EEF-B8FF-5A1ADF8E5EF4}"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163079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71"/>
          <p:cNvSpPr>
            <a:spLocks noGrp="1" noChangeArrowheads="1"/>
          </p:cNvSpPr>
          <p:nvPr>
            <p:ph type="sldNum" sz="quarter" idx="12"/>
          </p:nvPr>
        </p:nvSpPr>
        <p:spPr>
          <a:ln/>
        </p:spPr>
        <p:txBody>
          <a:bodyPr/>
          <a:lstStyle>
            <a:lvl1pPr>
              <a:defRPr/>
            </a:lvl1pPr>
          </a:lstStyle>
          <a:p>
            <a:pPr>
              <a:defRPr/>
            </a:pPr>
            <a:fld id="{1464EF02-DBD3-448C-845B-3F513CC07B82}"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61188786"/>
      </p:ext>
    </p:extLst>
  </p:cSld>
  <p:clrMapOvr>
    <a:masterClrMapping/>
  </p:clrMapOvr>
  <p:transition>
    <p:wheel spokes="2"/>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71"/>
          <p:cNvSpPr>
            <a:spLocks noGrp="1" noChangeArrowheads="1"/>
          </p:cNvSpPr>
          <p:nvPr>
            <p:ph type="sldNum" sz="quarter" idx="12"/>
          </p:nvPr>
        </p:nvSpPr>
        <p:spPr>
          <a:ln/>
        </p:spPr>
        <p:txBody>
          <a:bodyPr/>
          <a:lstStyle>
            <a:lvl1pPr>
              <a:defRPr/>
            </a:lvl1pPr>
          </a:lstStyle>
          <a:p>
            <a:pPr>
              <a:defRPr/>
            </a:pPr>
            <a:fld id="{F15A50E9-204C-4D34-BFF9-741EE05A920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906050837"/>
      </p:ext>
    </p:extLst>
  </p:cSld>
  <p:clrMapOvr>
    <a:masterClrMapping/>
  </p:clrMapOvr>
  <p:transition>
    <p:wheel spokes="2"/>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7813"/>
            <a:ext cx="2743200" cy="58483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7813"/>
            <a:ext cx="8026400" cy="58483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71"/>
          <p:cNvSpPr>
            <a:spLocks noGrp="1" noChangeArrowheads="1"/>
          </p:cNvSpPr>
          <p:nvPr>
            <p:ph type="sldNum" sz="quarter" idx="12"/>
          </p:nvPr>
        </p:nvSpPr>
        <p:spPr>
          <a:ln/>
        </p:spPr>
        <p:txBody>
          <a:bodyPr/>
          <a:lstStyle>
            <a:lvl1pPr>
              <a:defRPr/>
            </a:lvl1pPr>
          </a:lstStyle>
          <a:p>
            <a:pPr>
              <a:defRPr/>
            </a:pPr>
            <a:fld id="{D98BE322-46C3-4E63-ABA4-E71550E2355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704443882"/>
      </p:ext>
    </p:extLst>
  </p:cSld>
  <p:clrMapOvr>
    <a:masterClrMapping/>
  </p:clrMapOvr>
  <p:transition>
    <p:wheel spokes="2"/>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2192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6" name="Freeform 4"/>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7"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8" name="Freeform 6"/>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9"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0" name="Freeform 8"/>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1" name="Freeform 9"/>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2" name="Freeform 10"/>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3" name="Freeform 11"/>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4"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sp>
          <p:nvSpPr>
            <p:cNvPr id="15"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9"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0"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2" name="Freeform 20"/>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45077" name="Rectangle 21"/>
          <p:cNvSpPr>
            <a:spLocks noGrp="1" noChangeArrowheads="1"/>
          </p:cNvSpPr>
          <p:nvPr>
            <p:ph type="ctrTitle" sz="quarter"/>
          </p:nvPr>
        </p:nvSpPr>
        <p:spPr>
          <a:xfrm>
            <a:off x="914400" y="1828801"/>
            <a:ext cx="10363200" cy="1736725"/>
          </a:xfrm>
        </p:spPr>
        <p:txBody>
          <a:bodyPr/>
          <a:lstStyle>
            <a:lvl1pPr>
              <a:defRPr sz="5400"/>
            </a:lvl1pPr>
          </a:lstStyle>
          <a:p>
            <a:r>
              <a:rPr lang="tr-TR"/>
              <a:t>Asıl başlık stili için tıklatın</a:t>
            </a:r>
          </a:p>
        </p:txBody>
      </p:sp>
      <p:sp>
        <p:nvSpPr>
          <p:cNvPr id="45078" name="Rectangle 2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23" name="Rectangle 23"/>
          <p:cNvSpPr>
            <a:spLocks noGrp="1" noChangeArrowheads="1"/>
          </p:cNvSpPr>
          <p:nvPr>
            <p:ph type="dt" sz="quarter" idx="10"/>
          </p:nvPr>
        </p:nvSpPr>
        <p:spPr/>
        <p:txBody>
          <a:bodyPr/>
          <a:lstStyle>
            <a:lvl1pPr>
              <a:defRPr/>
            </a:lvl1pPr>
          </a:lstStyle>
          <a:p>
            <a:pPr>
              <a:defRPr/>
            </a:pPr>
            <a:endParaRPr lang="tr-TR">
              <a:solidFill>
                <a:srgbClr val="FFFFFF"/>
              </a:solidFill>
            </a:endParaRPr>
          </a:p>
        </p:txBody>
      </p:sp>
      <p:sp>
        <p:nvSpPr>
          <p:cNvPr id="24" name="Rectangle 24"/>
          <p:cNvSpPr>
            <a:spLocks noGrp="1" noChangeArrowheads="1"/>
          </p:cNvSpPr>
          <p:nvPr>
            <p:ph type="ftr" sz="quarter" idx="11"/>
          </p:nvPr>
        </p:nvSpPr>
        <p:spPr/>
        <p:txBody>
          <a:bodyPr/>
          <a:lstStyle>
            <a:lvl1pPr>
              <a:defRPr/>
            </a:lvl1pPr>
          </a:lstStyle>
          <a:p>
            <a:pPr>
              <a:defRPr/>
            </a:pPr>
            <a:endParaRPr lang="tr-TR">
              <a:solidFill>
                <a:srgbClr val="FFFFFF"/>
              </a:solidFill>
            </a:endParaRPr>
          </a:p>
        </p:txBody>
      </p:sp>
      <p:sp>
        <p:nvSpPr>
          <p:cNvPr id="25" name="Rectangle 25"/>
          <p:cNvSpPr>
            <a:spLocks noGrp="1" noChangeArrowheads="1"/>
          </p:cNvSpPr>
          <p:nvPr>
            <p:ph type="sldNum" sz="quarter" idx="12"/>
          </p:nvPr>
        </p:nvSpPr>
        <p:spPr/>
        <p:txBody>
          <a:bodyPr/>
          <a:lstStyle>
            <a:lvl1pPr>
              <a:defRPr smtClean="0"/>
            </a:lvl1pPr>
          </a:lstStyle>
          <a:p>
            <a:pPr>
              <a:defRPr/>
            </a:pPr>
            <a:fld id="{A122231D-7D55-40FD-960E-72661625B055}"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418476452"/>
      </p:ext>
    </p:extLst>
  </p:cSld>
  <p:clrMapOvr>
    <a:masterClrMapping/>
  </p:clrMapOvr>
  <p:transition>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5"/>
          <p:cNvSpPr>
            <a:spLocks noGrp="1" noChangeArrowheads="1"/>
          </p:cNvSpPr>
          <p:nvPr>
            <p:ph type="sldNum" sz="quarter" idx="12"/>
          </p:nvPr>
        </p:nvSpPr>
        <p:spPr>
          <a:ln/>
        </p:spPr>
        <p:txBody>
          <a:bodyPr/>
          <a:lstStyle>
            <a:lvl1pPr>
              <a:defRPr/>
            </a:lvl1pPr>
          </a:lstStyle>
          <a:p>
            <a:pPr>
              <a:defRPr/>
            </a:pPr>
            <a:fld id="{8695C476-21C8-439E-9C1F-80C8B3EEE12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472401157"/>
      </p:ext>
    </p:extLst>
  </p:cSld>
  <p:clrMapOvr>
    <a:masterClrMapping/>
  </p:clrMapOvr>
  <p:transition>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5"/>
          <p:cNvSpPr>
            <a:spLocks noGrp="1" noChangeArrowheads="1"/>
          </p:cNvSpPr>
          <p:nvPr>
            <p:ph type="sldNum" sz="quarter" idx="12"/>
          </p:nvPr>
        </p:nvSpPr>
        <p:spPr>
          <a:ln/>
        </p:spPr>
        <p:txBody>
          <a:bodyPr/>
          <a:lstStyle>
            <a:lvl1pPr>
              <a:defRPr/>
            </a:lvl1pPr>
          </a:lstStyle>
          <a:p>
            <a:pPr>
              <a:defRPr/>
            </a:pPr>
            <a:fld id="{9FA7A355-2CF3-4796-9AFB-9D0A127EB2BA}"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282123446"/>
      </p:ext>
    </p:extLst>
  </p:cSld>
  <p:clrMapOvr>
    <a:masterClrMapping/>
  </p:clrMapOvr>
  <p:transition>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25"/>
          <p:cNvSpPr>
            <a:spLocks noGrp="1" noChangeArrowheads="1"/>
          </p:cNvSpPr>
          <p:nvPr>
            <p:ph type="sldNum" sz="quarter" idx="12"/>
          </p:nvPr>
        </p:nvSpPr>
        <p:spPr>
          <a:ln/>
        </p:spPr>
        <p:txBody>
          <a:bodyPr/>
          <a:lstStyle>
            <a:lvl1pPr>
              <a:defRPr/>
            </a:lvl1pPr>
          </a:lstStyle>
          <a:p>
            <a:pPr>
              <a:defRPr/>
            </a:pPr>
            <a:fld id="{AD9D1454-6E50-4144-BB50-B5E940298689}"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038715088"/>
      </p:ext>
    </p:extLst>
  </p:cSld>
  <p:clrMapOvr>
    <a:masterClrMapping/>
  </p:clrMapOvr>
  <p:transition>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25"/>
          <p:cNvSpPr>
            <a:spLocks noGrp="1" noChangeArrowheads="1"/>
          </p:cNvSpPr>
          <p:nvPr>
            <p:ph type="sldNum" sz="quarter" idx="12"/>
          </p:nvPr>
        </p:nvSpPr>
        <p:spPr>
          <a:ln/>
        </p:spPr>
        <p:txBody>
          <a:bodyPr/>
          <a:lstStyle>
            <a:lvl1pPr>
              <a:defRPr/>
            </a:lvl1pPr>
          </a:lstStyle>
          <a:p>
            <a:pPr>
              <a:defRPr/>
            </a:pPr>
            <a:fld id="{6371AB87-8422-40CC-876D-873A4461EAA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298812936"/>
      </p:ext>
    </p:extLst>
  </p:cSld>
  <p:clrMapOvr>
    <a:masterClrMapping/>
  </p:clrMapOvr>
  <p:transition>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25"/>
          <p:cNvSpPr>
            <a:spLocks noGrp="1" noChangeArrowheads="1"/>
          </p:cNvSpPr>
          <p:nvPr>
            <p:ph type="sldNum" sz="quarter" idx="12"/>
          </p:nvPr>
        </p:nvSpPr>
        <p:spPr>
          <a:ln/>
        </p:spPr>
        <p:txBody>
          <a:bodyPr/>
          <a:lstStyle>
            <a:lvl1pPr>
              <a:defRPr/>
            </a:lvl1pPr>
          </a:lstStyle>
          <a:p>
            <a:pPr>
              <a:defRPr/>
            </a:pPr>
            <a:fld id="{A92319AA-C85A-4F58-A425-38F682F887D8}"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580248375"/>
      </p:ext>
    </p:extLst>
  </p:cSld>
  <p:clrMapOvr>
    <a:masterClrMapping/>
  </p:clrMapOvr>
  <p:transition>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25"/>
          <p:cNvSpPr>
            <a:spLocks noGrp="1" noChangeArrowheads="1"/>
          </p:cNvSpPr>
          <p:nvPr>
            <p:ph type="sldNum" sz="quarter" idx="12"/>
          </p:nvPr>
        </p:nvSpPr>
        <p:spPr>
          <a:ln/>
        </p:spPr>
        <p:txBody>
          <a:bodyPr/>
          <a:lstStyle>
            <a:lvl1pPr>
              <a:defRPr/>
            </a:lvl1pPr>
          </a:lstStyle>
          <a:p>
            <a:pPr>
              <a:defRPr/>
            </a:pPr>
            <a:fld id="{4E9679AC-E1E0-4AFE-A8D0-3B4249362F2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069978717"/>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BC42A2C-4EEE-4EEF-B8FF-5A1ADF8E5EF4}"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26885876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25"/>
          <p:cNvSpPr>
            <a:spLocks noGrp="1" noChangeArrowheads="1"/>
          </p:cNvSpPr>
          <p:nvPr>
            <p:ph type="sldNum" sz="quarter" idx="12"/>
          </p:nvPr>
        </p:nvSpPr>
        <p:spPr>
          <a:ln/>
        </p:spPr>
        <p:txBody>
          <a:bodyPr/>
          <a:lstStyle>
            <a:lvl1pPr>
              <a:defRPr/>
            </a:lvl1pPr>
          </a:lstStyle>
          <a:p>
            <a:pPr>
              <a:defRPr/>
            </a:pPr>
            <a:fld id="{E3EB8082-2CAB-44F3-86C5-ACFAC3CA54B3}"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734780887"/>
      </p:ext>
    </p:extLst>
  </p:cSld>
  <p:clrMapOvr>
    <a:masterClrMapping/>
  </p:clrMapOvr>
  <p:transition>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25"/>
          <p:cNvSpPr>
            <a:spLocks noGrp="1" noChangeArrowheads="1"/>
          </p:cNvSpPr>
          <p:nvPr>
            <p:ph type="sldNum" sz="quarter" idx="12"/>
          </p:nvPr>
        </p:nvSpPr>
        <p:spPr>
          <a:ln/>
        </p:spPr>
        <p:txBody>
          <a:bodyPr/>
          <a:lstStyle>
            <a:lvl1pPr>
              <a:defRPr/>
            </a:lvl1pPr>
          </a:lstStyle>
          <a:p>
            <a:pPr>
              <a:defRPr/>
            </a:pPr>
            <a:fld id="{95DA1FA9-E1B1-49E1-B2A5-FD0DEB29BAE9}"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364415589"/>
      </p:ext>
    </p:extLst>
  </p:cSld>
  <p:clrMapOvr>
    <a:masterClrMapping/>
  </p:clrMapOvr>
  <p:transition>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5"/>
          <p:cNvSpPr>
            <a:spLocks noGrp="1" noChangeArrowheads="1"/>
          </p:cNvSpPr>
          <p:nvPr>
            <p:ph type="sldNum" sz="quarter" idx="12"/>
          </p:nvPr>
        </p:nvSpPr>
        <p:spPr>
          <a:ln/>
        </p:spPr>
        <p:txBody>
          <a:bodyPr/>
          <a:lstStyle>
            <a:lvl1pPr>
              <a:defRPr/>
            </a:lvl1pPr>
          </a:lstStyle>
          <a:p>
            <a:pPr>
              <a:defRPr/>
            </a:pPr>
            <a:fld id="{F8C617EB-4657-44F3-B67F-3F8643A4C45C}"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063155382"/>
      </p:ext>
    </p:extLst>
  </p:cSld>
  <p:clrMapOvr>
    <a:masterClrMapping/>
  </p:clrMapOvr>
  <p:transition>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7813"/>
            <a:ext cx="27432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7813"/>
            <a:ext cx="80264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5"/>
          <p:cNvSpPr>
            <a:spLocks noGrp="1" noChangeArrowheads="1"/>
          </p:cNvSpPr>
          <p:nvPr>
            <p:ph type="sldNum" sz="quarter" idx="12"/>
          </p:nvPr>
        </p:nvSpPr>
        <p:spPr>
          <a:ln/>
        </p:spPr>
        <p:txBody>
          <a:bodyPr/>
          <a:lstStyle>
            <a:lvl1pPr>
              <a:defRPr/>
            </a:lvl1pPr>
          </a:lstStyle>
          <a:p>
            <a:pPr>
              <a:defRPr/>
            </a:pPr>
            <a:fld id="{887952EA-B82F-4E5A-9799-CE827449DA8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332879549"/>
      </p:ext>
    </p:extLst>
  </p:cSld>
  <p:clrMapOvr>
    <a:masterClrMapping/>
  </p:clrMapOvr>
  <p:transition>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7813"/>
            <a:ext cx="109728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600201"/>
            <a:ext cx="53848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3941763"/>
            <a:ext cx="53848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3"/>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24"/>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8" name="Rectangle 25"/>
          <p:cNvSpPr>
            <a:spLocks noGrp="1" noChangeArrowheads="1"/>
          </p:cNvSpPr>
          <p:nvPr>
            <p:ph type="sldNum" sz="quarter" idx="12"/>
          </p:nvPr>
        </p:nvSpPr>
        <p:spPr>
          <a:ln/>
        </p:spPr>
        <p:txBody>
          <a:bodyPr/>
          <a:lstStyle>
            <a:lvl1pPr>
              <a:defRPr/>
            </a:lvl1pPr>
          </a:lstStyle>
          <a:p>
            <a:pPr>
              <a:defRPr/>
            </a:pPr>
            <a:fld id="{6012F32F-091C-4B5A-8F65-FE2CCB0426C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927827706"/>
      </p:ext>
    </p:extLst>
  </p:cSld>
  <p:clrMapOvr>
    <a:masterClrMapping/>
  </p:clrMapOvr>
  <p:transition>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sp>
        <p:nvSpPr>
          <p:cNvPr id="7" name="Freeform 5"/>
          <p:cNvSpPr>
            <a:spLocks/>
          </p:cNvSpPr>
          <p:nvPr/>
        </p:nvSpPr>
        <p:spPr bwMode="hidden">
          <a:xfrm>
            <a:off x="8322733" y="6269038"/>
            <a:ext cx="38608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6"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2" name="Freeform 20"/>
            <p:cNvSpPr>
              <a:spLocks/>
            </p:cNvSpPr>
            <p:nvPr userDrawn="1"/>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3" name="Freeform 21"/>
            <p:cNvSpPr>
              <a:spLocks/>
            </p:cNvSpPr>
            <p:nvPr userDrawn="1"/>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166934" name="Rectangle 22"/>
          <p:cNvSpPr>
            <a:spLocks noGrp="1" noChangeArrowheads="1"/>
          </p:cNvSpPr>
          <p:nvPr>
            <p:ph type="ctrTitle" sz="quarter"/>
          </p:nvPr>
        </p:nvSpPr>
        <p:spPr>
          <a:xfrm>
            <a:off x="609600" y="1447801"/>
            <a:ext cx="10972800" cy="1736725"/>
          </a:xfrm>
        </p:spPr>
        <p:txBody>
          <a:bodyPr/>
          <a:lstStyle>
            <a:lvl1pPr>
              <a:defRPr sz="5400"/>
            </a:lvl1pPr>
          </a:lstStyle>
          <a:p>
            <a:r>
              <a:rPr lang="tr-TR"/>
              <a:t>Asıl başlık stili için tıklatın</a:t>
            </a:r>
          </a:p>
        </p:txBody>
      </p:sp>
      <p:sp>
        <p:nvSpPr>
          <p:cNvPr id="166935"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tr-TR"/>
              <a:t>Asıl alt başlık stilini düzenlemek için tıklatın</a:t>
            </a:r>
          </a:p>
        </p:txBody>
      </p:sp>
      <p:sp>
        <p:nvSpPr>
          <p:cNvPr id="24" name="Rectangle 24"/>
          <p:cNvSpPr>
            <a:spLocks noGrp="1" noChangeArrowheads="1"/>
          </p:cNvSpPr>
          <p:nvPr>
            <p:ph type="dt" sz="quarter" idx="10"/>
          </p:nvPr>
        </p:nvSpPr>
        <p:spPr/>
        <p:txBody>
          <a:bodyPr/>
          <a:lstStyle>
            <a:lvl1pPr>
              <a:defRPr/>
            </a:lvl1pPr>
          </a:lstStyle>
          <a:p>
            <a:pPr>
              <a:defRPr/>
            </a:pPr>
            <a:endParaRPr lang="tr-TR">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D88BC412-6816-4669-A307-E7B8E8E00456}" type="slidenum">
              <a:rPr lang="tr-TR" altLang="tr-TR">
                <a:solidFill>
                  <a:srgbClr val="FFFFFF"/>
                </a:solidFill>
              </a:rPr>
              <a:pPr>
                <a:defRPr/>
              </a:pPr>
              <a:t>‹#›</a:t>
            </a:fld>
            <a:endParaRPr lang="tr-TR" altLang="tr-TR">
              <a:solidFill>
                <a:srgbClr val="FFFFFF"/>
              </a:solidFill>
            </a:endParaRPr>
          </a:p>
        </p:txBody>
      </p:sp>
      <p:sp>
        <p:nvSpPr>
          <p:cNvPr id="26" name="Rectangle 26"/>
          <p:cNvSpPr>
            <a:spLocks noGrp="1" noChangeArrowheads="1"/>
          </p:cNvSpPr>
          <p:nvPr>
            <p:ph type="ftr" sz="quarter" idx="12"/>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51183403"/>
      </p:ext>
    </p:extLst>
  </p:cSld>
  <p:clrMapOvr>
    <a:masterClrMapping/>
  </p:clrMapOvr>
  <p:transition>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1E21B4BC-E257-4732-985B-833E55F47C4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17896832"/>
      </p:ext>
    </p:extLst>
  </p:cSld>
  <p:clrMapOvr>
    <a:masterClrMapping/>
  </p:clrMapOvr>
  <p:transition>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857E06E2-0AB5-464A-948D-9CF7971DD9A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24296850"/>
      </p:ext>
    </p:extLst>
  </p:cSld>
  <p:clrMapOvr>
    <a:masterClrMapping/>
  </p:clrMapOvr>
  <p:transition>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73F39455-3819-4969-BC23-11177FC5E73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632488473"/>
      </p:ext>
    </p:extLst>
  </p:cSld>
  <p:clrMapOvr>
    <a:masterClrMapping/>
  </p:clrMapOvr>
  <p:transition>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757D4A78-3E69-4F28-BE0F-EC3CFACD356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33445355"/>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BC42A2C-4EEE-4EEF-B8FF-5A1ADF8E5EF4}"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33159822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EE7A3B06-9C7A-4D74-A895-A5661BCCD1D4}"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930959786"/>
      </p:ext>
    </p:extLst>
  </p:cSld>
  <p:clrMapOvr>
    <a:masterClrMapping/>
  </p:clrMapOvr>
  <p:transition>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BA83C2C6-8779-434A-974F-C294935C32C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076304355"/>
      </p:ext>
    </p:extLst>
  </p:cSld>
  <p:clrMapOvr>
    <a:masterClrMapping/>
  </p:clrMapOvr>
  <p:transition>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D23847C2-4858-4DED-8909-29609F8B2B3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475318459"/>
      </p:ext>
    </p:extLst>
  </p:cSld>
  <p:clrMapOvr>
    <a:masterClrMapping/>
  </p:clrMapOvr>
  <p:transition>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D2C10BAB-BD30-4DAA-95DD-792C8D8387E4}"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031478193"/>
      </p:ext>
    </p:extLst>
  </p:cSld>
  <p:clrMapOvr>
    <a:masterClrMapping/>
  </p:clrMapOvr>
  <p:transition>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AA23A98B-D480-4182-AA2E-63F9BF6B1659}"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64197697"/>
      </p:ext>
    </p:extLst>
  </p:cSld>
  <p:clrMapOvr>
    <a:masterClrMapping/>
  </p:clrMapOvr>
  <p:transition>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28600"/>
            <a:ext cx="2743200" cy="5867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28600"/>
            <a:ext cx="8026400" cy="5867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24F6BF7-9730-46AC-B61F-D7F55F31DC6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053150542"/>
      </p:ext>
    </p:extLst>
  </p:cSld>
  <p:clrMapOvr>
    <a:masterClrMapping/>
  </p:clrMapOvr>
  <p:transition>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553317315"/>
      </p:ext>
    </p:extLst>
  </p:cSld>
  <p:clrMapOvr>
    <a:masterClrMapping/>
  </p:clrMapOvr>
  <p:transition>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474899220"/>
      </p:ext>
    </p:extLst>
  </p:cSld>
  <p:clrMapOvr>
    <a:masterClrMapping/>
  </p:clrMapOvr>
  <p:transition>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66454084"/>
      </p:ext>
    </p:extLst>
  </p:cSld>
  <p:clrMapOvr>
    <a:masterClrMapping/>
  </p:clrMapOvr>
  <p:transition>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020977873"/>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BC42A2C-4EEE-4EEF-B8FF-5A1ADF8E5EF4}"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10230355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950471528"/>
      </p:ext>
    </p:extLst>
  </p:cSld>
  <p:clrMapOvr>
    <a:masterClrMapping/>
  </p:clrMapOvr>
  <p:transition>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512316979"/>
      </p:ext>
    </p:extLst>
  </p:cSld>
  <p:clrMapOvr>
    <a:masterClrMapping/>
  </p:clrMapOvr>
  <p:transition>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626508831"/>
      </p:ext>
    </p:extLst>
  </p:cSld>
  <p:clrMapOvr>
    <a:masterClrMapping/>
  </p:clrMapOvr>
  <p:transition>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225066467"/>
      </p:ext>
    </p:extLst>
  </p:cSld>
  <p:clrMapOvr>
    <a:masterClrMapping/>
  </p:clrMapOvr>
  <p:transition>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31574504"/>
      </p:ext>
    </p:extLst>
  </p:cSld>
  <p:clrMapOvr>
    <a:masterClrMapping/>
  </p:clrMapOvr>
  <p:transition>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681782331"/>
      </p:ext>
    </p:extLst>
  </p:cSld>
  <p:clrMapOvr>
    <a:masterClrMapping/>
  </p:clrMapOvr>
  <p:transition>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050725335"/>
      </p:ext>
    </p:extLst>
  </p:cSld>
  <p:clrMapOvr>
    <a:masterClrMapping/>
  </p:clrMapOvr>
  <p:transition>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4080323869"/>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BC42A2C-4EEE-4EEF-B8FF-5A1ADF8E5EF4}"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2904682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BC42A2C-4EEE-4EEF-B8FF-5A1ADF8E5EF4}"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3781486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BC42A2C-4EEE-4EEF-B8FF-5A1ADF8E5EF4}"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3798642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BC42A2C-4EEE-4EEF-B8FF-5A1ADF8E5EF4}"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0ADA71-9EDE-4DE9-900F-E3D2585A5B3E}" type="slidenum">
              <a:rPr lang="tr-TR" smtClean="0"/>
              <a:t>‹#›</a:t>
            </a:fld>
            <a:endParaRPr lang="tr-TR"/>
          </a:p>
        </p:txBody>
      </p:sp>
    </p:spTree>
    <p:extLst>
      <p:ext uri="{BB962C8B-B14F-4D97-AF65-F5344CB8AC3E}">
        <p14:creationId xmlns:p14="http://schemas.microsoft.com/office/powerpoint/2010/main" val="2923381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C42A2C-4EEE-4EEF-B8FF-5A1ADF8E5EF4}"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0ADA71-9EDE-4DE9-900F-E3D2585A5B3E}" type="slidenum">
              <a:rPr lang="tr-TR" smtClean="0"/>
              <a:t>‹#›</a:t>
            </a:fld>
            <a:endParaRPr lang="tr-TR"/>
          </a:p>
        </p:txBody>
      </p:sp>
    </p:spTree>
    <p:extLst>
      <p:ext uri="{BB962C8B-B14F-4D97-AF65-F5344CB8AC3E}">
        <p14:creationId xmlns:p14="http://schemas.microsoft.com/office/powerpoint/2010/main" val="22089370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Freeform 2"/>
          <p:cNvSpPr>
            <a:spLocks/>
          </p:cNvSpPr>
          <p:nvPr/>
        </p:nvSpPr>
        <p:spPr bwMode="hidden">
          <a:xfrm>
            <a:off x="8837084" y="6429375"/>
            <a:ext cx="38100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nvGrpSpPr>
          <p:cNvPr id="2051" name="Group 3"/>
          <p:cNvGrpSpPr>
            <a:grpSpLocks/>
          </p:cNvGrpSpPr>
          <p:nvPr/>
        </p:nvGrpSpPr>
        <p:grpSpPr bwMode="auto">
          <a:xfrm>
            <a:off x="4234" y="4267200"/>
            <a:ext cx="12187767" cy="2590800"/>
            <a:chOff x="2" y="2688"/>
            <a:chExt cx="5758" cy="1632"/>
          </a:xfrm>
        </p:grpSpPr>
        <p:sp>
          <p:nvSpPr>
            <p:cNvPr id="2057" name="Freeform 4"/>
            <p:cNvSpPr>
              <a:spLocks/>
            </p:cNvSpPr>
            <p:nvPr/>
          </p:nvSpPr>
          <p:spPr bwMode="hidden">
            <a:xfrm>
              <a:off x="2" y="2688"/>
              <a:ext cx="5758" cy="1632"/>
            </a:xfrm>
            <a:custGeom>
              <a:avLst/>
              <a:gdLst>
                <a:gd name="T0" fmla="*/ 5740 w 5740"/>
                <a:gd name="T1" fmla="*/ 4316 h 4316"/>
                <a:gd name="T2" fmla="*/ 0 w 5740"/>
                <a:gd name="T3" fmla="*/ 4316 h 4316"/>
                <a:gd name="T4" fmla="*/ 0 w 5740"/>
                <a:gd name="T5" fmla="*/ 0 h 4316"/>
                <a:gd name="T6" fmla="*/ 5740 w 5740"/>
                <a:gd name="T7" fmla="*/ 0 h 4316"/>
                <a:gd name="T8" fmla="*/ 5740 w 5740"/>
                <a:gd name="T9" fmla="*/ 4316 h 4316"/>
                <a:gd name="T10" fmla="*/ 5740 w 5740"/>
                <a:gd name="T11" fmla="*/ 4316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nvGrpSpPr>
            <p:cNvPr id="2058" name="Group 5"/>
            <p:cNvGrpSpPr>
              <a:grpSpLocks/>
            </p:cNvGrpSpPr>
            <p:nvPr userDrawn="1"/>
          </p:nvGrpSpPr>
          <p:grpSpPr bwMode="auto">
            <a:xfrm>
              <a:off x="3528" y="3715"/>
              <a:ext cx="792" cy="521"/>
              <a:chOff x="3527" y="3715"/>
              <a:chExt cx="792" cy="521"/>
            </a:xfrm>
          </p:grpSpPr>
          <p:sp>
            <p:nvSpPr>
              <p:cNvPr id="135174"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75"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76"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77"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78"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79"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80"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81"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82"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83"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84"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grpSp>
          <p:nvGrpSpPr>
            <p:cNvPr id="2059" name="Group 17"/>
            <p:cNvGrpSpPr>
              <a:grpSpLocks/>
            </p:cNvGrpSpPr>
            <p:nvPr userDrawn="1"/>
          </p:nvGrpSpPr>
          <p:grpSpPr bwMode="auto">
            <a:xfrm>
              <a:off x="1776" y="3631"/>
              <a:ext cx="1626" cy="683"/>
              <a:chOff x="1776" y="3631"/>
              <a:chExt cx="1626" cy="683"/>
            </a:xfrm>
          </p:grpSpPr>
          <p:sp>
            <p:nvSpPr>
              <p:cNvPr id="135186"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87"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88"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89"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90"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91"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92"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93"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94"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95"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96"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197"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103" name="Freeform 30"/>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104" name="Freeform 31"/>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35200"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01"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02"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108" name="Freeform 35"/>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grpSp>
          <p:nvGrpSpPr>
            <p:cNvPr id="2060" name="Group 36"/>
            <p:cNvGrpSpPr>
              <a:grpSpLocks/>
            </p:cNvGrpSpPr>
            <p:nvPr userDrawn="1"/>
          </p:nvGrpSpPr>
          <p:grpSpPr bwMode="auto">
            <a:xfrm>
              <a:off x="4128" y="3360"/>
              <a:ext cx="1351" cy="821"/>
              <a:chOff x="4128" y="3360"/>
              <a:chExt cx="1351" cy="821"/>
            </a:xfrm>
          </p:grpSpPr>
          <p:sp>
            <p:nvSpPr>
              <p:cNvPr id="135205"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06"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07"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08"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09"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10"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11"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2081" name="Freeform 44"/>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35213"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14"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15"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16"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17"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18"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19"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20"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35221"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grpSp>
          <p:nvGrpSpPr>
            <p:cNvPr id="2061" name="Group 54"/>
            <p:cNvGrpSpPr>
              <a:grpSpLocks/>
            </p:cNvGrpSpPr>
            <p:nvPr userDrawn="1"/>
          </p:nvGrpSpPr>
          <p:grpSpPr bwMode="auto">
            <a:xfrm>
              <a:off x="5280" y="3024"/>
              <a:ext cx="425" cy="258"/>
              <a:chOff x="5280" y="3024"/>
              <a:chExt cx="425" cy="258"/>
            </a:xfrm>
          </p:grpSpPr>
          <p:sp>
            <p:nvSpPr>
              <p:cNvPr id="2062" name="Freeform 55"/>
              <p:cNvSpPr>
                <a:spLocks/>
              </p:cNvSpPr>
              <p:nvPr/>
            </p:nvSpPr>
            <p:spPr bwMode="hidden">
              <a:xfrm>
                <a:off x="5280" y="3186"/>
                <a:ext cx="383" cy="96"/>
              </a:xfrm>
              <a:custGeom>
                <a:avLst/>
                <a:gdLst>
                  <a:gd name="T0" fmla="*/ 209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09 w 382"/>
                  <a:gd name="T19" fmla="*/ 96 h 96"/>
                  <a:gd name="T20" fmla="*/ 263 w 382"/>
                  <a:gd name="T21" fmla="*/ 90 h 96"/>
                  <a:gd name="T22" fmla="*/ 311 w 382"/>
                  <a:gd name="T23" fmla="*/ 84 h 96"/>
                  <a:gd name="T24" fmla="*/ 352 w 382"/>
                  <a:gd name="T25" fmla="*/ 66 h 96"/>
                  <a:gd name="T26" fmla="*/ 382 w 382"/>
                  <a:gd name="T27" fmla="*/ 42 h 96"/>
                  <a:gd name="T28" fmla="*/ 376 w 382"/>
                  <a:gd name="T29" fmla="*/ 42 h 96"/>
                  <a:gd name="T30" fmla="*/ 346 w 382"/>
                  <a:gd name="T31" fmla="*/ 66 h 96"/>
                  <a:gd name="T32" fmla="*/ 305 w 382"/>
                  <a:gd name="T33" fmla="*/ 78 h 96"/>
                  <a:gd name="T34" fmla="*/ 263 w 382"/>
                  <a:gd name="T35" fmla="*/ 90 h 96"/>
                  <a:gd name="T36" fmla="*/ 209 w 382"/>
                  <a:gd name="T37" fmla="*/ 96 h 96"/>
                  <a:gd name="T38" fmla="*/ 209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063" name="Freeform 56"/>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064" name="Freeform 57"/>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065" name="Freeform 58"/>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066" name="Freeform 59"/>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067" name="Freeform 60"/>
              <p:cNvSpPr>
                <a:spLocks/>
              </p:cNvSpPr>
              <p:nvPr/>
            </p:nvSpPr>
            <p:spPr bwMode="hidden">
              <a:xfrm>
                <a:off x="5489" y="3042"/>
                <a:ext cx="186" cy="210"/>
              </a:xfrm>
              <a:custGeom>
                <a:avLst/>
                <a:gdLst>
                  <a:gd name="T0" fmla="*/ 0 w 185"/>
                  <a:gd name="T1" fmla="*/ 6 h 210"/>
                  <a:gd name="T2" fmla="*/ 66 w 185"/>
                  <a:gd name="T3" fmla="*/ 12 h 210"/>
                  <a:gd name="T4" fmla="*/ 119 w 185"/>
                  <a:gd name="T5" fmla="*/ 36 h 210"/>
                  <a:gd name="T6" fmla="*/ 155 w 185"/>
                  <a:gd name="T7" fmla="*/ 72 h 210"/>
                  <a:gd name="T8" fmla="*/ 161 w 185"/>
                  <a:gd name="T9" fmla="*/ 90 h 210"/>
                  <a:gd name="T10" fmla="*/ 167 w 185"/>
                  <a:gd name="T11" fmla="*/ 114 h 210"/>
                  <a:gd name="T12" fmla="*/ 161 w 185"/>
                  <a:gd name="T13" fmla="*/ 138 h 210"/>
                  <a:gd name="T14" fmla="*/ 149 w 185"/>
                  <a:gd name="T15" fmla="*/ 162 h 210"/>
                  <a:gd name="T16" fmla="*/ 119 w 185"/>
                  <a:gd name="T17" fmla="*/ 180 h 210"/>
                  <a:gd name="T18" fmla="*/ 90 w 185"/>
                  <a:gd name="T19" fmla="*/ 198 h 210"/>
                  <a:gd name="T20" fmla="*/ 96 w 185"/>
                  <a:gd name="T21" fmla="*/ 210 h 210"/>
                  <a:gd name="T22" fmla="*/ 131 w 185"/>
                  <a:gd name="T23" fmla="*/ 192 h 210"/>
                  <a:gd name="T24" fmla="*/ 161 w 185"/>
                  <a:gd name="T25" fmla="*/ 168 h 210"/>
                  <a:gd name="T26" fmla="*/ 179 w 185"/>
                  <a:gd name="T27" fmla="*/ 144 h 210"/>
                  <a:gd name="T28" fmla="*/ 185 w 185"/>
                  <a:gd name="T29" fmla="*/ 114 h 210"/>
                  <a:gd name="T30" fmla="*/ 179 w 185"/>
                  <a:gd name="T31" fmla="*/ 90 h 210"/>
                  <a:gd name="T32" fmla="*/ 173 w 185"/>
                  <a:gd name="T33" fmla="*/ 66 h 210"/>
                  <a:gd name="T34" fmla="*/ 155 w 185"/>
                  <a:gd name="T35" fmla="*/ 48 h 210"/>
                  <a:gd name="T36" fmla="*/ 13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068" name="Freeform 61"/>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nvGrpSpPr>
              <p:cNvPr id="2069" name="Group 62"/>
              <p:cNvGrpSpPr>
                <a:grpSpLocks/>
              </p:cNvGrpSpPr>
              <p:nvPr/>
            </p:nvGrpSpPr>
            <p:grpSpPr bwMode="auto">
              <a:xfrm>
                <a:off x="5381" y="3085"/>
                <a:ext cx="227" cy="132"/>
                <a:chOff x="5381" y="3085"/>
                <a:chExt cx="227" cy="132"/>
              </a:xfrm>
            </p:grpSpPr>
            <p:sp>
              <p:nvSpPr>
                <p:cNvPr id="2070"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sp>
              <p:nvSpPr>
                <p:cNvPr id="2071"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sp>
              <p:nvSpPr>
                <p:cNvPr id="2072"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sp>
              <p:nvSpPr>
                <p:cNvPr id="2073"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grpSp>
        </p:grpSp>
      </p:grpSp>
      <p:sp>
        <p:nvSpPr>
          <p:cNvPr id="135235" name="Rectangle 67"/>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135236" name="Rectangle 68"/>
          <p:cNvSpPr>
            <a:spLocks noGrp="1" noChangeArrowheads="1"/>
          </p:cNvSpPr>
          <p:nvPr>
            <p:ph type="body" idx="1"/>
          </p:nvPr>
        </p:nvSpPr>
        <p:spPr bwMode="auto">
          <a:xfrm>
            <a:off x="609600" y="1600201"/>
            <a:ext cx="10972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35237" name="Rectangle 69"/>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35238" name="Rectangle 70"/>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35239" name="Rectangle 71"/>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defRPr/>
            </a:pPr>
            <a:fld id="{3E4F3BC0-D9E1-410E-9255-A16DFEC9374E}"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583362935"/>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heel spokes="2"/>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934200"/>
            <a:chOff x="0" y="0"/>
            <a:chExt cx="5760" cy="4368"/>
          </a:xfrm>
        </p:grpSpPr>
        <p:sp>
          <p:nvSpPr>
            <p:cNvPr id="4403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033" name="Freeform 4"/>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034"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035" name="Freeform 6"/>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036"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037" name="Freeform 8"/>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038" name="Freeform 9"/>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039" name="Freeform 10"/>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040" name="Freeform 11"/>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041"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sp>
          <p:nvSpPr>
            <p:cNvPr id="1042"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Comic Sans MS" panose="030F0702030302020204" pitchFamily="66" charset="0"/>
                </a:defRPr>
              </a:lvl1pPr>
              <a:lvl2pPr marL="742950" indent="-285750">
                <a:defRPr sz="3600">
                  <a:solidFill>
                    <a:schemeClr val="tx1"/>
                  </a:solidFill>
                  <a:latin typeface="Comic Sans MS" panose="030F0702030302020204" pitchFamily="66" charset="0"/>
                </a:defRPr>
              </a:lvl2pPr>
              <a:lvl3pPr marL="1143000" indent="-228600">
                <a:defRPr sz="3600">
                  <a:solidFill>
                    <a:schemeClr val="tx1"/>
                  </a:solidFill>
                  <a:latin typeface="Comic Sans MS" panose="030F0702030302020204" pitchFamily="66" charset="0"/>
                </a:defRPr>
              </a:lvl3pPr>
              <a:lvl4pPr marL="1600200" indent="-228600">
                <a:defRPr sz="3600">
                  <a:solidFill>
                    <a:schemeClr val="tx1"/>
                  </a:solidFill>
                  <a:latin typeface="Comic Sans MS" panose="030F0702030302020204" pitchFamily="66" charset="0"/>
                </a:defRPr>
              </a:lvl4pPr>
              <a:lvl5pPr marL="2057400" indent="-22860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fontAlgn="base">
                <a:spcBef>
                  <a:spcPct val="0"/>
                </a:spcBef>
                <a:spcAft>
                  <a:spcPct val="0"/>
                </a:spcAft>
              </a:pPr>
              <a:endParaRPr lang="tr-TR" altLang="tr-TR" sz="3600">
                <a:solidFill>
                  <a:srgbClr val="FFFFFF"/>
                </a:solidFill>
              </a:endParaRPr>
            </a:p>
          </p:txBody>
        </p:sp>
        <p:sp>
          <p:nvSpPr>
            <p:cNvPr id="4404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404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4404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046"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047"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4405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1049" name="Freeform 20"/>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44053" name="Rectangle 21"/>
          <p:cNvSpPr>
            <a:spLocks noGrp="1" noChangeArrowheads="1"/>
          </p:cNvSpPr>
          <p:nvPr>
            <p:ph type="title"/>
          </p:nvPr>
        </p:nvSpPr>
        <p:spPr bwMode="auto">
          <a:xfrm>
            <a:off x="609600" y="277813"/>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44054" name="Rectangle 22"/>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4055" name="Rectangle 23"/>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44056" name="Rectangle 24"/>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44057" name="Rectangle 25"/>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effectLst>
                  <a:outerShdw blurRad="38100" dist="38100" dir="2700000" algn="tl">
                    <a:srgbClr val="000000"/>
                  </a:outerShdw>
                </a:effectLst>
                <a:latin typeface="Times New Roman" panose="02020603050405020304" pitchFamily="18" charset="0"/>
              </a:defRPr>
            </a:lvl1pPr>
          </a:lstStyle>
          <a:p>
            <a:pPr fontAlgn="base">
              <a:spcBef>
                <a:spcPct val="0"/>
              </a:spcBef>
              <a:spcAft>
                <a:spcPct val="0"/>
              </a:spcAft>
              <a:defRPr/>
            </a:pPr>
            <a:fld id="{0FA30254-A6F0-4D51-B098-AF8B9109133F}"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1700967279"/>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gra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12192000" cy="6858000"/>
            <a:chOff x="0" y="0"/>
            <a:chExt cx="5760" cy="4320"/>
          </a:xfrm>
        </p:grpSpPr>
        <p:sp>
          <p:nvSpPr>
            <p:cNvPr id="3097"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65892"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sp>
        <p:nvSpPr>
          <p:cNvPr id="3075" name="Freeform 5"/>
          <p:cNvSpPr>
            <a:spLocks/>
          </p:cNvSpPr>
          <p:nvPr/>
        </p:nvSpPr>
        <p:spPr bwMode="hidden">
          <a:xfrm>
            <a:off x="8331200" y="6262688"/>
            <a:ext cx="38608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nvGrpSpPr>
          <p:cNvPr id="3076" name="Group 6"/>
          <p:cNvGrpSpPr>
            <a:grpSpLocks/>
          </p:cNvGrpSpPr>
          <p:nvPr/>
        </p:nvGrpSpPr>
        <p:grpSpPr bwMode="auto">
          <a:xfrm>
            <a:off x="0" y="6019800"/>
            <a:ext cx="10464800" cy="857250"/>
            <a:chOff x="0" y="3792"/>
            <a:chExt cx="4944" cy="540"/>
          </a:xfrm>
        </p:grpSpPr>
        <p:sp>
          <p:nvSpPr>
            <p:cNvPr id="165895"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nvGrpSpPr>
            <p:cNvPr id="3090" name="Group 8"/>
            <p:cNvGrpSpPr>
              <a:grpSpLocks/>
            </p:cNvGrpSpPr>
            <p:nvPr userDrawn="1"/>
          </p:nvGrpSpPr>
          <p:grpSpPr bwMode="auto">
            <a:xfrm>
              <a:off x="2486" y="3792"/>
              <a:ext cx="2458" cy="540"/>
              <a:chOff x="2486" y="3792"/>
              <a:chExt cx="2458" cy="540"/>
            </a:xfrm>
          </p:grpSpPr>
          <p:sp>
            <p:nvSpPr>
              <p:cNvPr id="3092"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93"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9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9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96"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165902"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grpSp>
        <p:nvGrpSpPr>
          <p:cNvPr id="3077" name="Group 15"/>
          <p:cNvGrpSpPr>
            <a:grpSpLocks/>
          </p:cNvGrpSpPr>
          <p:nvPr/>
        </p:nvGrpSpPr>
        <p:grpSpPr bwMode="auto">
          <a:xfrm>
            <a:off x="836085" y="6021388"/>
            <a:ext cx="7579783" cy="849312"/>
            <a:chOff x="395" y="3793"/>
            <a:chExt cx="3581" cy="535"/>
          </a:xfrm>
        </p:grpSpPr>
        <p:sp>
          <p:nvSpPr>
            <p:cNvPr id="3083" name="Freeform 16"/>
            <p:cNvSpPr>
              <a:spLocks/>
            </p:cNvSpPr>
            <p:nvPr/>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84"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85"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86"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87" name="Freeform 20"/>
            <p:cNvSpPr>
              <a:spLocks/>
            </p:cNvSpPr>
            <p:nvPr/>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88" name="Freeform 21"/>
            <p:cNvSpPr>
              <a:spLocks/>
            </p:cNvSpPr>
            <p:nvPr/>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165910"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3079" name="Rectangle 23"/>
          <p:cNvSpPr>
            <a:spLocks noGrp="1" noChangeArrowheads="1"/>
          </p:cNvSpPr>
          <p:nvPr>
            <p:ph type="body" idx="1"/>
          </p:nvPr>
        </p:nvSpPr>
        <p:spPr bwMode="auto">
          <a:xfrm>
            <a:off x="609600" y="1600200"/>
            <a:ext cx="10972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165912"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65913"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65914"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defRPr/>
            </a:pPr>
            <a:fld id="{F8F5A1FD-77EB-47E5-A9D2-83D9AD88EF45}"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4017556517"/>
      </p:ext>
    </p:extLst>
  </p:cSld>
  <p:clrMap bg1="dk2" tx1="lt1" bg2="dk1"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36613939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6" name="3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DDD8CD17-C51C-4C25-852A-3FFFE07ADA9E}" type="slidenum">
              <a:rPr lang="tr-TR" altLang="tr-TR" sz="1400">
                <a:solidFill>
                  <a:srgbClr val="FFFFFF"/>
                </a:solidFill>
                <a:latin typeface="Arial" panose="020B0604020202020204" pitchFamily="34" charset="0"/>
              </a:rPr>
              <a:pPr eaLnBrk="1" hangingPunct="1">
                <a:defRPr/>
              </a:pPr>
              <a:t>1</a:t>
            </a:fld>
            <a:endParaRPr lang="tr-TR" altLang="tr-TR" sz="1400">
              <a:solidFill>
                <a:srgbClr val="FFFFFF"/>
              </a:solidFill>
              <a:latin typeface="Arial" panose="020B0604020202020204" pitchFamily="34" charset="0"/>
            </a:endParaRPr>
          </a:p>
        </p:txBody>
      </p:sp>
      <p:sp>
        <p:nvSpPr>
          <p:cNvPr id="18434" name="Rectangle 2"/>
          <p:cNvSpPr>
            <a:spLocks noGrp="1" noChangeArrowheads="1"/>
          </p:cNvSpPr>
          <p:nvPr>
            <p:ph type="title" idx="4294967295"/>
          </p:nvPr>
        </p:nvSpPr>
        <p:spPr>
          <a:xfrm>
            <a:off x="1524000" y="274639"/>
            <a:ext cx="8229600" cy="790575"/>
          </a:xfrm>
        </p:spPr>
        <p:txBody>
          <a:bodyPr/>
          <a:lstStyle/>
          <a:p>
            <a:pPr eaLnBrk="1" hangingPunct="1">
              <a:defRPr/>
            </a:pPr>
            <a:r>
              <a:rPr lang="tr-TR" sz="3200" b="1">
                <a:solidFill>
                  <a:schemeClr val="tx1"/>
                </a:solidFill>
                <a:latin typeface="Comic Sans MS" pitchFamily="66" charset="0"/>
              </a:rPr>
              <a:t>ÇEVRE BİLGİSİ DERS İÇERİĞİ</a:t>
            </a:r>
          </a:p>
        </p:txBody>
      </p:sp>
      <p:sp>
        <p:nvSpPr>
          <p:cNvPr id="18435" name="Rectangle 3"/>
          <p:cNvSpPr>
            <a:spLocks noGrp="1" noChangeArrowheads="1"/>
          </p:cNvSpPr>
          <p:nvPr>
            <p:ph type="body" idx="4294967295"/>
          </p:nvPr>
        </p:nvSpPr>
        <p:spPr>
          <a:xfrm>
            <a:off x="1524000" y="1143000"/>
            <a:ext cx="8229600" cy="5410200"/>
          </a:xfrm>
        </p:spPr>
        <p:txBody>
          <a:bodyPr/>
          <a:lstStyle/>
          <a:p>
            <a:pPr eaLnBrk="1" hangingPunct="1">
              <a:lnSpc>
                <a:spcPct val="80000"/>
              </a:lnSpc>
              <a:buFont typeface="Wingdings" panose="05000000000000000000" pitchFamily="2" charset="2"/>
              <a:buNone/>
              <a:defRPr/>
            </a:pPr>
            <a:r>
              <a:rPr lang="tr-TR" sz="2000" b="1">
                <a:latin typeface="Comic Sans MS" pitchFamily="66" charset="0"/>
              </a:rPr>
              <a:t>   1. GİRİŞ</a:t>
            </a:r>
          </a:p>
          <a:p>
            <a:pPr eaLnBrk="1" hangingPunct="1">
              <a:lnSpc>
                <a:spcPct val="80000"/>
              </a:lnSpc>
              <a:buFont typeface="Wingdings" panose="05000000000000000000" pitchFamily="2" charset="2"/>
              <a:buNone/>
              <a:defRPr/>
            </a:pPr>
            <a:r>
              <a:rPr lang="tr-TR" sz="2000" b="1">
                <a:latin typeface="Comic Sans MS" pitchFamily="66" charset="0"/>
              </a:rPr>
              <a:t> </a:t>
            </a:r>
          </a:p>
          <a:p>
            <a:pPr eaLnBrk="1" hangingPunct="1">
              <a:lnSpc>
                <a:spcPct val="80000"/>
              </a:lnSpc>
              <a:buFont typeface="Wingdings" panose="05000000000000000000" pitchFamily="2" charset="2"/>
              <a:buNone/>
              <a:defRPr/>
            </a:pPr>
            <a:r>
              <a:rPr lang="tr-TR" sz="2000" b="1">
                <a:latin typeface="Comic Sans MS" pitchFamily="66" charset="0"/>
              </a:rPr>
              <a:t>   2. ÇEVRE VE EKOLOJİ</a:t>
            </a:r>
          </a:p>
          <a:p>
            <a:pPr eaLnBrk="1" hangingPunct="1">
              <a:lnSpc>
                <a:spcPct val="80000"/>
              </a:lnSpc>
              <a:buFont typeface="Wingdings" panose="05000000000000000000" pitchFamily="2" charset="2"/>
              <a:buNone/>
              <a:defRPr/>
            </a:pPr>
            <a:r>
              <a:rPr lang="tr-TR" sz="2000" b="1">
                <a:latin typeface="Comic Sans MS" pitchFamily="66" charset="0"/>
              </a:rPr>
              <a:t>        2.1. Ekoloji Kavramı</a:t>
            </a:r>
          </a:p>
          <a:p>
            <a:pPr eaLnBrk="1" hangingPunct="1">
              <a:lnSpc>
                <a:spcPct val="80000"/>
              </a:lnSpc>
              <a:buFont typeface="Wingdings" panose="05000000000000000000" pitchFamily="2" charset="2"/>
              <a:buNone/>
              <a:defRPr/>
            </a:pPr>
            <a:r>
              <a:rPr lang="tr-TR" sz="2000" b="1">
                <a:latin typeface="Comic Sans MS" pitchFamily="66" charset="0"/>
              </a:rPr>
              <a:t>        2.2. Ekosistemlerde  Enerji Kavramı</a:t>
            </a:r>
          </a:p>
          <a:p>
            <a:pPr eaLnBrk="1" hangingPunct="1">
              <a:lnSpc>
                <a:spcPct val="80000"/>
              </a:lnSpc>
              <a:buFont typeface="Wingdings" panose="05000000000000000000" pitchFamily="2" charset="2"/>
              <a:buNone/>
              <a:defRPr/>
            </a:pPr>
            <a:r>
              <a:rPr lang="tr-TR" sz="2000" b="1">
                <a:latin typeface="Comic Sans MS" pitchFamily="66" charset="0"/>
              </a:rPr>
              <a:t>        2.3. Ekolojik Döngüler</a:t>
            </a:r>
          </a:p>
          <a:p>
            <a:pPr eaLnBrk="1" hangingPunct="1">
              <a:lnSpc>
                <a:spcPct val="80000"/>
              </a:lnSpc>
              <a:buFont typeface="Wingdings" panose="05000000000000000000" pitchFamily="2" charset="2"/>
              <a:buNone/>
              <a:defRPr/>
            </a:pPr>
            <a:r>
              <a:rPr lang="tr-TR" sz="2000" b="1">
                <a:latin typeface="Comic Sans MS" pitchFamily="66" charset="0"/>
              </a:rPr>
              <a:t>        2.4. Ekolojik Döngüler ve Çevre Sağlığı</a:t>
            </a:r>
          </a:p>
          <a:p>
            <a:pPr eaLnBrk="1" hangingPunct="1">
              <a:lnSpc>
                <a:spcPct val="80000"/>
              </a:lnSpc>
              <a:buFont typeface="Wingdings" panose="05000000000000000000" pitchFamily="2" charset="2"/>
              <a:buNone/>
              <a:defRPr/>
            </a:pPr>
            <a:endParaRPr lang="tr-TR" sz="2000" b="1">
              <a:latin typeface="Comic Sans MS" pitchFamily="66" charset="0"/>
            </a:endParaRPr>
          </a:p>
          <a:p>
            <a:pPr eaLnBrk="1" hangingPunct="1">
              <a:lnSpc>
                <a:spcPct val="80000"/>
              </a:lnSpc>
              <a:buFont typeface="Wingdings" panose="05000000000000000000" pitchFamily="2" charset="2"/>
              <a:buNone/>
              <a:defRPr/>
            </a:pPr>
            <a:r>
              <a:rPr lang="tr-TR" sz="2000" b="1">
                <a:latin typeface="Comic Sans MS" pitchFamily="66" charset="0"/>
              </a:rPr>
              <a:t>   3. TOPLUM – KALKINMA – ÇEVRE İLİŞKİLERİ</a:t>
            </a:r>
          </a:p>
          <a:p>
            <a:pPr eaLnBrk="1" hangingPunct="1">
              <a:lnSpc>
                <a:spcPct val="80000"/>
              </a:lnSpc>
              <a:buFont typeface="Wingdings" panose="05000000000000000000" pitchFamily="2" charset="2"/>
              <a:buNone/>
              <a:defRPr/>
            </a:pPr>
            <a:r>
              <a:rPr lang="tr-TR" sz="2000" b="1">
                <a:latin typeface="Comic Sans MS" pitchFamily="66" charset="0"/>
              </a:rPr>
              <a:t>        3.1. Kentleşme ve Çevre </a:t>
            </a:r>
          </a:p>
          <a:p>
            <a:pPr eaLnBrk="1" hangingPunct="1">
              <a:lnSpc>
                <a:spcPct val="80000"/>
              </a:lnSpc>
              <a:buFont typeface="Wingdings" panose="05000000000000000000" pitchFamily="2" charset="2"/>
              <a:buNone/>
              <a:defRPr/>
            </a:pPr>
            <a:r>
              <a:rPr lang="tr-TR" sz="2000" b="1">
                <a:latin typeface="Comic Sans MS" pitchFamily="66" charset="0"/>
              </a:rPr>
              <a:t>        3.2. Nüfus ve Çevre</a:t>
            </a:r>
          </a:p>
          <a:p>
            <a:pPr eaLnBrk="1" hangingPunct="1">
              <a:lnSpc>
                <a:spcPct val="80000"/>
              </a:lnSpc>
              <a:buFont typeface="Wingdings" panose="05000000000000000000" pitchFamily="2" charset="2"/>
              <a:buNone/>
              <a:defRPr/>
            </a:pPr>
            <a:r>
              <a:rPr lang="tr-TR" sz="2000" b="1">
                <a:latin typeface="Comic Sans MS" pitchFamily="66" charset="0"/>
              </a:rPr>
              <a:t>        3.3. Sanayileşme ve Çevre</a:t>
            </a:r>
          </a:p>
          <a:p>
            <a:pPr eaLnBrk="1" hangingPunct="1">
              <a:lnSpc>
                <a:spcPct val="80000"/>
              </a:lnSpc>
              <a:buFont typeface="Wingdings" panose="05000000000000000000" pitchFamily="2" charset="2"/>
              <a:buNone/>
              <a:defRPr/>
            </a:pPr>
            <a:r>
              <a:rPr lang="tr-TR" sz="2000" b="1">
                <a:latin typeface="Comic Sans MS" pitchFamily="66" charset="0"/>
              </a:rPr>
              <a:t>        3.4. Tarım ve Çevre</a:t>
            </a:r>
          </a:p>
          <a:p>
            <a:pPr eaLnBrk="1" hangingPunct="1">
              <a:lnSpc>
                <a:spcPct val="80000"/>
              </a:lnSpc>
              <a:buFont typeface="Wingdings" panose="05000000000000000000" pitchFamily="2" charset="2"/>
              <a:buNone/>
              <a:defRPr/>
            </a:pPr>
            <a:r>
              <a:rPr lang="tr-TR" sz="2000" b="1">
                <a:latin typeface="Comic Sans MS" pitchFamily="66" charset="0"/>
              </a:rPr>
              <a:t>        3.5. Enerji ve Çevre</a:t>
            </a:r>
          </a:p>
          <a:p>
            <a:pPr eaLnBrk="1" hangingPunct="1">
              <a:lnSpc>
                <a:spcPct val="80000"/>
              </a:lnSpc>
              <a:buFont typeface="Wingdings" panose="05000000000000000000" pitchFamily="2" charset="2"/>
              <a:buNone/>
              <a:defRPr/>
            </a:pPr>
            <a:r>
              <a:rPr lang="tr-TR" sz="2000" b="1">
                <a:latin typeface="Comic Sans MS" pitchFamily="66" charset="0"/>
              </a:rPr>
              <a:t>        3.6. Ulaştırma ve Çevre</a:t>
            </a:r>
          </a:p>
          <a:p>
            <a:pPr eaLnBrk="1" hangingPunct="1">
              <a:lnSpc>
                <a:spcPct val="80000"/>
              </a:lnSpc>
              <a:buFont typeface="Wingdings" panose="05000000000000000000" pitchFamily="2" charset="2"/>
              <a:buNone/>
              <a:defRPr/>
            </a:pPr>
            <a:r>
              <a:rPr lang="tr-TR" sz="2000" b="1">
                <a:latin typeface="Comic Sans MS" pitchFamily="66" charset="0"/>
              </a:rPr>
              <a:t>        3.7. Turizm ve Çevre</a:t>
            </a:r>
          </a:p>
        </p:txBody>
      </p:sp>
    </p:spTree>
    <p:extLst>
      <p:ext uri="{BB962C8B-B14F-4D97-AF65-F5344CB8AC3E}">
        <p14:creationId xmlns:p14="http://schemas.microsoft.com/office/powerpoint/2010/main" val="3942588820"/>
      </p:ext>
    </p:extLst>
  </p:cSld>
  <p:clrMapOvr>
    <a:masterClrMapping/>
  </p:clrMapOvr>
  <p:transition>
    <p:wheel spokes="2"/>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DB685C21-73FD-4D4F-8565-D533474F36EC}" type="slidenum">
              <a:rPr lang="tr-TR" altLang="tr-TR" sz="1400">
                <a:solidFill>
                  <a:srgbClr val="FFFFFF"/>
                </a:solidFill>
                <a:latin typeface="Arial" panose="020B0604020202020204" pitchFamily="34" charset="0"/>
              </a:rPr>
              <a:pPr eaLnBrk="1" hangingPunct="1">
                <a:defRPr/>
              </a:pPr>
              <a:t>2</a:t>
            </a:fld>
            <a:endParaRPr lang="tr-TR" altLang="tr-TR" sz="1400">
              <a:solidFill>
                <a:srgbClr val="FFFFFF"/>
              </a:solidFill>
              <a:latin typeface="Arial" panose="020B0604020202020204" pitchFamily="34" charset="0"/>
            </a:endParaRPr>
          </a:p>
        </p:txBody>
      </p:sp>
      <p:sp>
        <p:nvSpPr>
          <p:cNvPr id="15363" name="Rectangle 3"/>
          <p:cNvSpPr>
            <a:spLocks noGrp="1" noChangeArrowheads="1"/>
          </p:cNvSpPr>
          <p:nvPr>
            <p:ph type="body" idx="1"/>
          </p:nvPr>
        </p:nvSpPr>
        <p:spPr/>
        <p:txBody>
          <a:bodyPr/>
          <a:lstStyle/>
          <a:p>
            <a:pPr eaLnBrk="1" hangingPunct="1">
              <a:lnSpc>
                <a:spcPct val="80000"/>
              </a:lnSpc>
              <a:buFont typeface="Wingdings" panose="05000000000000000000" pitchFamily="2" charset="2"/>
              <a:buNone/>
              <a:defRPr/>
            </a:pPr>
            <a:r>
              <a:rPr lang="tr-TR" sz="2000" b="1">
                <a:latin typeface="Comic Sans MS" pitchFamily="66" charset="0"/>
              </a:rPr>
              <a:t>   4. ÇEVRE KİRLİLİĞİ </a:t>
            </a:r>
          </a:p>
          <a:p>
            <a:pPr eaLnBrk="1" hangingPunct="1">
              <a:lnSpc>
                <a:spcPct val="80000"/>
              </a:lnSpc>
              <a:buFont typeface="Wingdings" panose="05000000000000000000" pitchFamily="2" charset="2"/>
              <a:buNone/>
              <a:defRPr/>
            </a:pPr>
            <a:r>
              <a:rPr lang="tr-TR" sz="2000" b="1">
                <a:latin typeface="Comic Sans MS" pitchFamily="66" charset="0"/>
              </a:rPr>
              <a:t>        4.1. Çevre Kirliliğinin Boyutları</a:t>
            </a:r>
          </a:p>
          <a:p>
            <a:pPr eaLnBrk="1" hangingPunct="1">
              <a:lnSpc>
                <a:spcPct val="80000"/>
              </a:lnSpc>
              <a:buFont typeface="Wingdings" panose="05000000000000000000" pitchFamily="2" charset="2"/>
              <a:buNone/>
              <a:defRPr/>
            </a:pPr>
            <a:r>
              <a:rPr lang="tr-TR" sz="2000" b="1">
                <a:latin typeface="Comic Sans MS" pitchFamily="66" charset="0"/>
              </a:rPr>
              <a:t>        4.2. Çevre Kirliliğinin Sınıflandırılması</a:t>
            </a:r>
          </a:p>
          <a:p>
            <a:pPr eaLnBrk="1" hangingPunct="1">
              <a:lnSpc>
                <a:spcPct val="80000"/>
              </a:lnSpc>
              <a:buFont typeface="Wingdings" panose="05000000000000000000" pitchFamily="2" charset="2"/>
              <a:buNone/>
              <a:defRPr/>
            </a:pPr>
            <a:r>
              <a:rPr lang="tr-TR" sz="2000" b="1">
                <a:latin typeface="Comic Sans MS" pitchFamily="66" charset="0"/>
              </a:rPr>
              <a:t>        4.3. Çevre Kirliliğine Sebep Olan Önemli Kirleticiler</a:t>
            </a:r>
          </a:p>
          <a:p>
            <a:pPr eaLnBrk="1" hangingPunct="1">
              <a:lnSpc>
                <a:spcPct val="80000"/>
              </a:lnSpc>
              <a:defRPr/>
            </a:pPr>
            <a:endParaRPr lang="tr-TR" sz="2000" b="1">
              <a:latin typeface="Comic Sans MS" pitchFamily="66" charset="0"/>
            </a:endParaRPr>
          </a:p>
          <a:p>
            <a:pPr eaLnBrk="1" hangingPunct="1">
              <a:lnSpc>
                <a:spcPct val="80000"/>
              </a:lnSpc>
              <a:buFont typeface="Wingdings" panose="05000000000000000000" pitchFamily="2" charset="2"/>
              <a:buNone/>
              <a:defRPr/>
            </a:pPr>
            <a:r>
              <a:rPr lang="tr-TR" sz="2000" b="1">
                <a:latin typeface="Comic Sans MS" pitchFamily="66" charset="0"/>
              </a:rPr>
              <a:t>   5. ÇEVRE SORUNLARINA KÜRE VE ÜLKE ÖLÇEĞİNDE </a:t>
            </a:r>
          </a:p>
          <a:p>
            <a:pPr eaLnBrk="1" hangingPunct="1">
              <a:lnSpc>
                <a:spcPct val="80000"/>
              </a:lnSpc>
              <a:buFont typeface="Wingdings" panose="05000000000000000000" pitchFamily="2" charset="2"/>
              <a:buNone/>
              <a:defRPr/>
            </a:pPr>
            <a:r>
              <a:rPr lang="tr-TR" sz="2000" b="1">
                <a:latin typeface="Comic Sans MS" pitchFamily="66" charset="0"/>
              </a:rPr>
              <a:t>        ÇÖZÜM ARAYIŞLARI</a:t>
            </a:r>
          </a:p>
          <a:p>
            <a:pPr eaLnBrk="1" hangingPunct="1">
              <a:lnSpc>
                <a:spcPct val="80000"/>
              </a:lnSpc>
              <a:buFont typeface="Wingdings" panose="05000000000000000000" pitchFamily="2" charset="2"/>
              <a:buNone/>
              <a:defRPr/>
            </a:pPr>
            <a:endParaRPr lang="tr-TR" sz="2000" b="1">
              <a:latin typeface="Comic Sans MS" pitchFamily="66" charset="0"/>
            </a:endParaRPr>
          </a:p>
          <a:p>
            <a:pPr lvl="1" eaLnBrk="1" hangingPunct="1">
              <a:lnSpc>
                <a:spcPct val="80000"/>
              </a:lnSpc>
              <a:defRPr/>
            </a:pPr>
            <a:r>
              <a:rPr lang="tr-TR" sz="2000" b="1">
                <a:latin typeface="Comic Sans MS" pitchFamily="66" charset="0"/>
              </a:rPr>
              <a:t>Türkiye’de Çevre Koruma Çalışmaları</a:t>
            </a:r>
          </a:p>
          <a:p>
            <a:pPr lvl="1" eaLnBrk="1" hangingPunct="1">
              <a:lnSpc>
                <a:spcPct val="80000"/>
              </a:lnSpc>
              <a:defRPr/>
            </a:pPr>
            <a:r>
              <a:rPr lang="tr-TR" sz="2000" b="1">
                <a:latin typeface="Comic Sans MS" pitchFamily="66" charset="0"/>
              </a:rPr>
              <a:t>Çevre Korumaya Yönelik Çalışan Kurumlar ve Gönüllü Kuruluşlar</a:t>
            </a:r>
          </a:p>
        </p:txBody>
      </p:sp>
    </p:spTree>
    <p:extLst>
      <p:ext uri="{BB962C8B-B14F-4D97-AF65-F5344CB8AC3E}">
        <p14:creationId xmlns:p14="http://schemas.microsoft.com/office/powerpoint/2010/main" val="2718672403"/>
      </p:ext>
    </p:extLst>
  </p:cSld>
  <p:clrMapOvr>
    <a:masterClrMapping/>
  </p:clrMapOvr>
  <p:transition>
    <p:wheel spokes="2"/>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F80D78D6-A4AA-49D1-835B-AB1E691844AC}" type="slidenum">
              <a:rPr lang="tr-TR" altLang="tr-TR" sz="1400">
                <a:solidFill>
                  <a:srgbClr val="FFFFFF"/>
                </a:solidFill>
                <a:latin typeface="Arial" panose="020B0604020202020204" pitchFamily="34" charset="0"/>
              </a:rPr>
              <a:pPr eaLnBrk="1" hangingPunct="1">
                <a:defRPr/>
              </a:pPr>
              <a:t>3</a:t>
            </a:fld>
            <a:endParaRPr lang="tr-TR" altLang="tr-TR" sz="1400">
              <a:solidFill>
                <a:srgbClr val="FFFFFF"/>
              </a:solidFill>
              <a:latin typeface="Arial" panose="020B0604020202020204" pitchFamily="34" charset="0"/>
            </a:endParaRPr>
          </a:p>
        </p:txBody>
      </p:sp>
      <p:sp>
        <p:nvSpPr>
          <p:cNvPr id="29699" name="Rectangle 3"/>
          <p:cNvSpPr>
            <a:spLocks noGrp="1" noChangeArrowheads="1"/>
          </p:cNvSpPr>
          <p:nvPr>
            <p:ph type="body" idx="1"/>
          </p:nvPr>
        </p:nvSpPr>
        <p:spPr/>
        <p:txBody>
          <a:bodyPr/>
          <a:lstStyle/>
          <a:p>
            <a:pPr algn="ctr" eaLnBrk="1" hangingPunct="1">
              <a:buFont typeface="Wingdings" panose="05000000000000000000" pitchFamily="2" charset="2"/>
              <a:buNone/>
              <a:defRPr/>
            </a:pPr>
            <a:r>
              <a:rPr lang="tr-TR" smtClean="0">
                <a:latin typeface="Comic Sans MS" pitchFamily="66" charset="0"/>
              </a:rPr>
              <a:t>   </a:t>
            </a:r>
            <a:r>
              <a:rPr lang="tr-TR" sz="3600" b="1">
                <a:latin typeface="Comic Sans MS" pitchFamily="66" charset="0"/>
              </a:rPr>
              <a:t>Geniş anlamda çevre;</a:t>
            </a:r>
          </a:p>
          <a:p>
            <a:pPr algn="ctr" eaLnBrk="1" hangingPunct="1">
              <a:buFont typeface="Wingdings" panose="05000000000000000000" pitchFamily="2" charset="2"/>
              <a:buNone/>
              <a:defRPr/>
            </a:pPr>
            <a:r>
              <a:rPr lang="tr-TR" sz="3600" b="1">
                <a:latin typeface="Comic Sans MS" pitchFamily="66" charset="0"/>
              </a:rPr>
              <a:t>  bir organizmanın veya organizmalar topluluğunun yaşamını sağlayan ve onu sürekli olarak etkisi altında tutan süreçler, enerjiler ve maddesel varlıkların bütünüdür.</a:t>
            </a:r>
          </a:p>
        </p:txBody>
      </p:sp>
    </p:spTree>
    <p:extLst>
      <p:ext uri="{BB962C8B-B14F-4D97-AF65-F5344CB8AC3E}">
        <p14:creationId xmlns:p14="http://schemas.microsoft.com/office/powerpoint/2010/main" val="4106442278"/>
      </p:ext>
    </p:extLst>
  </p:cSld>
  <p:clrMapOvr>
    <a:masterClrMapping/>
  </p:clrMapOvr>
  <p:transition>
    <p:wheel spokes="2"/>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0"/>
          <p:cNvSpPr>
            <a:spLocks noGrp="1" noChangeArrowheads="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20D90CF8-2F07-4B8A-969D-E1399A862E62}" type="slidenum">
              <a:rPr lang="tr-TR" altLang="tr-TR" sz="1400">
                <a:solidFill>
                  <a:srgbClr val="FFFFFF"/>
                </a:solidFill>
                <a:latin typeface="Arial" panose="020B0604020202020204" pitchFamily="34" charset="0"/>
              </a:rPr>
              <a:pPr eaLnBrk="1" hangingPunct="1">
                <a:defRPr/>
              </a:pPr>
              <a:t>4</a:t>
            </a:fld>
            <a:endParaRPr lang="tr-TR" altLang="tr-TR" sz="1400">
              <a:solidFill>
                <a:srgbClr val="FFFFFF"/>
              </a:solidFill>
              <a:latin typeface="Arial" panose="020B0604020202020204" pitchFamily="34" charset="0"/>
            </a:endParaRPr>
          </a:p>
        </p:txBody>
      </p:sp>
      <p:sp>
        <p:nvSpPr>
          <p:cNvPr id="34818" name="Rectangle 2"/>
          <p:cNvSpPr>
            <a:spLocks noGrp="1" noChangeArrowheads="1"/>
          </p:cNvSpPr>
          <p:nvPr>
            <p:ph type="ctrTitle"/>
          </p:nvPr>
        </p:nvSpPr>
        <p:spPr>
          <a:xfrm>
            <a:off x="2209800" y="838200"/>
            <a:ext cx="7772400" cy="5105400"/>
          </a:xfrm>
        </p:spPr>
        <p:txBody>
          <a:bodyPr/>
          <a:lstStyle/>
          <a:p>
            <a:pPr eaLnBrk="1" hangingPunct="1">
              <a:defRPr/>
            </a:pPr>
            <a:r>
              <a:rPr lang="tr-TR" sz="4000">
                <a:latin typeface="Comic Sans MS" pitchFamily="66" charset="0"/>
              </a:rPr>
              <a:t/>
            </a:r>
            <a:br>
              <a:rPr lang="tr-TR" sz="4000">
                <a:latin typeface="Comic Sans MS" pitchFamily="66" charset="0"/>
              </a:rPr>
            </a:br>
            <a:r>
              <a:rPr lang="tr-TR" sz="4000">
                <a:latin typeface="Comic Sans MS" pitchFamily="66" charset="0"/>
              </a:rPr>
              <a:t/>
            </a:r>
            <a:br>
              <a:rPr lang="tr-TR" sz="4000">
                <a:latin typeface="Comic Sans MS" pitchFamily="66" charset="0"/>
              </a:rPr>
            </a:br>
            <a:r>
              <a:rPr lang="tr-TR" sz="4000">
                <a:latin typeface="Comic Sans MS" pitchFamily="66" charset="0"/>
              </a:rPr>
              <a:t/>
            </a:r>
            <a:br>
              <a:rPr lang="tr-TR" sz="4000">
                <a:latin typeface="Comic Sans MS" pitchFamily="66" charset="0"/>
              </a:rPr>
            </a:br>
            <a:r>
              <a:rPr lang="tr-TR" sz="4000">
                <a:latin typeface="Comic Sans MS" pitchFamily="66" charset="0"/>
              </a:rPr>
              <a:t/>
            </a:r>
            <a:br>
              <a:rPr lang="tr-TR" sz="4000">
                <a:latin typeface="Comic Sans MS" pitchFamily="66" charset="0"/>
              </a:rPr>
            </a:br>
            <a:r>
              <a:rPr lang="tr-TR" sz="4000">
                <a:latin typeface="Comic Sans MS" pitchFamily="66" charset="0"/>
              </a:rPr>
              <a:t/>
            </a:r>
            <a:br>
              <a:rPr lang="tr-TR" sz="4000">
                <a:latin typeface="Comic Sans MS" pitchFamily="66" charset="0"/>
              </a:rPr>
            </a:br>
            <a:r>
              <a:rPr lang="tr-TR" sz="4000">
                <a:latin typeface="Comic Sans MS" pitchFamily="66" charset="0"/>
              </a:rPr>
              <a:t/>
            </a:r>
            <a:br>
              <a:rPr lang="tr-TR" sz="4000">
                <a:latin typeface="Comic Sans MS" pitchFamily="66" charset="0"/>
              </a:rPr>
            </a:br>
            <a:r>
              <a:rPr lang="tr-TR" sz="4000">
                <a:latin typeface="Comic Sans MS" pitchFamily="66" charset="0"/>
              </a:rPr>
              <a:t/>
            </a:r>
            <a:br>
              <a:rPr lang="tr-TR" sz="4000">
                <a:latin typeface="Comic Sans MS" pitchFamily="66" charset="0"/>
              </a:rPr>
            </a:br>
            <a:r>
              <a:rPr lang="tr-TR" sz="4000">
                <a:latin typeface="Comic Sans MS" pitchFamily="66" charset="0"/>
              </a:rPr>
              <a:t/>
            </a:r>
            <a:br>
              <a:rPr lang="tr-TR" sz="4000">
                <a:latin typeface="Comic Sans MS" pitchFamily="66" charset="0"/>
              </a:rPr>
            </a:br>
            <a:r>
              <a:rPr lang="tr-TR" sz="4000">
                <a:latin typeface="Comic Sans MS" pitchFamily="66" charset="0"/>
              </a:rPr>
              <a:t/>
            </a:r>
            <a:br>
              <a:rPr lang="tr-TR" sz="4000">
                <a:latin typeface="Comic Sans MS" pitchFamily="66" charset="0"/>
              </a:rPr>
            </a:br>
            <a:r>
              <a:rPr lang="tr-TR" sz="4000">
                <a:latin typeface="Comic Sans MS" pitchFamily="66" charset="0"/>
              </a:rPr>
              <a:t/>
            </a:r>
            <a:br>
              <a:rPr lang="tr-TR" sz="4000">
                <a:latin typeface="Comic Sans MS" pitchFamily="66" charset="0"/>
              </a:rPr>
            </a:br>
            <a:r>
              <a:rPr lang="tr-TR" sz="4000">
                <a:latin typeface="Comic Sans MS" pitchFamily="66" charset="0"/>
              </a:rPr>
              <a:t/>
            </a:r>
            <a:br>
              <a:rPr lang="tr-TR" sz="4000">
                <a:latin typeface="Comic Sans MS" pitchFamily="66" charset="0"/>
              </a:rPr>
            </a:br>
            <a:r>
              <a:rPr lang="tr-TR" sz="3600" b="1">
                <a:solidFill>
                  <a:schemeClr val="tx1"/>
                </a:solidFill>
                <a:latin typeface="Comic Sans MS" pitchFamily="66" charset="0"/>
              </a:rPr>
              <a:t>Genel tanımla çevre; </a:t>
            </a:r>
            <a:br>
              <a:rPr lang="tr-TR" sz="3600" b="1">
                <a:solidFill>
                  <a:schemeClr val="tx1"/>
                </a:solidFill>
                <a:latin typeface="Comic Sans MS" pitchFamily="66" charset="0"/>
              </a:rPr>
            </a:br>
            <a:r>
              <a:rPr lang="tr-TR" sz="3600" b="1">
                <a:solidFill>
                  <a:schemeClr val="tx1"/>
                </a:solidFill>
                <a:latin typeface="Comic Sans MS" pitchFamily="66" charset="0"/>
              </a:rPr>
              <a:t>Belirli bir zamanda dolaylı ya da dolaysız olarak kişinin maddi ve manevi gelişmesini ve yaşam koşullarını belirleyen biyolojik, coğrafi ve toplumsal etkenlerin tamamıdır</a:t>
            </a:r>
            <a:r>
              <a:rPr lang="tr-TR" sz="3600" b="1">
                <a:latin typeface="Comic Sans MS" pitchFamily="66" charset="0"/>
              </a:rPr>
              <a:t>.</a:t>
            </a:r>
            <a:r>
              <a:rPr lang="tr-TR" sz="3600">
                <a:latin typeface="Comic Sans MS" pitchFamily="66" charset="0"/>
              </a:rPr>
              <a:t>  </a:t>
            </a:r>
          </a:p>
        </p:txBody>
      </p:sp>
      <p:sp>
        <p:nvSpPr>
          <p:cNvPr id="34819" name="Rectangle 3"/>
          <p:cNvSpPr>
            <a:spLocks noGrp="1" noChangeArrowheads="1"/>
          </p:cNvSpPr>
          <p:nvPr>
            <p:ph type="subTitle" idx="1"/>
          </p:nvPr>
        </p:nvSpPr>
        <p:spPr/>
        <p:txBody>
          <a:bodyPr/>
          <a:lstStyle/>
          <a:p>
            <a:pPr eaLnBrk="1" hangingPunct="1">
              <a:defRPr/>
            </a:pPr>
            <a:endParaRPr lang="tr-TR" smtClean="0"/>
          </a:p>
          <a:p>
            <a:pPr eaLnBrk="1" hangingPunct="1">
              <a:defRPr/>
            </a:pPr>
            <a:endParaRPr lang="tr-TR" smtClean="0"/>
          </a:p>
        </p:txBody>
      </p:sp>
    </p:spTree>
    <p:extLst>
      <p:ext uri="{BB962C8B-B14F-4D97-AF65-F5344CB8AC3E}">
        <p14:creationId xmlns:p14="http://schemas.microsoft.com/office/powerpoint/2010/main" val="3068741337"/>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7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3511F40D-26EC-4979-B998-305963CC5D83}" type="slidenum">
              <a:rPr lang="tr-TR" altLang="tr-TR" sz="1400">
                <a:solidFill>
                  <a:srgbClr val="FFFFFF"/>
                </a:solidFill>
                <a:latin typeface="Times New Roman" panose="02020603050405020304" pitchFamily="18" charset="0"/>
              </a:rPr>
              <a:pPr eaLnBrk="1" hangingPunct="1">
                <a:defRPr/>
              </a:pPr>
              <a:t>5</a:t>
            </a:fld>
            <a:endParaRPr lang="tr-TR" altLang="tr-TR" sz="1400">
              <a:solidFill>
                <a:srgbClr val="FFFFFF"/>
              </a:solidFill>
              <a:latin typeface="Times New Roman" panose="02020603050405020304" pitchFamily="18" charset="0"/>
            </a:endParaRPr>
          </a:p>
        </p:txBody>
      </p:sp>
      <p:sp>
        <p:nvSpPr>
          <p:cNvPr id="35844" name="Rectangle 4"/>
          <p:cNvSpPr>
            <a:spLocks noGrp="1" noChangeArrowheads="1"/>
          </p:cNvSpPr>
          <p:nvPr>
            <p:ph type="title"/>
          </p:nvPr>
        </p:nvSpPr>
        <p:spPr/>
        <p:txBody>
          <a:bodyPr/>
          <a:lstStyle/>
          <a:p>
            <a:pPr eaLnBrk="1" hangingPunct="1">
              <a:defRPr/>
            </a:pPr>
            <a:r>
              <a:rPr lang="tr-TR" sz="2800">
                <a:latin typeface="Comic Sans MS" pitchFamily="66" charset="0"/>
              </a:rPr>
              <a:t>Çevre konusunda çalışmalar yürüten meslek disiplinleri</a:t>
            </a:r>
            <a:r>
              <a:rPr lang="tr-TR" sz="4000"/>
              <a:t> </a:t>
            </a:r>
          </a:p>
        </p:txBody>
      </p:sp>
      <p:graphicFrame>
        <p:nvGraphicFramePr>
          <p:cNvPr id="35886" name="Group 46"/>
          <p:cNvGraphicFramePr>
            <a:graphicFrameLocks noGrp="1"/>
          </p:cNvGraphicFramePr>
          <p:nvPr>
            <p:ph sz="half" idx="1"/>
          </p:nvPr>
        </p:nvGraphicFramePr>
        <p:xfrm>
          <a:off x="1752600" y="1600200"/>
          <a:ext cx="8763000" cy="4767444"/>
        </p:xfrm>
        <a:graphic>
          <a:graphicData uri="http://schemas.openxmlformats.org/drawingml/2006/table">
            <a:tbl>
              <a:tblPr/>
              <a:tblGrid>
                <a:gridCol w="1644650">
                  <a:extLst>
                    <a:ext uri="{9D8B030D-6E8A-4147-A177-3AD203B41FA5}">
                      <a16:colId xmlns:a16="http://schemas.microsoft.com/office/drawing/2014/main" val="20000"/>
                    </a:ext>
                  </a:extLst>
                </a:gridCol>
                <a:gridCol w="1643063">
                  <a:extLst>
                    <a:ext uri="{9D8B030D-6E8A-4147-A177-3AD203B41FA5}">
                      <a16:colId xmlns:a16="http://schemas.microsoft.com/office/drawing/2014/main" val="20001"/>
                    </a:ext>
                  </a:extLst>
                </a:gridCol>
                <a:gridCol w="1665287">
                  <a:extLst>
                    <a:ext uri="{9D8B030D-6E8A-4147-A177-3AD203B41FA5}">
                      <a16:colId xmlns:a16="http://schemas.microsoft.com/office/drawing/2014/main" val="20002"/>
                    </a:ext>
                  </a:extLst>
                </a:gridCol>
                <a:gridCol w="1619250">
                  <a:extLst>
                    <a:ext uri="{9D8B030D-6E8A-4147-A177-3AD203B41FA5}">
                      <a16:colId xmlns:a16="http://schemas.microsoft.com/office/drawing/2014/main" val="20003"/>
                    </a:ext>
                  </a:extLst>
                </a:gridCol>
                <a:gridCol w="2190750">
                  <a:extLst>
                    <a:ext uri="{9D8B030D-6E8A-4147-A177-3AD203B41FA5}">
                      <a16:colId xmlns:a16="http://schemas.microsoft.com/office/drawing/2014/main" val="20004"/>
                    </a:ext>
                  </a:extLst>
                </a:gridCol>
              </a:tblGrid>
              <a:tr h="107937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Fen Bilimleri</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Sosyal Bilimler</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Sağlık Bilimleri</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Mühendislik Bilimleri</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Plancı Disiplinler</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87889">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Biyoloji</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Ekoloji</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Zooloji</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Jeoloji</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Hidrojeoloji</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Toprak</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Coğrafya</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Fizik</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Kimya </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Vb.</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Psikoloji</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Sosyoloji</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Felsefe</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Antropoloji</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Ekonomi</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Hukuk</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Vb.</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Tıp</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Veterinerlik</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Vb.</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Çevre</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Ziraat</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Elektrik</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Makine</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Orman</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İnşaat</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Vb.</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Mimarlık</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Şehir Planlama</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Bölge Planlama</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Kentsel Tasarım</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Peyzaj Mimarlığı</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tr-TR" sz="2000" b="0" i="0" u="none" strike="noStrike" cap="none" normalizeH="0" baseline="0" smtClean="0">
                          <a:ln>
                            <a:noFill/>
                          </a:ln>
                          <a:solidFill>
                            <a:schemeClr val="tx1"/>
                          </a:solidFill>
                          <a:effectLst>
                            <a:outerShdw blurRad="38100" dist="38100" dir="2700000" algn="tl">
                              <a:srgbClr val="000000"/>
                            </a:outerShdw>
                          </a:effectLst>
                          <a:latin typeface="Comic Sans MS" pitchFamily="66" charset="0"/>
                        </a:rPr>
                        <a:t>Vb.</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38281676"/>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810D2965-3C34-4E8E-8C04-6C6C657C73EB}" type="slidenum">
              <a:rPr lang="tr-TR" altLang="tr-TR" sz="1200">
                <a:solidFill>
                  <a:srgbClr val="FFFFFF"/>
                </a:solidFill>
                <a:latin typeface="Arial" panose="020B0604020202020204" pitchFamily="34" charset="0"/>
              </a:rPr>
              <a:pPr eaLnBrk="1" hangingPunct="1">
                <a:defRPr/>
              </a:pPr>
              <a:t>6</a:t>
            </a:fld>
            <a:endParaRPr lang="tr-TR" altLang="tr-TR" sz="1200">
              <a:solidFill>
                <a:srgbClr val="FFFFFF"/>
              </a:solidFill>
              <a:latin typeface="Arial" panose="020B0604020202020204" pitchFamily="34" charset="0"/>
            </a:endParaRPr>
          </a:p>
        </p:txBody>
      </p:sp>
      <p:sp>
        <p:nvSpPr>
          <p:cNvPr id="53250" name="Rectangle 2"/>
          <p:cNvSpPr>
            <a:spLocks noGrp="1" noChangeArrowheads="1"/>
          </p:cNvSpPr>
          <p:nvPr>
            <p:ph type="title"/>
          </p:nvPr>
        </p:nvSpPr>
        <p:spPr/>
        <p:txBody>
          <a:bodyPr/>
          <a:lstStyle/>
          <a:p>
            <a:pPr eaLnBrk="1" hangingPunct="1">
              <a:defRPr/>
            </a:pPr>
            <a:r>
              <a:rPr lang="tr-TR" sz="3200">
                <a:latin typeface="Comic Sans MS" pitchFamily="66" charset="0"/>
              </a:rPr>
              <a:t>ÇEVRE FAKTÖRLERİ </a:t>
            </a:r>
            <a:br>
              <a:rPr lang="tr-TR" sz="3200">
                <a:latin typeface="Comic Sans MS" pitchFamily="66" charset="0"/>
              </a:rPr>
            </a:br>
            <a:r>
              <a:rPr lang="tr-TR" sz="3200">
                <a:latin typeface="Comic Sans MS" pitchFamily="66" charset="0"/>
              </a:rPr>
              <a:t>(EKOLOJİK FAKTÖRLER)</a:t>
            </a:r>
          </a:p>
        </p:txBody>
      </p:sp>
      <p:sp>
        <p:nvSpPr>
          <p:cNvPr id="24580" name="Rectangle 3"/>
          <p:cNvSpPr>
            <a:spLocks noGrp="1" noChangeArrowheads="1"/>
          </p:cNvSpPr>
          <p:nvPr>
            <p:ph type="body" idx="1"/>
          </p:nvPr>
        </p:nvSpPr>
        <p:spPr>
          <a:xfrm>
            <a:off x="1981200" y="1447800"/>
            <a:ext cx="8229600" cy="4724400"/>
          </a:xfrm>
        </p:spPr>
        <p:txBody>
          <a:bodyPr/>
          <a:lstStyle/>
          <a:p>
            <a:pPr eaLnBrk="1" hangingPunct="1">
              <a:lnSpc>
                <a:spcPct val="90000"/>
              </a:lnSpc>
            </a:pPr>
            <a:r>
              <a:rPr lang="tr-TR" altLang="tr-TR" sz="2800">
                <a:latin typeface="Comic Sans MS" panose="030F0702030302020204" pitchFamily="66" charset="0"/>
              </a:rPr>
              <a:t>İklim faktörleri; Sıcaklık, nem, hava hareketleri, ışık,</a:t>
            </a:r>
          </a:p>
          <a:p>
            <a:pPr eaLnBrk="1" hangingPunct="1">
              <a:lnSpc>
                <a:spcPct val="90000"/>
              </a:lnSpc>
              <a:buFontTx/>
              <a:buNone/>
            </a:pPr>
            <a:endParaRPr lang="tr-TR" altLang="tr-TR" sz="2800">
              <a:latin typeface="Comic Sans MS" panose="030F0702030302020204" pitchFamily="66" charset="0"/>
            </a:endParaRPr>
          </a:p>
          <a:p>
            <a:pPr eaLnBrk="1" hangingPunct="1">
              <a:lnSpc>
                <a:spcPct val="90000"/>
              </a:lnSpc>
            </a:pPr>
            <a:r>
              <a:rPr lang="tr-TR" altLang="tr-TR" sz="2800">
                <a:latin typeface="Comic Sans MS" panose="030F0702030302020204" pitchFamily="66" charset="0"/>
              </a:rPr>
              <a:t>Fizyografik faktörler; Yeryüzü şekli, denizden yükseklik, enlem vb.,</a:t>
            </a:r>
          </a:p>
          <a:p>
            <a:pPr eaLnBrk="1" hangingPunct="1">
              <a:lnSpc>
                <a:spcPct val="90000"/>
              </a:lnSpc>
              <a:buFontTx/>
              <a:buNone/>
            </a:pPr>
            <a:endParaRPr lang="tr-TR" altLang="tr-TR" sz="2800">
              <a:latin typeface="Comic Sans MS" panose="030F0702030302020204" pitchFamily="66" charset="0"/>
            </a:endParaRPr>
          </a:p>
          <a:p>
            <a:pPr eaLnBrk="1" hangingPunct="1">
              <a:lnSpc>
                <a:spcPct val="90000"/>
              </a:lnSpc>
            </a:pPr>
            <a:r>
              <a:rPr lang="tr-TR" altLang="tr-TR" sz="2800">
                <a:latin typeface="Comic Sans MS" panose="030F0702030302020204" pitchFamily="66" charset="0"/>
              </a:rPr>
              <a:t>Edafik faktörler; Toprak özellikleri,</a:t>
            </a:r>
          </a:p>
          <a:p>
            <a:pPr eaLnBrk="1" hangingPunct="1">
              <a:lnSpc>
                <a:spcPct val="90000"/>
              </a:lnSpc>
              <a:buFontTx/>
              <a:buNone/>
            </a:pPr>
            <a:endParaRPr lang="tr-TR" altLang="tr-TR" sz="2800">
              <a:latin typeface="Comic Sans MS" panose="030F0702030302020204" pitchFamily="66" charset="0"/>
            </a:endParaRPr>
          </a:p>
          <a:p>
            <a:pPr eaLnBrk="1" hangingPunct="1">
              <a:lnSpc>
                <a:spcPct val="90000"/>
              </a:lnSpc>
            </a:pPr>
            <a:r>
              <a:rPr lang="tr-TR" altLang="tr-TR" sz="2800">
                <a:latin typeface="Comic Sans MS" panose="030F0702030302020204" pitchFamily="66" charset="0"/>
              </a:rPr>
              <a:t>Biyotik faktörler; Mikroorganizma, bitki, hayvan, insan varlıkları ve aktiviteleri.</a:t>
            </a:r>
          </a:p>
        </p:txBody>
      </p:sp>
    </p:spTree>
    <p:extLst>
      <p:ext uri="{BB962C8B-B14F-4D97-AF65-F5344CB8AC3E}">
        <p14:creationId xmlns:p14="http://schemas.microsoft.com/office/powerpoint/2010/main" val="3551741227"/>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5919F79-9D4E-479B-BA17-1C318519FC33}" type="slidenum">
              <a:rPr lang="tr-TR" altLang="tr-TR" sz="1400">
                <a:solidFill>
                  <a:srgbClr val="000000"/>
                </a:solidFill>
              </a:rPr>
              <a:pPr>
                <a:spcBef>
                  <a:spcPct val="0"/>
                </a:spcBef>
                <a:buFontTx/>
                <a:buNone/>
              </a:pPr>
              <a:t>7</a:t>
            </a:fld>
            <a:endParaRPr lang="tr-TR" altLang="tr-TR" sz="1400">
              <a:solidFill>
                <a:srgbClr val="000000"/>
              </a:solidFill>
            </a:endParaRPr>
          </a:p>
        </p:txBody>
      </p:sp>
      <p:sp>
        <p:nvSpPr>
          <p:cNvPr id="26627" name="Rectangle 2"/>
          <p:cNvSpPr>
            <a:spLocks noGrp="1" noChangeArrowheads="1"/>
          </p:cNvSpPr>
          <p:nvPr>
            <p:ph type="title"/>
          </p:nvPr>
        </p:nvSpPr>
        <p:spPr/>
        <p:txBody>
          <a:bodyPr/>
          <a:lstStyle/>
          <a:p>
            <a:pPr eaLnBrk="1" hangingPunct="1"/>
            <a:r>
              <a:rPr lang="tr-TR" altLang="tr-TR" sz="3200">
                <a:latin typeface="Comic Sans MS" panose="030F0702030302020204" pitchFamily="66" charset="0"/>
              </a:rPr>
              <a:t>ÇEVRE İLE İLGİLİ TERİMLER</a:t>
            </a:r>
          </a:p>
        </p:txBody>
      </p:sp>
      <p:sp>
        <p:nvSpPr>
          <p:cNvPr id="26628" name="Rectangle 3"/>
          <p:cNvSpPr>
            <a:spLocks noGrp="1" noChangeArrowheads="1"/>
          </p:cNvSpPr>
          <p:nvPr>
            <p:ph type="body" idx="1"/>
          </p:nvPr>
        </p:nvSpPr>
        <p:spPr>
          <a:xfrm>
            <a:off x="1905000" y="1524001"/>
            <a:ext cx="8229600" cy="4530725"/>
          </a:xfrm>
        </p:spPr>
        <p:txBody>
          <a:bodyPr/>
          <a:lstStyle/>
          <a:p>
            <a:pPr eaLnBrk="1" hangingPunct="1">
              <a:lnSpc>
                <a:spcPct val="90000"/>
              </a:lnSpc>
              <a:buFontTx/>
              <a:buNone/>
            </a:pPr>
            <a:r>
              <a:rPr lang="tr-TR" altLang="tr-TR" u="sng" smtClean="0">
                <a:latin typeface="Comic Sans MS" panose="030F0702030302020204" pitchFamily="66" charset="0"/>
              </a:rPr>
              <a:t>Ekoloji:</a:t>
            </a:r>
          </a:p>
          <a:p>
            <a:pPr algn="just" eaLnBrk="1" hangingPunct="1">
              <a:lnSpc>
                <a:spcPct val="90000"/>
              </a:lnSpc>
              <a:buFontTx/>
              <a:buNone/>
            </a:pPr>
            <a:r>
              <a:rPr lang="tr-TR" altLang="tr-TR" smtClean="0">
                <a:latin typeface="Comic Sans MS" panose="030F0702030302020204" pitchFamily="66" charset="0"/>
              </a:rPr>
              <a:t>   Çeşitli türdeki canlıların çevreleri ile uyumlu olarak nasıl yaşamlarını sürdürdüklerini veya bu canlı varlıkların hangi koşullar altında besinlerini ve gereksinimlerini karşıladıklarını ve çeşitli fonksiyonların ne tür bir canlı topluluğu içinde yürütüldüğünü inceleyen bilim koludur.</a:t>
            </a:r>
          </a:p>
          <a:p>
            <a:pPr algn="just" eaLnBrk="1" hangingPunct="1">
              <a:lnSpc>
                <a:spcPct val="90000"/>
              </a:lnSpc>
              <a:buFontTx/>
              <a:buNone/>
            </a:pPr>
            <a:endParaRPr lang="tr-TR" altLang="tr-TR" smtClean="0">
              <a:latin typeface="Comic Sans MS" panose="030F0702030302020204" pitchFamily="66" charset="0"/>
            </a:endParaRPr>
          </a:p>
        </p:txBody>
      </p:sp>
    </p:spTree>
    <p:extLst>
      <p:ext uri="{BB962C8B-B14F-4D97-AF65-F5344CB8AC3E}">
        <p14:creationId xmlns:p14="http://schemas.microsoft.com/office/powerpoint/2010/main" val="436157834"/>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9CC66FC1-3F60-4C1F-BFF8-CC54ABACA53A}" type="slidenum">
              <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8</a:t>
            </a:fld>
            <a:endPar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8675" name="Rectangle 2"/>
          <p:cNvSpPr>
            <a:spLocks noGrp="1" noChangeArrowheads="1"/>
          </p:cNvSpPr>
          <p:nvPr>
            <p:ph type="title"/>
          </p:nvPr>
        </p:nvSpPr>
        <p:spPr/>
        <p:txBody>
          <a:bodyPr/>
          <a:lstStyle/>
          <a:p>
            <a:pPr eaLnBrk="1" hangingPunct="1"/>
            <a:r>
              <a:rPr lang="tr-TR" altLang="tr-TR" sz="3200">
                <a:latin typeface="Comic Sans MS" panose="030F0702030302020204" pitchFamily="66" charset="0"/>
              </a:rPr>
              <a:t/>
            </a:r>
            <a:br>
              <a:rPr lang="tr-TR" altLang="tr-TR" sz="3200">
                <a:latin typeface="Comic Sans MS" panose="030F0702030302020204" pitchFamily="66" charset="0"/>
              </a:rPr>
            </a:br>
            <a:r>
              <a:rPr lang="tr-TR" altLang="tr-TR" sz="3200">
                <a:latin typeface="Comic Sans MS" panose="030F0702030302020204" pitchFamily="66" charset="0"/>
              </a:rPr>
              <a:t/>
            </a:r>
            <a:br>
              <a:rPr lang="tr-TR" altLang="tr-TR" sz="3200">
                <a:latin typeface="Comic Sans MS" panose="030F0702030302020204" pitchFamily="66" charset="0"/>
              </a:rPr>
            </a:br>
            <a:r>
              <a:rPr lang="tr-TR" altLang="tr-TR" sz="3200">
                <a:latin typeface="Comic Sans MS" panose="030F0702030302020204" pitchFamily="66" charset="0"/>
              </a:rPr>
              <a:t/>
            </a:r>
            <a:br>
              <a:rPr lang="tr-TR" altLang="tr-TR" sz="3200">
                <a:latin typeface="Comic Sans MS" panose="030F0702030302020204" pitchFamily="66" charset="0"/>
              </a:rPr>
            </a:br>
            <a:r>
              <a:rPr lang="tr-TR" altLang="tr-TR" sz="3200">
                <a:latin typeface="Comic Sans MS" panose="030F0702030302020204" pitchFamily="66" charset="0"/>
              </a:rPr>
              <a:t>EKOLOJİNİN PRENSİPLERİ</a:t>
            </a:r>
            <a:br>
              <a:rPr lang="tr-TR" altLang="tr-TR" sz="3200">
                <a:latin typeface="Comic Sans MS" panose="030F0702030302020204" pitchFamily="66" charset="0"/>
              </a:rPr>
            </a:br>
            <a:endParaRPr lang="tr-TR" altLang="tr-TR" sz="3200">
              <a:latin typeface="Comic Sans MS" panose="030F0702030302020204" pitchFamily="66" charset="0"/>
            </a:endParaRPr>
          </a:p>
        </p:txBody>
      </p:sp>
      <p:sp>
        <p:nvSpPr>
          <p:cNvPr id="28676" name="Rectangle 3"/>
          <p:cNvSpPr>
            <a:spLocks noGrp="1" noChangeArrowheads="1"/>
          </p:cNvSpPr>
          <p:nvPr>
            <p:ph type="body" idx="1"/>
          </p:nvPr>
        </p:nvSpPr>
        <p:spPr/>
        <p:txBody>
          <a:bodyPr/>
          <a:lstStyle/>
          <a:p>
            <a:pPr algn="ctr" eaLnBrk="1" hangingPunct="1">
              <a:buFontTx/>
              <a:buNone/>
            </a:pPr>
            <a:endParaRPr lang="tr-TR" altLang="tr-TR" sz="3600">
              <a:latin typeface="Comic Sans MS" panose="030F0702030302020204" pitchFamily="66" charset="0"/>
            </a:endParaRPr>
          </a:p>
          <a:p>
            <a:pPr eaLnBrk="1" hangingPunct="1">
              <a:buFontTx/>
              <a:buNone/>
            </a:pPr>
            <a:r>
              <a:rPr lang="tr-TR" altLang="tr-TR" sz="3600">
                <a:latin typeface="Comic Sans MS" panose="030F0702030302020204" pitchFamily="66" charset="0"/>
              </a:rPr>
              <a:t>                    1. Dayanışma</a:t>
            </a:r>
          </a:p>
          <a:p>
            <a:pPr eaLnBrk="1" hangingPunct="1">
              <a:buFontTx/>
              <a:buNone/>
            </a:pPr>
            <a:r>
              <a:rPr lang="tr-TR" altLang="tr-TR" sz="3600">
                <a:latin typeface="Comic Sans MS" panose="030F0702030302020204" pitchFamily="66" charset="0"/>
              </a:rPr>
              <a:t>                    2. Sınırlama</a:t>
            </a:r>
          </a:p>
          <a:p>
            <a:pPr eaLnBrk="1" hangingPunct="1">
              <a:buFontTx/>
              <a:buNone/>
            </a:pPr>
            <a:r>
              <a:rPr lang="tr-TR" altLang="tr-TR" sz="3600">
                <a:latin typeface="Comic Sans MS" panose="030F0702030302020204" pitchFamily="66" charset="0"/>
              </a:rPr>
              <a:t>                    3. Bağlılık</a:t>
            </a:r>
          </a:p>
        </p:txBody>
      </p:sp>
    </p:spTree>
    <p:extLst>
      <p:ext uri="{BB962C8B-B14F-4D97-AF65-F5344CB8AC3E}">
        <p14:creationId xmlns:p14="http://schemas.microsoft.com/office/powerpoint/2010/main" val="3312700743"/>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lgacık">
  <a:themeElements>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Dalgacık">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algacık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Dalgacık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Dalgacık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Dalgacık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Dalgacık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Dalgacık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Dalgacık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Dalgacık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kçaağaç">
  <a:themeElements>
    <a:clrScheme name="Akçaağaç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Akçaağaç">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kçaağaç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Akçaağaç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Akçaağaç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Akçaağaç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Akçaağaç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Akçaağaç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Akçaağaç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Akçaağaç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Akçaağaç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ağ Zirvesi">
  <a:themeElements>
    <a:clrScheme name="Dağ Zirvesi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Dağ Zirvesi">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ağ Zirvesi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Dağ Zirvesi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Dağ Zirvesi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Dağ Zirvesi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Dağ Zirvesi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Dağ Zirvesi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Dağ Zirvesi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Dağ Zirvesi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Dağ Zirvesi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394</Words>
  <Application>Microsoft Office PowerPoint</Application>
  <PresentationFormat>Geniş ekran</PresentationFormat>
  <Paragraphs>101</Paragraphs>
  <Slides>8</Slides>
  <Notes>8</Notes>
  <HiddenSlides>0</HiddenSlides>
  <MMClips>0</MMClips>
  <ScaleCrop>false</ScaleCrop>
  <HeadingPairs>
    <vt:vector size="6" baseType="variant">
      <vt:variant>
        <vt:lpstr>Kullanılan Yazı Tipleri</vt:lpstr>
      </vt:variant>
      <vt:variant>
        <vt:i4>6</vt:i4>
      </vt:variant>
      <vt:variant>
        <vt:lpstr>Tema</vt:lpstr>
      </vt:variant>
      <vt:variant>
        <vt:i4>5</vt:i4>
      </vt:variant>
      <vt:variant>
        <vt:lpstr>Slayt Başlıkları</vt:lpstr>
      </vt:variant>
      <vt:variant>
        <vt:i4>8</vt:i4>
      </vt:variant>
    </vt:vector>
  </HeadingPairs>
  <TitlesOfParts>
    <vt:vector size="19" baseType="lpstr">
      <vt:lpstr>Arial</vt:lpstr>
      <vt:lpstr>Calibri</vt:lpstr>
      <vt:lpstr>Calibri Light</vt:lpstr>
      <vt:lpstr>Comic Sans MS</vt:lpstr>
      <vt:lpstr>Times New Roman</vt:lpstr>
      <vt:lpstr>Wingdings</vt:lpstr>
      <vt:lpstr>Office Teması</vt:lpstr>
      <vt:lpstr>Dalgacık</vt:lpstr>
      <vt:lpstr>Akçaağaç</vt:lpstr>
      <vt:lpstr>Dağ Zirvesi</vt:lpstr>
      <vt:lpstr>Varsayılan Tasarım</vt:lpstr>
      <vt:lpstr>ÇEVRE BİLGİSİ DERS İÇERİĞİ</vt:lpstr>
      <vt:lpstr>PowerPoint Sunusu</vt:lpstr>
      <vt:lpstr>PowerPoint Sunusu</vt:lpstr>
      <vt:lpstr>           Genel tanımla çevre;  Belirli bir zamanda dolaylı ya da dolaysız olarak kişinin maddi ve manevi gelişmesini ve yaşam koşullarını belirleyen biyolojik, coğrafi ve toplumsal etkenlerin tamamıdır.  </vt:lpstr>
      <vt:lpstr>Çevre konusunda çalışmalar yürüten meslek disiplinleri </vt:lpstr>
      <vt:lpstr>ÇEVRE FAKTÖRLERİ  (EKOLOJİK FAKTÖRLER)</vt:lpstr>
      <vt:lpstr>ÇEVRE İLE İLGİLİ TERİMLER</vt:lpstr>
      <vt:lpstr>   EKOLOJİNİN PRENSİPLERİ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 BİLGİSİ DERS İÇERİĞİ</dc:title>
  <dc:creator>Windows Kullanıcısı</dc:creator>
  <cp:lastModifiedBy>TCALİSKAN</cp:lastModifiedBy>
  <cp:revision>3</cp:revision>
  <dcterms:created xsi:type="dcterms:W3CDTF">2020-01-21T19:52:56Z</dcterms:created>
  <dcterms:modified xsi:type="dcterms:W3CDTF">2020-01-23T11:37:21Z</dcterms:modified>
</cp:coreProperties>
</file>