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7" d="100"/>
          <a:sy n="37" d="100"/>
        </p:scale>
        <p:origin x="16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03503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76332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797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4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3269" name="Rectangle 21"/>
          <p:cNvSpPr>
            <a:spLocks noGrp="1" noChangeArrowheads="1"/>
          </p:cNvSpPr>
          <p:nvPr>
            <p:ph type="ctrTitle" sz="quarter"/>
          </p:nvPr>
        </p:nvSpPr>
        <p:spPr>
          <a:xfrm>
            <a:off x="914400" y="1828801"/>
            <a:ext cx="103632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53270" name="Rectangle 2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23" name="Rectangle 2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9B5ECEA-D821-41B4-AE79-3F62FAC189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45870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B546E-E561-4616-8F3A-94D585CDCC4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08652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BEC340-9DB7-48B9-86E3-F8E221D6C14E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971262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032E40-034E-41E6-A25D-FF0B78701DF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18953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8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7320EE-EB5B-4EAB-AAD9-5D96E9AC796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0312020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6D7A9-9BCB-4E9F-9398-446E63A45BC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4366274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3DD9C-9AF5-4852-82AE-AE5449AEF708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0945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1F236-E5B9-479E-8EBC-21A0F1066B7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7258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3402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D011-9787-482B-A04E-1392D6AAC4F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56482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B7A9D1-99B7-4FCB-8E96-68E8C66ED79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329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2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FFAE0F-1935-4B73-8621-FE80FA823D3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739928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68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585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6591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4670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10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5035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3269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BBA3F0-C089-4254-9778-AD246C00629A}" type="datetimeFigureOut">
              <a:rPr lang="tr-TR" smtClean="0"/>
              <a:t>12.05.2020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E1F940-547C-4620-8E0D-D506CFF7A65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304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12192000" cy="6934200"/>
            <a:chOff x="0" y="0"/>
            <a:chExt cx="5760" cy="4368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2208"/>
              <a:ext cx="2515" cy="1970"/>
            </a:xfrm>
            <a:custGeom>
              <a:avLst/>
              <a:gdLst/>
              <a:ahLst/>
              <a:cxnLst>
                <a:cxn ang="0">
                  <a:pos x="744" y="1669"/>
                </a:cxn>
                <a:cxn ang="0">
                  <a:pos x="852" y="1400"/>
                </a:cxn>
                <a:cxn ang="0">
                  <a:pos x="876" y="1171"/>
                </a:cxn>
                <a:cxn ang="0">
                  <a:pos x="979" y="1370"/>
                </a:cxn>
                <a:cxn ang="0">
                  <a:pos x="1231" y="1621"/>
                </a:cxn>
                <a:cxn ang="0">
                  <a:pos x="1471" y="1693"/>
                </a:cxn>
                <a:cxn ang="0">
                  <a:pos x="1819" y="1678"/>
                </a:cxn>
                <a:cxn ang="0">
                  <a:pos x="1893" y="1513"/>
                </a:cxn>
                <a:cxn ang="0">
                  <a:pos x="1874" y="1285"/>
                </a:cxn>
                <a:cxn ang="0">
                  <a:pos x="1783" y="967"/>
                </a:cxn>
                <a:cxn ang="0">
                  <a:pos x="1289" y="873"/>
                </a:cxn>
                <a:cxn ang="0">
                  <a:pos x="1549" y="745"/>
                </a:cxn>
                <a:cxn ang="0">
                  <a:pos x="1753" y="732"/>
                </a:cxn>
                <a:cxn ang="0">
                  <a:pos x="2107" y="618"/>
                </a:cxn>
                <a:cxn ang="0">
                  <a:pos x="2377" y="438"/>
                </a:cxn>
                <a:cxn ang="0">
                  <a:pos x="2420" y="343"/>
                </a:cxn>
                <a:cxn ang="0">
                  <a:pos x="2077" y="331"/>
                </a:cxn>
                <a:cxn ang="0">
                  <a:pos x="1951" y="301"/>
                </a:cxn>
                <a:cxn ang="0">
                  <a:pos x="1645" y="289"/>
                </a:cxn>
                <a:cxn ang="0">
                  <a:pos x="1297" y="408"/>
                </a:cxn>
                <a:cxn ang="0">
                  <a:pos x="1308" y="337"/>
                </a:cxn>
                <a:cxn ang="0">
                  <a:pos x="1453" y="168"/>
                </a:cxn>
                <a:cxn ang="0">
                  <a:pos x="1477" y="36"/>
                </a:cxn>
                <a:cxn ang="0">
                  <a:pos x="1417" y="24"/>
                </a:cxn>
                <a:cxn ang="0">
                  <a:pos x="1189" y="102"/>
                </a:cxn>
                <a:cxn ang="0">
                  <a:pos x="1026" y="144"/>
                </a:cxn>
                <a:cxn ang="0">
                  <a:pos x="889" y="331"/>
                </a:cxn>
                <a:cxn ang="0">
                  <a:pos x="726" y="480"/>
                </a:cxn>
                <a:cxn ang="0">
                  <a:pos x="643" y="540"/>
                </a:cxn>
                <a:cxn ang="0">
                  <a:pos x="600" y="516"/>
                </a:cxn>
                <a:cxn ang="0">
                  <a:pos x="552" y="486"/>
                </a:cxn>
                <a:cxn ang="0">
                  <a:pos x="528" y="462"/>
                </a:cxn>
                <a:cxn ang="0">
                  <a:pos x="474" y="426"/>
                </a:cxn>
                <a:cxn ang="0">
                  <a:pos x="415" y="390"/>
                </a:cxn>
                <a:cxn ang="0">
                  <a:pos x="366" y="366"/>
                </a:cxn>
                <a:cxn ang="0">
                  <a:pos x="192" y="234"/>
                </a:cxn>
                <a:cxn ang="0">
                  <a:pos x="570" y="564"/>
                </a:cxn>
                <a:cxn ang="0">
                  <a:pos x="444" y="732"/>
                </a:cxn>
                <a:cxn ang="0">
                  <a:pos x="318" y="787"/>
                </a:cxn>
                <a:cxn ang="0">
                  <a:pos x="127" y="853"/>
                </a:cxn>
                <a:cxn ang="0">
                  <a:pos x="0" y="1165"/>
                </a:cxn>
                <a:cxn ang="0">
                  <a:pos x="372" y="1015"/>
                </a:cxn>
                <a:cxn ang="0">
                  <a:pos x="222" y="1262"/>
                </a:cxn>
                <a:cxn ang="0">
                  <a:pos x="139" y="1459"/>
                </a:cxn>
                <a:cxn ang="0">
                  <a:pos x="102" y="1495"/>
                </a:cxn>
                <a:cxn ang="0">
                  <a:pos x="84" y="1519"/>
                </a:cxn>
                <a:cxn ang="0">
                  <a:pos x="96" y="1537"/>
                </a:cxn>
                <a:cxn ang="0">
                  <a:pos x="127" y="1567"/>
                </a:cxn>
                <a:cxn ang="0">
                  <a:pos x="145" y="1633"/>
                </a:cxn>
                <a:cxn ang="0">
                  <a:pos x="156" y="1693"/>
                </a:cxn>
                <a:cxn ang="0">
                  <a:pos x="162" y="1723"/>
                </a:cxn>
                <a:cxn ang="0">
                  <a:pos x="216" y="1802"/>
                </a:cxn>
                <a:cxn ang="0">
                  <a:pos x="228" y="1850"/>
                </a:cxn>
                <a:cxn ang="0">
                  <a:pos x="240" y="1904"/>
                </a:cxn>
                <a:cxn ang="0">
                  <a:pos x="246" y="1922"/>
                </a:cxn>
                <a:cxn ang="0">
                  <a:pos x="258" y="1970"/>
                </a:cxn>
                <a:cxn ang="0">
                  <a:pos x="462" y="1922"/>
                </a:cxn>
                <a:cxn ang="0">
                  <a:pos x="624" y="1778"/>
                </a:cxn>
              </a:cxnLst>
              <a:rect l="0" t="0" r="r" b="b"/>
              <a:pathLst>
                <a:path w="2515" h="1970">
                  <a:moveTo>
                    <a:pt x="624" y="1778"/>
                  </a:moveTo>
                  <a:lnTo>
                    <a:pt x="744" y="1669"/>
                  </a:lnTo>
                  <a:lnTo>
                    <a:pt x="834" y="1627"/>
                  </a:lnTo>
                  <a:lnTo>
                    <a:pt x="852" y="1400"/>
                  </a:lnTo>
                  <a:lnTo>
                    <a:pt x="834" y="1225"/>
                  </a:lnTo>
                  <a:lnTo>
                    <a:pt x="876" y="1171"/>
                  </a:lnTo>
                  <a:lnTo>
                    <a:pt x="901" y="1268"/>
                  </a:lnTo>
                  <a:lnTo>
                    <a:pt x="979" y="1370"/>
                  </a:lnTo>
                  <a:lnTo>
                    <a:pt x="1116" y="1519"/>
                  </a:lnTo>
                  <a:lnTo>
                    <a:pt x="1231" y="1621"/>
                  </a:lnTo>
                  <a:lnTo>
                    <a:pt x="1353" y="1632"/>
                  </a:lnTo>
                  <a:lnTo>
                    <a:pt x="1471" y="1693"/>
                  </a:lnTo>
                  <a:lnTo>
                    <a:pt x="1664" y="1659"/>
                  </a:lnTo>
                  <a:lnTo>
                    <a:pt x="1819" y="1678"/>
                  </a:lnTo>
                  <a:lnTo>
                    <a:pt x="1975" y="1632"/>
                  </a:lnTo>
                  <a:lnTo>
                    <a:pt x="1893" y="1513"/>
                  </a:lnTo>
                  <a:lnTo>
                    <a:pt x="1920" y="1385"/>
                  </a:lnTo>
                  <a:lnTo>
                    <a:pt x="1874" y="1285"/>
                  </a:lnTo>
                  <a:lnTo>
                    <a:pt x="1865" y="1129"/>
                  </a:lnTo>
                  <a:lnTo>
                    <a:pt x="1783" y="967"/>
                  </a:lnTo>
                  <a:lnTo>
                    <a:pt x="1527" y="891"/>
                  </a:lnTo>
                  <a:lnTo>
                    <a:pt x="1289" y="873"/>
                  </a:lnTo>
                  <a:lnTo>
                    <a:pt x="1393" y="781"/>
                  </a:lnTo>
                  <a:lnTo>
                    <a:pt x="1549" y="745"/>
                  </a:lnTo>
                  <a:lnTo>
                    <a:pt x="1620" y="738"/>
                  </a:lnTo>
                  <a:lnTo>
                    <a:pt x="1753" y="732"/>
                  </a:lnTo>
                  <a:lnTo>
                    <a:pt x="1933" y="720"/>
                  </a:lnTo>
                  <a:lnTo>
                    <a:pt x="2107" y="618"/>
                  </a:lnTo>
                  <a:lnTo>
                    <a:pt x="2227" y="516"/>
                  </a:lnTo>
                  <a:lnTo>
                    <a:pt x="2377" y="438"/>
                  </a:lnTo>
                  <a:lnTo>
                    <a:pt x="2515" y="337"/>
                  </a:lnTo>
                  <a:lnTo>
                    <a:pt x="2420" y="343"/>
                  </a:lnTo>
                  <a:lnTo>
                    <a:pt x="2191" y="343"/>
                  </a:lnTo>
                  <a:lnTo>
                    <a:pt x="2077" y="331"/>
                  </a:lnTo>
                  <a:lnTo>
                    <a:pt x="2053" y="301"/>
                  </a:lnTo>
                  <a:lnTo>
                    <a:pt x="1951" y="301"/>
                  </a:lnTo>
                  <a:lnTo>
                    <a:pt x="1795" y="259"/>
                  </a:lnTo>
                  <a:lnTo>
                    <a:pt x="1645" y="289"/>
                  </a:lnTo>
                  <a:lnTo>
                    <a:pt x="1447" y="372"/>
                  </a:lnTo>
                  <a:lnTo>
                    <a:pt x="1297" y="408"/>
                  </a:lnTo>
                  <a:lnTo>
                    <a:pt x="1153" y="414"/>
                  </a:lnTo>
                  <a:lnTo>
                    <a:pt x="1308" y="337"/>
                  </a:lnTo>
                  <a:lnTo>
                    <a:pt x="1465" y="198"/>
                  </a:lnTo>
                  <a:lnTo>
                    <a:pt x="1453" y="168"/>
                  </a:lnTo>
                  <a:lnTo>
                    <a:pt x="1465" y="102"/>
                  </a:lnTo>
                  <a:lnTo>
                    <a:pt x="1477" y="36"/>
                  </a:lnTo>
                  <a:lnTo>
                    <a:pt x="1453" y="0"/>
                  </a:lnTo>
                  <a:lnTo>
                    <a:pt x="1417" y="24"/>
                  </a:lnTo>
                  <a:lnTo>
                    <a:pt x="1356" y="42"/>
                  </a:lnTo>
                  <a:lnTo>
                    <a:pt x="1189" y="102"/>
                  </a:lnTo>
                  <a:lnTo>
                    <a:pt x="1098" y="144"/>
                  </a:lnTo>
                  <a:lnTo>
                    <a:pt x="1026" y="144"/>
                  </a:lnTo>
                  <a:lnTo>
                    <a:pt x="991" y="168"/>
                  </a:lnTo>
                  <a:lnTo>
                    <a:pt x="889" y="331"/>
                  </a:lnTo>
                  <a:lnTo>
                    <a:pt x="852" y="408"/>
                  </a:lnTo>
                  <a:lnTo>
                    <a:pt x="726" y="480"/>
                  </a:lnTo>
                  <a:lnTo>
                    <a:pt x="649" y="540"/>
                  </a:lnTo>
                  <a:lnTo>
                    <a:pt x="643" y="540"/>
                  </a:lnTo>
                  <a:lnTo>
                    <a:pt x="637" y="534"/>
                  </a:lnTo>
                  <a:lnTo>
                    <a:pt x="600" y="516"/>
                  </a:lnTo>
                  <a:lnTo>
                    <a:pt x="564" y="492"/>
                  </a:lnTo>
                  <a:lnTo>
                    <a:pt x="552" y="486"/>
                  </a:lnTo>
                  <a:lnTo>
                    <a:pt x="540" y="474"/>
                  </a:lnTo>
                  <a:lnTo>
                    <a:pt x="528" y="462"/>
                  </a:lnTo>
                  <a:lnTo>
                    <a:pt x="504" y="444"/>
                  </a:lnTo>
                  <a:lnTo>
                    <a:pt x="474" y="426"/>
                  </a:lnTo>
                  <a:lnTo>
                    <a:pt x="444" y="408"/>
                  </a:lnTo>
                  <a:lnTo>
                    <a:pt x="415" y="390"/>
                  </a:lnTo>
                  <a:lnTo>
                    <a:pt x="385" y="372"/>
                  </a:lnTo>
                  <a:lnTo>
                    <a:pt x="366" y="366"/>
                  </a:lnTo>
                  <a:lnTo>
                    <a:pt x="360" y="360"/>
                  </a:lnTo>
                  <a:lnTo>
                    <a:pt x="192" y="234"/>
                  </a:lnTo>
                  <a:lnTo>
                    <a:pt x="210" y="307"/>
                  </a:lnTo>
                  <a:lnTo>
                    <a:pt x="570" y="564"/>
                  </a:lnTo>
                  <a:lnTo>
                    <a:pt x="558" y="618"/>
                  </a:lnTo>
                  <a:lnTo>
                    <a:pt x="444" y="732"/>
                  </a:lnTo>
                  <a:lnTo>
                    <a:pt x="324" y="787"/>
                  </a:lnTo>
                  <a:lnTo>
                    <a:pt x="318" y="787"/>
                  </a:lnTo>
                  <a:lnTo>
                    <a:pt x="258" y="811"/>
                  </a:lnTo>
                  <a:lnTo>
                    <a:pt x="127" y="853"/>
                  </a:lnTo>
                  <a:lnTo>
                    <a:pt x="0" y="901"/>
                  </a:lnTo>
                  <a:lnTo>
                    <a:pt x="0" y="1165"/>
                  </a:lnTo>
                  <a:lnTo>
                    <a:pt x="78" y="1147"/>
                  </a:lnTo>
                  <a:lnTo>
                    <a:pt x="372" y="1015"/>
                  </a:lnTo>
                  <a:lnTo>
                    <a:pt x="336" y="1117"/>
                  </a:lnTo>
                  <a:lnTo>
                    <a:pt x="222" y="1262"/>
                  </a:lnTo>
                  <a:lnTo>
                    <a:pt x="145" y="1453"/>
                  </a:lnTo>
                  <a:lnTo>
                    <a:pt x="139" y="1459"/>
                  </a:lnTo>
                  <a:lnTo>
                    <a:pt x="133" y="1465"/>
                  </a:lnTo>
                  <a:lnTo>
                    <a:pt x="102" y="1495"/>
                  </a:lnTo>
                  <a:lnTo>
                    <a:pt x="90" y="1507"/>
                  </a:lnTo>
                  <a:lnTo>
                    <a:pt x="84" y="1519"/>
                  </a:lnTo>
                  <a:lnTo>
                    <a:pt x="84" y="1531"/>
                  </a:lnTo>
                  <a:lnTo>
                    <a:pt x="96" y="1537"/>
                  </a:lnTo>
                  <a:lnTo>
                    <a:pt x="114" y="1549"/>
                  </a:lnTo>
                  <a:lnTo>
                    <a:pt x="127" y="1567"/>
                  </a:lnTo>
                  <a:lnTo>
                    <a:pt x="139" y="1597"/>
                  </a:lnTo>
                  <a:lnTo>
                    <a:pt x="145" y="1633"/>
                  </a:lnTo>
                  <a:lnTo>
                    <a:pt x="150" y="1663"/>
                  </a:lnTo>
                  <a:lnTo>
                    <a:pt x="156" y="1693"/>
                  </a:lnTo>
                  <a:lnTo>
                    <a:pt x="162" y="1717"/>
                  </a:lnTo>
                  <a:lnTo>
                    <a:pt x="162" y="1723"/>
                  </a:lnTo>
                  <a:lnTo>
                    <a:pt x="216" y="1796"/>
                  </a:lnTo>
                  <a:lnTo>
                    <a:pt x="216" y="1802"/>
                  </a:lnTo>
                  <a:lnTo>
                    <a:pt x="222" y="1814"/>
                  </a:lnTo>
                  <a:lnTo>
                    <a:pt x="228" y="1850"/>
                  </a:lnTo>
                  <a:lnTo>
                    <a:pt x="234" y="1886"/>
                  </a:lnTo>
                  <a:lnTo>
                    <a:pt x="240" y="1904"/>
                  </a:lnTo>
                  <a:lnTo>
                    <a:pt x="240" y="1916"/>
                  </a:lnTo>
                  <a:lnTo>
                    <a:pt x="246" y="1922"/>
                  </a:lnTo>
                  <a:lnTo>
                    <a:pt x="252" y="1934"/>
                  </a:lnTo>
                  <a:lnTo>
                    <a:pt x="258" y="1970"/>
                  </a:lnTo>
                  <a:lnTo>
                    <a:pt x="438" y="1970"/>
                  </a:lnTo>
                  <a:lnTo>
                    <a:pt x="462" y="1922"/>
                  </a:lnTo>
                  <a:lnTo>
                    <a:pt x="624" y="1778"/>
                  </a:lnTo>
                  <a:lnTo>
                    <a:pt x="624" y="177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33" name="Freeform 4"/>
            <p:cNvSpPr>
              <a:spLocks/>
            </p:cNvSpPr>
            <p:nvPr/>
          </p:nvSpPr>
          <p:spPr bwMode="hidden">
            <a:xfrm>
              <a:off x="0" y="2496"/>
              <a:ext cx="2112" cy="1604"/>
            </a:xfrm>
            <a:custGeom>
              <a:avLst/>
              <a:gdLst>
                <a:gd name="T0" fmla="*/ 580 w 2123"/>
                <a:gd name="T1" fmla="*/ 1043 h 1696"/>
                <a:gd name="T2" fmla="*/ 544 w 2123"/>
                <a:gd name="T3" fmla="*/ 683 h 1696"/>
                <a:gd name="T4" fmla="*/ 670 w 2123"/>
                <a:gd name="T5" fmla="*/ 395 h 1696"/>
                <a:gd name="T6" fmla="*/ 927 w 2123"/>
                <a:gd name="T7" fmla="*/ 587 h 1696"/>
                <a:gd name="T8" fmla="*/ 1214 w 2123"/>
                <a:gd name="T9" fmla="*/ 869 h 1696"/>
                <a:gd name="T10" fmla="*/ 1483 w 2123"/>
                <a:gd name="T11" fmla="*/ 1109 h 1696"/>
                <a:gd name="T12" fmla="*/ 1800 w 2123"/>
                <a:gd name="T13" fmla="*/ 1360 h 1696"/>
                <a:gd name="T14" fmla="*/ 1883 w 2123"/>
                <a:gd name="T15" fmla="*/ 1414 h 1696"/>
                <a:gd name="T16" fmla="*/ 1836 w 2123"/>
                <a:gd name="T17" fmla="*/ 1354 h 1696"/>
                <a:gd name="T18" fmla="*/ 1411 w 2123"/>
                <a:gd name="T19" fmla="*/ 1001 h 1696"/>
                <a:gd name="T20" fmla="*/ 1088 w 2123"/>
                <a:gd name="T21" fmla="*/ 683 h 1696"/>
                <a:gd name="T22" fmla="*/ 723 w 2123"/>
                <a:gd name="T23" fmla="*/ 329 h 1696"/>
                <a:gd name="T24" fmla="*/ 999 w 2123"/>
                <a:gd name="T25" fmla="*/ 311 h 1696"/>
                <a:gd name="T26" fmla="*/ 1286 w 2123"/>
                <a:gd name="T27" fmla="*/ 317 h 1696"/>
                <a:gd name="T28" fmla="*/ 1614 w 2123"/>
                <a:gd name="T29" fmla="*/ 269 h 1696"/>
                <a:gd name="T30" fmla="*/ 2123 w 2123"/>
                <a:gd name="T31" fmla="*/ 197 h 1696"/>
                <a:gd name="T32" fmla="*/ 2075 w 2123"/>
                <a:gd name="T33" fmla="*/ 173 h 1696"/>
                <a:gd name="T34" fmla="*/ 1543 w 2123"/>
                <a:gd name="T35" fmla="*/ 257 h 1696"/>
                <a:gd name="T36" fmla="*/ 1208 w 2123"/>
                <a:gd name="T37" fmla="*/ 275 h 1696"/>
                <a:gd name="T38" fmla="*/ 759 w 2123"/>
                <a:gd name="T39" fmla="*/ 257 h 1696"/>
                <a:gd name="T40" fmla="*/ 819 w 2123"/>
                <a:gd name="T41" fmla="*/ 227 h 1696"/>
                <a:gd name="T42" fmla="*/ 1142 w 2123"/>
                <a:gd name="T43" fmla="*/ 0 h 1696"/>
                <a:gd name="T44" fmla="*/ 1088 w 2123"/>
                <a:gd name="T45" fmla="*/ 30 h 1696"/>
                <a:gd name="T46" fmla="*/ 1010 w 2123"/>
                <a:gd name="T47" fmla="*/ 84 h 1696"/>
                <a:gd name="T48" fmla="*/ 855 w 2123"/>
                <a:gd name="T49" fmla="*/ 191 h 1696"/>
                <a:gd name="T50" fmla="*/ 670 w 2123"/>
                <a:gd name="T51" fmla="*/ 281 h 1696"/>
                <a:gd name="T52" fmla="*/ 634 w 2123"/>
                <a:gd name="T53" fmla="*/ 359 h 1696"/>
                <a:gd name="T54" fmla="*/ 305 w 2123"/>
                <a:gd name="T55" fmla="*/ 587 h 1696"/>
                <a:gd name="T56" fmla="*/ 0 w 2123"/>
                <a:gd name="T57" fmla="*/ 725 h 1696"/>
                <a:gd name="T58" fmla="*/ 0 w 2123"/>
                <a:gd name="T59" fmla="*/ 731 h 1696"/>
                <a:gd name="T60" fmla="*/ 0 w 2123"/>
                <a:gd name="T61" fmla="*/ 767 h 1696"/>
                <a:gd name="T62" fmla="*/ 299 w 2123"/>
                <a:gd name="T63" fmla="*/ 635 h 1696"/>
                <a:gd name="T64" fmla="*/ 592 w 2123"/>
                <a:gd name="T65" fmla="*/ 431 h 1696"/>
                <a:gd name="T66" fmla="*/ 508 w 2123"/>
                <a:gd name="T67" fmla="*/ 671 h 1696"/>
                <a:gd name="T68" fmla="*/ 526 w 2123"/>
                <a:gd name="T69" fmla="*/ 995 h 1696"/>
                <a:gd name="T70" fmla="*/ 460 w 2123"/>
                <a:gd name="T71" fmla="*/ 1168 h 1696"/>
                <a:gd name="T72" fmla="*/ 329 w 2123"/>
                <a:gd name="T73" fmla="*/ 1480 h 1696"/>
                <a:gd name="T74" fmla="*/ 323 w 2123"/>
                <a:gd name="T75" fmla="*/ 1696 h 1696"/>
                <a:gd name="T76" fmla="*/ 329 w 2123"/>
                <a:gd name="T77" fmla="*/ 1696 h 1696"/>
                <a:gd name="T78" fmla="*/ 347 w 2123"/>
                <a:gd name="T79" fmla="*/ 1552 h 1696"/>
                <a:gd name="T80" fmla="*/ 580 w 2123"/>
                <a:gd name="T81" fmla="*/ 1043 h 1696"/>
                <a:gd name="T82" fmla="*/ 580 w 2123"/>
                <a:gd name="T83" fmla="*/ 1043 h 16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0" t="0" r="r" b="b"/>
              <a:pathLst>
                <a:path w="2123" h="1696">
                  <a:moveTo>
                    <a:pt x="580" y="1043"/>
                  </a:moveTo>
                  <a:lnTo>
                    <a:pt x="544" y="683"/>
                  </a:lnTo>
                  <a:lnTo>
                    <a:pt x="670" y="395"/>
                  </a:lnTo>
                  <a:lnTo>
                    <a:pt x="927" y="587"/>
                  </a:lnTo>
                  <a:lnTo>
                    <a:pt x="1214" y="869"/>
                  </a:lnTo>
                  <a:lnTo>
                    <a:pt x="1483" y="1109"/>
                  </a:lnTo>
                  <a:lnTo>
                    <a:pt x="1800" y="1360"/>
                  </a:lnTo>
                  <a:lnTo>
                    <a:pt x="1883" y="1414"/>
                  </a:lnTo>
                  <a:lnTo>
                    <a:pt x="1836" y="1354"/>
                  </a:lnTo>
                  <a:lnTo>
                    <a:pt x="1411" y="1001"/>
                  </a:lnTo>
                  <a:lnTo>
                    <a:pt x="1088" y="683"/>
                  </a:lnTo>
                  <a:lnTo>
                    <a:pt x="723" y="329"/>
                  </a:lnTo>
                  <a:lnTo>
                    <a:pt x="999" y="311"/>
                  </a:lnTo>
                  <a:lnTo>
                    <a:pt x="1286" y="317"/>
                  </a:lnTo>
                  <a:lnTo>
                    <a:pt x="1614" y="269"/>
                  </a:lnTo>
                  <a:lnTo>
                    <a:pt x="2123" y="197"/>
                  </a:lnTo>
                  <a:lnTo>
                    <a:pt x="2075" y="173"/>
                  </a:lnTo>
                  <a:lnTo>
                    <a:pt x="1543" y="257"/>
                  </a:lnTo>
                  <a:lnTo>
                    <a:pt x="1208" y="275"/>
                  </a:lnTo>
                  <a:lnTo>
                    <a:pt x="759" y="257"/>
                  </a:lnTo>
                  <a:lnTo>
                    <a:pt x="819" y="227"/>
                  </a:lnTo>
                  <a:lnTo>
                    <a:pt x="1142" y="0"/>
                  </a:lnTo>
                  <a:lnTo>
                    <a:pt x="1088" y="30"/>
                  </a:lnTo>
                  <a:lnTo>
                    <a:pt x="1010" y="84"/>
                  </a:lnTo>
                  <a:lnTo>
                    <a:pt x="855" y="191"/>
                  </a:lnTo>
                  <a:lnTo>
                    <a:pt x="670" y="281"/>
                  </a:lnTo>
                  <a:lnTo>
                    <a:pt x="634" y="359"/>
                  </a:lnTo>
                  <a:lnTo>
                    <a:pt x="305" y="587"/>
                  </a:lnTo>
                  <a:lnTo>
                    <a:pt x="0" y="725"/>
                  </a:lnTo>
                  <a:lnTo>
                    <a:pt x="0" y="731"/>
                  </a:lnTo>
                  <a:lnTo>
                    <a:pt x="0" y="767"/>
                  </a:lnTo>
                  <a:lnTo>
                    <a:pt x="299" y="635"/>
                  </a:lnTo>
                  <a:lnTo>
                    <a:pt x="592" y="431"/>
                  </a:lnTo>
                  <a:lnTo>
                    <a:pt x="508" y="671"/>
                  </a:lnTo>
                  <a:lnTo>
                    <a:pt x="526" y="995"/>
                  </a:lnTo>
                  <a:lnTo>
                    <a:pt x="460" y="1168"/>
                  </a:lnTo>
                  <a:lnTo>
                    <a:pt x="329" y="1480"/>
                  </a:lnTo>
                  <a:lnTo>
                    <a:pt x="323" y="1696"/>
                  </a:lnTo>
                  <a:lnTo>
                    <a:pt x="329" y="1696"/>
                  </a:lnTo>
                  <a:lnTo>
                    <a:pt x="347" y="1552"/>
                  </a:lnTo>
                  <a:lnTo>
                    <a:pt x="580" y="1043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4" name="Freeform 5"/>
            <p:cNvSpPr>
              <a:spLocks/>
            </p:cNvSpPr>
            <p:nvPr/>
          </p:nvSpPr>
          <p:spPr bwMode="hidden">
            <a:xfrm>
              <a:off x="2092" y="3233"/>
              <a:ext cx="3668" cy="943"/>
            </a:xfrm>
            <a:custGeom>
              <a:avLst/>
              <a:gdLst>
                <a:gd name="T0" fmla="*/ 3338 w 3668"/>
                <a:gd name="T1" fmla="*/ 288 h 943"/>
                <a:gd name="T2" fmla="*/ 3194 w 3668"/>
                <a:gd name="T3" fmla="*/ 258 h 943"/>
                <a:gd name="T4" fmla="*/ 2816 w 3668"/>
                <a:gd name="T5" fmla="*/ 234 h 943"/>
                <a:gd name="T6" fmla="*/ 2330 w 3668"/>
                <a:gd name="T7" fmla="*/ 306 h 943"/>
                <a:gd name="T8" fmla="*/ 2372 w 3668"/>
                <a:gd name="T9" fmla="*/ 258 h 943"/>
                <a:gd name="T10" fmla="*/ 2624 w 3668"/>
                <a:gd name="T11" fmla="*/ 132 h 943"/>
                <a:gd name="T12" fmla="*/ 2707 w 3668"/>
                <a:gd name="T13" fmla="*/ 24 h 943"/>
                <a:gd name="T14" fmla="*/ 2642 w 3668"/>
                <a:gd name="T15" fmla="*/ 12 h 943"/>
                <a:gd name="T16" fmla="*/ 2515 w 3668"/>
                <a:gd name="T17" fmla="*/ 54 h 943"/>
                <a:gd name="T18" fmla="*/ 2324 w 3668"/>
                <a:gd name="T19" fmla="*/ 66 h 943"/>
                <a:gd name="T20" fmla="*/ 2101 w 3668"/>
                <a:gd name="T21" fmla="*/ 90 h 943"/>
                <a:gd name="T22" fmla="*/ 1855 w 3668"/>
                <a:gd name="T23" fmla="*/ 228 h 943"/>
                <a:gd name="T24" fmla="*/ 1591 w 3668"/>
                <a:gd name="T25" fmla="*/ 337 h 943"/>
                <a:gd name="T26" fmla="*/ 1459 w 3668"/>
                <a:gd name="T27" fmla="*/ 379 h 943"/>
                <a:gd name="T28" fmla="*/ 1417 w 3668"/>
                <a:gd name="T29" fmla="*/ 361 h 943"/>
                <a:gd name="T30" fmla="*/ 1363 w 3668"/>
                <a:gd name="T31" fmla="*/ 331 h 943"/>
                <a:gd name="T32" fmla="*/ 1344 w 3668"/>
                <a:gd name="T33" fmla="*/ 312 h 943"/>
                <a:gd name="T34" fmla="*/ 1290 w 3668"/>
                <a:gd name="T35" fmla="*/ 288 h 943"/>
                <a:gd name="T36" fmla="*/ 1230 w 3668"/>
                <a:gd name="T37" fmla="*/ 252 h 943"/>
                <a:gd name="T38" fmla="*/ 1119 w 3668"/>
                <a:gd name="T39" fmla="*/ 227 h 943"/>
                <a:gd name="T40" fmla="*/ 1320 w 3668"/>
                <a:gd name="T41" fmla="*/ 438 h 943"/>
                <a:gd name="T42" fmla="*/ 960 w 3668"/>
                <a:gd name="T43" fmla="*/ 558 h 943"/>
                <a:gd name="T44" fmla="*/ 474 w 3668"/>
                <a:gd name="T45" fmla="*/ 630 h 943"/>
                <a:gd name="T46" fmla="*/ 132 w 3668"/>
                <a:gd name="T47" fmla="*/ 781 h 943"/>
                <a:gd name="T48" fmla="*/ 234 w 3668"/>
                <a:gd name="T49" fmla="*/ 847 h 943"/>
                <a:gd name="T50" fmla="*/ 925 w 3668"/>
                <a:gd name="T51" fmla="*/ 739 h 943"/>
                <a:gd name="T52" fmla="*/ 637 w 3668"/>
                <a:gd name="T53" fmla="*/ 925 h 943"/>
                <a:gd name="T54" fmla="*/ 1405 w 3668"/>
                <a:gd name="T55" fmla="*/ 943 h 943"/>
                <a:gd name="T56" fmla="*/ 1447 w 3668"/>
                <a:gd name="T57" fmla="*/ 943 h 943"/>
                <a:gd name="T58" fmla="*/ 2888 w 3668"/>
                <a:gd name="T59" fmla="*/ 859 h 943"/>
                <a:gd name="T60" fmla="*/ 2582 w 3668"/>
                <a:gd name="T61" fmla="*/ 708 h 943"/>
                <a:gd name="T62" fmla="*/ 2299 w 3668"/>
                <a:gd name="T63" fmla="*/ 606 h 943"/>
                <a:gd name="T64" fmla="*/ 2606 w 3668"/>
                <a:gd name="T65" fmla="*/ 588 h 943"/>
                <a:gd name="T66" fmla="*/ 3001 w 3668"/>
                <a:gd name="T67" fmla="*/ 582 h 943"/>
                <a:gd name="T68" fmla="*/ 3452 w 3668"/>
                <a:gd name="T69" fmla="*/ 438 h 943"/>
                <a:gd name="T70" fmla="*/ 3668 w 3668"/>
                <a:gd name="T71" fmla="*/ 312 h 943"/>
                <a:gd name="T72" fmla="*/ 3482 w 3668"/>
                <a:gd name="T73" fmla="*/ 300 h 943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0" t="0" r="r" b="b"/>
              <a:pathLst>
                <a:path w="3668" h="943">
                  <a:moveTo>
                    <a:pt x="3482" y="300"/>
                  </a:moveTo>
                  <a:lnTo>
                    <a:pt x="3338" y="288"/>
                  </a:lnTo>
                  <a:lnTo>
                    <a:pt x="3320" y="264"/>
                  </a:lnTo>
                  <a:lnTo>
                    <a:pt x="3194" y="258"/>
                  </a:lnTo>
                  <a:lnTo>
                    <a:pt x="3019" y="216"/>
                  </a:lnTo>
                  <a:lnTo>
                    <a:pt x="2816" y="234"/>
                  </a:lnTo>
                  <a:lnTo>
                    <a:pt x="2533" y="288"/>
                  </a:lnTo>
                  <a:lnTo>
                    <a:pt x="2330" y="306"/>
                  </a:lnTo>
                  <a:lnTo>
                    <a:pt x="2149" y="312"/>
                  </a:lnTo>
                  <a:lnTo>
                    <a:pt x="2372" y="258"/>
                  </a:lnTo>
                  <a:lnTo>
                    <a:pt x="2624" y="156"/>
                  </a:lnTo>
                  <a:lnTo>
                    <a:pt x="2624" y="132"/>
                  </a:lnTo>
                  <a:lnTo>
                    <a:pt x="2666" y="78"/>
                  </a:lnTo>
                  <a:lnTo>
                    <a:pt x="2707" y="24"/>
                  </a:lnTo>
                  <a:lnTo>
                    <a:pt x="2695" y="0"/>
                  </a:lnTo>
                  <a:lnTo>
                    <a:pt x="2642" y="12"/>
                  </a:lnTo>
                  <a:lnTo>
                    <a:pt x="2557" y="30"/>
                  </a:lnTo>
                  <a:lnTo>
                    <a:pt x="2515" y="54"/>
                  </a:lnTo>
                  <a:lnTo>
                    <a:pt x="2425" y="84"/>
                  </a:lnTo>
                  <a:lnTo>
                    <a:pt x="2324" y="66"/>
                  </a:lnTo>
                  <a:lnTo>
                    <a:pt x="2191" y="90"/>
                  </a:lnTo>
                  <a:lnTo>
                    <a:pt x="2101" y="90"/>
                  </a:lnTo>
                  <a:lnTo>
                    <a:pt x="2047" y="108"/>
                  </a:lnTo>
                  <a:lnTo>
                    <a:pt x="1855" y="228"/>
                  </a:lnTo>
                  <a:lnTo>
                    <a:pt x="1771" y="288"/>
                  </a:lnTo>
                  <a:lnTo>
                    <a:pt x="1591" y="337"/>
                  </a:lnTo>
                  <a:lnTo>
                    <a:pt x="1465" y="379"/>
                  </a:lnTo>
                  <a:lnTo>
                    <a:pt x="1459" y="379"/>
                  </a:lnTo>
                  <a:lnTo>
                    <a:pt x="1453" y="373"/>
                  </a:lnTo>
                  <a:lnTo>
                    <a:pt x="1417" y="361"/>
                  </a:lnTo>
                  <a:lnTo>
                    <a:pt x="1381" y="343"/>
                  </a:lnTo>
                  <a:lnTo>
                    <a:pt x="1363" y="331"/>
                  </a:lnTo>
                  <a:lnTo>
                    <a:pt x="1357" y="324"/>
                  </a:lnTo>
                  <a:lnTo>
                    <a:pt x="1344" y="312"/>
                  </a:lnTo>
                  <a:lnTo>
                    <a:pt x="1320" y="300"/>
                  </a:lnTo>
                  <a:lnTo>
                    <a:pt x="1290" y="288"/>
                  </a:lnTo>
                  <a:lnTo>
                    <a:pt x="1260" y="270"/>
                  </a:lnTo>
                  <a:lnTo>
                    <a:pt x="1230" y="252"/>
                  </a:lnTo>
                  <a:lnTo>
                    <a:pt x="1187" y="227"/>
                  </a:lnTo>
                  <a:lnTo>
                    <a:pt x="1119" y="227"/>
                  </a:lnTo>
                  <a:lnTo>
                    <a:pt x="1357" y="397"/>
                  </a:lnTo>
                  <a:lnTo>
                    <a:pt x="1320" y="438"/>
                  </a:lnTo>
                  <a:lnTo>
                    <a:pt x="1135" y="522"/>
                  </a:lnTo>
                  <a:lnTo>
                    <a:pt x="960" y="558"/>
                  </a:lnTo>
                  <a:lnTo>
                    <a:pt x="684" y="600"/>
                  </a:lnTo>
                  <a:lnTo>
                    <a:pt x="474" y="630"/>
                  </a:lnTo>
                  <a:lnTo>
                    <a:pt x="390" y="684"/>
                  </a:lnTo>
                  <a:lnTo>
                    <a:pt x="132" y="781"/>
                  </a:lnTo>
                  <a:lnTo>
                    <a:pt x="0" y="829"/>
                  </a:lnTo>
                  <a:lnTo>
                    <a:pt x="234" y="847"/>
                  </a:lnTo>
                  <a:lnTo>
                    <a:pt x="498" y="829"/>
                  </a:lnTo>
                  <a:lnTo>
                    <a:pt x="925" y="739"/>
                  </a:lnTo>
                  <a:lnTo>
                    <a:pt x="840" y="817"/>
                  </a:lnTo>
                  <a:lnTo>
                    <a:pt x="637" y="925"/>
                  </a:lnTo>
                  <a:lnTo>
                    <a:pt x="613" y="943"/>
                  </a:lnTo>
                  <a:lnTo>
                    <a:pt x="1405" y="943"/>
                  </a:lnTo>
                  <a:lnTo>
                    <a:pt x="1411" y="925"/>
                  </a:lnTo>
                  <a:lnTo>
                    <a:pt x="1447" y="943"/>
                  </a:lnTo>
                  <a:lnTo>
                    <a:pt x="2924" y="943"/>
                  </a:lnTo>
                  <a:lnTo>
                    <a:pt x="2888" y="859"/>
                  </a:lnTo>
                  <a:lnTo>
                    <a:pt x="2713" y="775"/>
                  </a:lnTo>
                  <a:lnTo>
                    <a:pt x="2582" y="708"/>
                  </a:lnTo>
                  <a:lnTo>
                    <a:pt x="2336" y="636"/>
                  </a:lnTo>
                  <a:lnTo>
                    <a:pt x="2299" y="606"/>
                  </a:lnTo>
                  <a:lnTo>
                    <a:pt x="2509" y="582"/>
                  </a:lnTo>
                  <a:lnTo>
                    <a:pt x="2606" y="588"/>
                  </a:lnTo>
                  <a:lnTo>
                    <a:pt x="2773" y="588"/>
                  </a:lnTo>
                  <a:lnTo>
                    <a:pt x="3001" y="582"/>
                  </a:lnTo>
                  <a:lnTo>
                    <a:pt x="3259" y="516"/>
                  </a:lnTo>
                  <a:lnTo>
                    <a:pt x="3452" y="438"/>
                  </a:lnTo>
                  <a:lnTo>
                    <a:pt x="3668" y="391"/>
                  </a:lnTo>
                  <a:lnTo>
                    <a:pt x="3668" y="312"/>
                  </a:lnTo>
                  <a:lnTo>
                    <a:pt x="3482" y="30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5" name="Freeform 6"/>
            <p:cNvSpPr>
              <a:spLocks/>
            </p:cNvSpPr>
            <p:nvPr/>
          </p:nvSpPr>
          <p:spPr bwMode="hidden">
            <a:xfrm>
              <a:off x="0" y="524"/>
              <a:ext cx="973" cy="1195"/>
            </a:xfrm>
            <a:custGeom>
              <a:avLst/>
              <a:gdLst>
                <a:gd name="T0" fmla="*/ 323 w 969"/>
                <a:gd name="T1" fmla="*/ 1186 h 1192"/>
                <a:gd name="T2" fmla="*/ 490 w 969"/>
                <a:gd name="T3" fmla="*/ 1192 h 1192"/>
                <a:gd name="T4" fmla="*/ 580 w 969"/>
                <a:gd name="T5" fmla="*/ 1150 h 1192"/>
                <a:gd name="T6" fmla="*/ 813 w 969"/>
                <a:gd name="T7" fmla="*/ 1085 h 1192"/>
                <a:gd name="T8" fmla="*/ 933 w 969"/>
                <a:gd name="T9" fmla="*/ 1055 h 1192"/>
                <a:gd name="T10" fmla="*/ 759 w 969"/>
                <a:gd name="T11" fmla="*/ 989 h 1192"/>
                <a:gd name="T12" fmla="*/ 556 w 969"/>
                <a:gd name="T13" fmla="*/ 953 h 1192"/>
                <a:gd name="T14" fmla="*/ 197 w 969"/>
                <a:gd name="T15" fmla="*/ 971 h 1192"/>
                <a:gd name="T16" fmla="*/ 299 w 969"/>
                <a:gd name="T17" fmla="*/ 893 h 1192"/>
                <a:gd name="T18" fmla="*/ 496 w 969"/>
                <a:gd name="T19" fmla="*/ 803 h 1192"/>
                <a:gd name="T20" fmla="*/ 694 w 969"/>
                <a:gd name="T21" fmla="*/ 671 h 1192"/>
                <a:gd name="T22" fmla="*/ 700 w 969"/>
                <a:gd name="T23" fmla="*/ 671 h 1192"/>
                <a:gd name="T24" fmla="*/ 712 w 969"/>
                <a:gd name="T25" fmla="*/ 665 h 1192"/>
                <a:gd name="T26" fmla="*/ 753 w 969"/>
                <a:gd name="T27" fmla="*/ 647 h 1192"/>
                <a:gd name="T28" fmla="*/ 777 w 969"/>
                <a:gd name="T29" fmla="*/ 641 h 1192"/>
                <a:gd name="T30" fmla="*/ 789 w 969"/>
                <a:gd name="T31" fmla="*/ 629 h 1192"/>
                <a:gd name="T32" fmla="*/ 795 w 969"/>
                <a:gd name="T33" fmla="*/ 617 h 1192"/>
                <a:gd name="T34" fmla="*/ 789 w 969"/>
                <a:gd name="T35" fmla="*/ 611 h 1192"/>
                <a:gd name="T36" fmla="*/ 783 w 969"/>
                <a:gd name="T37" fmla="*/ 599 h 1192"/>
                <a:gd name="T38" fmla="*/ 783 w 969"/>
                <a:gd name="T39" fmla="*/ 575 h 1192"/>
                <a:gd name="T40" fmla="*/ 795 w 969"/>
                <a:gd name="T41" fmla="*/ 545 h 1192"/>
                <a:gd name="T42" fmla="*/ 807 w 969"/>
                <a:gd name="T43" fmla="*/ 515 h 1192"/>
                <a:gd name="T44" fmla="*/ 825 w 969"/>
                <a:gd name="T45" fmla="*/ 485 h 1192"/>
                <a:gd name="T46" fmla="*/ 837 w 969"/>
                <a:gd name="T47" fmla="*/ 455 h 1192"/>
                <a:gd name="T48" fmla="*/ 843 w 969"/>
                <a:gd name="T49" fmla="*/ 437 h 1192"/>
                <a:gd name="T50" fmla="*/ 849 w 969"/>
                <a:gd name="T51" fmla="*/ 431 h 1192"/>
                <a:gd name="T52" fmla="*/ 849 w 969"/>
                <a:gd name="T53" fmla="*/ 347 h 1192"/>
                <a:gd name="T54" fmla="*/ 849 w 969"/>
                <a:gd name="T55" fmla="*/ 341 h 1192"/>
                <a:gd name="T56" fmla="*/ 855 w 969"/>
                <a:gd name="T57" fmla="*/ 335 h 1192"/>
                <a:gd name="T58" fmla="*/ 873 w 969"/>
                <a:gd name="T59" fmla="*/ 305 h 1192"/>
                <a:gd name="T60" fmla="*/ 885 w 969"/>
                <a:gd name="T61" fmla="*/ 269 h 1192"/>
                <a:gd name="T62" fmla="*/ 897 w 969"/>
                <a:gd name="T63" fmla="*/ 239 h 1192"/>
                <a:gd name="T64" fmla="*/ 903 w 969"/>
                <a:gd name="T65" fmla="*/ 227 h 1192"/>
                <a:gd name="T66" fmla="*/ 909 w 969"/>
                <a:gd name="T67" fmla="*/ 215 h 1192"/>
                <a:gd name="T68" fmla="*/ 927 w 969"/>
                <a:gd name="T69" fmla="*/ 173 h 1192"/>
                <a:gd name="T70" fmla="*/ 945 w 969"/>
                <a:gd name="T71" fmla="*/ 137 h 1192"/>
                <a:gd name="T72" fmla="*/ 951 w 969"/>
                <a:gd name="T73" fmla="*/ 125 h 1192"/>
                <a:gd name="T74" fmla="*/ 951 w 969"/>
                <a:gd name="T75" fmla="*/ 119 h 1192"/>
                <a:gd name="T76" fmla="*/ 969 w 969"/>
                <a:gd name="T77" fmla="*/ 0 h 1192"/>
                <a:gd name="T78" fmla="*/ 945 w 969"/>
                <a:gd name="T79" fmla="*/ 47 h 1192"/>
                <a:gd name="T80" fmla="*/ 783 w 969"/>
                <a:gd name="T81" fmla="*/ 113 h 1192"/>
                <a:gd name="T82" fmla="*/ 706 w 969"/>
                <a:gd name="T83" fmla="*/ 161 h 1192"/>
                <a:gd name="T84" fmla="*/ 460 w 969"/>
                <a:gd name="T85" fmla="*/ 233 h 1192"/>
                <a:gd name="T86" fmla="*/ 281 w 969"/>
                <a:gd name="T87" fmla="*/ 287 h 1192"/>
                <a:gd name="T88" fmla="*/ 173 w 969"/>
                <a:gd name="T89" fmla="*/ 293 h 1192"/>
                <a:gd name="T90" fmla="*/ 12 w 969"/>
                <a:gd name="T91" fmla="*/ 485 h 1192"/>
                <a:gd name="T92" fmla="*/ 0 w 969"/>
                <a:gd name="T93" fmla="*/ 509 h 1192"/>
                <a:gd name="T94" fmla="*/ 0 w 969"/>
                <a:gd name="T95" fmla="*/ 1186 h 1192"/>
                <a:gd name="T96" fmla="*/ 96 w 969"/>
                <a:gd name="T97" fmla="*/ 1180 h 1192"/>
                <a:gd name="T98" fmla="*/ 323 w 969"/>
                <a:gd name="T99" fmla="*/ 1186 h 1192"/>
                <a:gd name="T100" fmla="*/ 323 w 969"/>
                <a:gd name="T101" fmla="*/ 1186 h 1192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0" t="0" r="r" b="b"/>
              <a:pathLst>
                <a:path w="969" h="1192">
                  <a:moveTo>
                    <a:pt x="323" y="1186"/>
                  </a:moveTo>
                  <a:lnTo>
                    <a:pt x="490" y="1192"/>
                  </a:lnTo>
                  <a:lnTo>
                    <a:pt x="580" y="1150"/>
                  </a:lnTo>
                  <a:lnTo>
                    <a:pt x="813" y="1085"/>
                  </a:lnTo>
                  <a:lnTo>
                    <a:pt x="933" y="1055"/>
                  </a:lnTo>
                  <a:lnTo>
                    <a:pt x="759" y="989"/>
                  </a:lnTo>
                  <a:lnTo>
                    <a:pt x="556" y="953"/>
                  </a:lnTo>
                  <a:lnTo>
                    <a:pt x="197" y="971"/>
                  </a:lnTo>
                  <a:lnTo>
                    <a:pt x="299" y="893"/>
                  </a:lnTo>
                  <a:lnTo>
                    <a:pt x="496" y="803"/>
                  </a:lnTo>
                  <a:lnTo>
                    <a:pt x="694" y="671"/>
                  </a:lnTo>
                  <a:lnTo>
                    <a:pt x="700" y="671"/>
                  </a:lnTo>
                  <a:lnTo>
                    <a:pt x="712" y="665"/>
                  </a:lnTo>
                  <a:lnTo>
                    <a:pt x="753" y="647"/>
                  </a:lnTo>
                  <a:lnTo>
                    <a:pt x="777" y="641"/>
                  </a:lnTo>
                  <a:lnTo>
                    <a:pt x="789" y="629"/>
                  </a:lnTo>
                  <a:lnTo>
                    <a:pt x="795" y="617"/>
                  </a:lnTo>
                  <a:lnTo>
                    <a:pt x="789" y="611"/>
                  </a:lnTo>
                  <a:lnTo>
                    <a:pt x="783" y="599"/>
                  </a:lnTo>
                  <a:lnTo>
                    <a:pt x="783" y="575"/>
                  </a:lnTo>
                  <a:lnTo>
                    <a:pt x="795" y="545"/>
                  </a:lnTo>
                  <a:lnTo>
                    <a:pt x="807" y="515"/>
                  </a:lnTo>
                  <a:lnTo>
                    <a:pt x="825" y="485"/>
                  </a:lnTo>
                  <a:lnTo>
                    <a:pt x="837" y="455"/>
                  </a:lnTo>
                  <a:lnTo>
                    <a:pt x="843" y="437"/>
                  </a:lnTo>
                  <a:lnTo>
                    <a:pt x="849" y="431"/>
                  </a:lnTo>
                  <a:lnTo>
                    <a:pt x="849" y="347"/>
                  </a:lnTo>
                  <a:lnTo>
                    <a:pt x="849" y="341"/>
                  </a:lnTo>
                  <a:lnTo>
                    <a:pt x="855" y="335"/>
                  </a:lnTo>
                  <a:lnTo>
                    <a:pt x="873" y="305"/>
                  </a:lnTo>
                  <a:lnTo>
                    <a:pt x="885" y="269"/>
                  </a:lnTo>
                  <a:lnTo>
                    <a:pt x="897" y="239"/>
                  </a:lnTo>
                  <a:lnTo>
                    <a:pt x="903" y="227"/>
                  </a:lnTo>
                  <a:lnTo>
                    <a:pt x="909" y="215"/>
                  </a:lnTo>
                  <a:lnTo>
                    <a:pt x="927" y="173"/>
                  </a:lnTo>
                  <a:lnTo>
                    <a:pt x="945" y="137"/>
                  </a:lnTo>
                  <a:lnTo>
                    <a:pt x="951" y="125"/>
                  </a:lnTo>
                  <a:lnTo>
                    <a:pt x="951" y="119"/>
                  </a:lnTo>
                  <a:lnTo>
                    <a:pt x="969" y="0"/>
                  </a:lnTo>
                  <a:lnTo>
                    <a:pt x="945" y="47"/>
                  </a:lnTo>
                  <a:lnTo>
                    <a:pt x="783" y="113"/>
                  </a:lnTo>
                  <a:lnTo>
                    <a:pt x="706" y="161"/>
                  </a:lnTo>
                  <a:lnTo>
                    <a:pt x="460" y="233"/>
                  </a:lnTo>
                  <a:lnTo>
                    <a:pt x="281" y="287"/>
                  </a:lnTo>
                  <a:lnTo>
                    <a:pt x="173" y="293"/>
                  </a:lnTo>
                  <a:lnTo>
                    <a:pt x="12" y="485"/>
                  </a:lnTo>
                  <a:lnTo>
                    <a:pt x="0" y="509"/>
                  </a:lnTo>
                  <a:lnTo>
                    <a:pt x="0" y="1186"/>
                  </a:lnTo>
                  <a:lnTo>
                    <a:pt x="96" y="1180"/>
                  </a:lnTo>
                  <a:lnTo>
                    <a:pt x="323" y="118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6" name="Freeform 7"/>
            <p:cNvSpPr>
              <a:spLocks/>
            </p:cNvSpPr>
            <p:nvPr/>
          </p:nvSpPr>
          <p:spPr bwMode="hidden">
            <a:xfrm>
              <a:off x="3188" y="1"/>
              <a:ext cx="2570" cy="2266"/>
            </a:xfrm>
            <a:custGeom>
              <a:avLst/>
              <a:gdLst>
                <a:gd name="T0" fmla="*/ 859 w 2570"/>
                <a:gd name="T1" fmla="*/ 612 h 2266"/>
                <a:gd name="T2" fmla="*/ 1087 w 2570"/>
                <a:gd name="T3" fmla="*/ 853 h 2266"/>
                <a:gd name="T4" fmla="*/ 961 w 2570"/>
                <a:gd name="T5" fmla="*/ 913 h 2266"/>
                <a:gd name="T6" fmla="*/ 786 w 2570"/>
                <a:gd name="T7" fmla="*/ 883 h 2266"/>
                <a:gd name="T8" fmla="*/ 450 w 2570"/>
                <a:gd name="T9" fmla="*/ 931 h 2266"/>
                <a:gd name="T10" fmla="*/ 150 w 2570"/>
                <a:gd name="T11" fmla="*/ 1075 h 2266"/>
                <a:gd name="T12" fmla="*/ 78 w 2570"/>
                <a:gd name="T13" fmla="*/ 1165 h 2266"/>
                <a:gd name="T14" fmla="*/ 361 w 2570"/>
                <a:gd name="T15" fmla="*/ 1256 h 2266"/>
                <a:gd name="T16" fmla="*/ 444 w 2570"/>
                <a:gd name="T17" fmla="*/ 1316 h 2266"/>
                <a:gd name="T18" fmla="*/ 697 w 2570"/>
                <a:gd name="T19" fmla="*/ 1400 h 2266"/>
                <a:gd name="T20" fmla="*/ 1026 w 2570"/>
                <a:gd name="T21" fmla="*/ 1346 h 2266"/>
                <a:gd name="T22" fmla="*/ 991 w 2570"/>
                <a:gd name="T23" fmla="*/ 1412 h 2266"/>
                <a:gd name="T24" fmla="*/ 804 w 2570"/>
                <a:gd name="T25" fmla="*/ 1574 h 2266"/>
                <a:gd name="T26" fmla="*/ 726 w 2570"/>
                <a:gd name="T27" fmla="*/ 1718 h 2266"/>
                <a:gd name="T28" fmla="*/ 768 w 2570"/>
                <a:gd name="T29" fmla="*/ 1742 h 2266"/>
                <a:gd name="T30" fmla="*/ 865 w 2570"/>
                <a:gd name="T31" fmla="*/ 1693 h 2266"/>
                <a:gd name="T32" fmla="*/ 991 w 2570"/>
                <a:gd name="T33" fmla="*/ 1699 h 2266"/>
                <a:gd name="T34" fmla="*/ 1135 w 2570"/>
                <a:gd name="T35" fmla="*/ 1627 h 2266"/>
                <a:gd name="T36" fmla="*/ 1183 w 2570"/>
                <a:gd name="T37" fmla="*/ 1669 h 2266"/>
                <a:gd name="T38" fmla="*/ 1399 w 2570"/>
                <a:gd name="T39" fmla="*/ 1436 h 2266"/>
                <a:gd name="T40" fmla="*/ 1615 w 2570"/>
                <a:gd name="T41" fmla="*/ 1334 h 2266"/>
                <a:gd name="T42" fmla="*/ 1645 w 2570"/>
                <a:gd name="T43" fmla="*/ 1370 h 2266"/>
                <a:gd name="T44" fmla="*/ 1681 w 2570"/>
                <a:gd name="T45" fmla="*/ 1430 h 2266"/>
                <a:gd name="T46" fmla="*/ 1699 w 2570"/>
                <a:gd name="T47" fmla="*/ 1466 h 2266"/>
                <a:gd name="T48" fmla="*/ 1747 w 2570"/>
                <a:gd name="T49" fmla="*/ 1550 h 2266"/>
                <a:gd name="T50" fmla="*/ 1772 w 2570"/>
                <a:gd name="T51" fmla="*/ 1586 h 2266"/>
                <a:gd name="T52" fmla="*/ 2124 w 2570"/>
                <a:gd name="T53" fmla="*/ 2248 h 2266"/>
                <a:gd name="T54" fmla="*/ 1693 w 2570"/>
                <a:gd name="T55" fmla="*/ 1322 h 2266"/>
                <a:gd name="T56" fmla="*/ 1861 w 2570"/>
                <a:gd name="T57" fmla="*/ 1165 h 2266"/>
                <a:gd name="T58" fmla="*/ 2173 w 2570"/>
                <a:gd name="T59" fmla="*/ 1099 h 2266"/>
                <a:gd name="T60" fmla="*/ 2390 w 2570"/>
                <a:gd name="T61" fmla="*/ 1009 h 2266"/>
                <a:gd name="T62" fmla="*/ 2570 w 2570"/>
                <a:gd name="T63" fmla="*/ 805 h 2266"/>
                <a:gd name="T64" fmla="*/ 2342 w 2570"/>
                <a:gd name="T65" fmla="*/ 781 h 2266"/>
                <a:gd name="T66" fmla="*/ 2114 w 2570"/>
                <a:gd name="T67" fmla="*/ 763 h 2266"/>
                <a:gd name="T68" fmla="*/ 2408 w 2570"/>
                <a:gd name="T69" fmla="*/ 433 h 2266"/>
                <a:gd name="T70" fmla="*/ 2426 w 2570"/>
                <a:gd name="T71" fmla="*/ 421 h 2266"/>
                <a:gd name="T72" fmla="*/ 2474 w 2570"/>
                <a:gd name="T73" fmla="*/ 379 h 2266"/>
                <a:gd name="T74" fmla="*/ 2492 w 2570"/>
                <a:gd name="T75" fmla="*/ 355 h 2266"/>
                <a:gd name="T76" fmla="*/ 2474 w 2570"/>
                <a:gd name="T77" fmla="*/ 337 h 2266"/>
                <a:gd name="T78" fmla="*/ 2474 w 2570"/>
                <a:gd name="T79" fmla="*/ 271 h 2266"/>
                <a:gd name="T80" fmla="*/ 2492 w 2570"/>
                <a:gd name="T81" fmla="*/ 192 h 2266"/>
                <a:gd name="T82" fmla="*/ 2504 w 2570"/>
                <a:gd name="T83" fmla="*/ 132 h 2266"/>
                <a:gd name="T84" fmla="*/ 2492 w 2570"/>
                <a:gd name="T85" fmla="*/ 36 h 2266"/>
                <a:gd name="T86" fmla="*/ 2492 w 2570"/>
                <a:gd name="T87" fmla="*/ 24 h 2266"/>
                <a:gd name="T88" fmla="*/ 2102 w 2570"/>
                <a:gd name="T89" fmla="*/ 0 h 2266"/>
                <a:gd name="T90" fmla="*/ 1909 w 2570"/>
                <a:gd name="T91" fmla="*/ 90 h 2266"/>
                <a:gd name="T92" fmla="*/ 1747 w 2570"/>
                <a:gd name="T93" fmla="*/ 535 h 2266"/>
                <a:gd name="T94" fmla="*/ 1711 w 2570"/>
                <a:gd name="T95" fmla="*/ 469 h 2266"/>
                <a:gd name="T96" fmla="*/ 1633 w 2570"/>
                <a:gd name="T97" fmla="*/ 144 h 2266"/>
                <a:gd name="T98" fmla="*/ 1579 w 2570"/>
                <a:gd name="T99" fmla="*/ 0 h 2266"/>
                <a:gd name="T100" fmla="*/ 738 w 2570"/>
                <a:gd name="T101" fmla="*/ 186 h 2266"/>
                <a:gd name="T102" fmla="*/ 756 w 2570"/>
                <a:gd name="T103" fmla="*/ 463 h 226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570" h="2266">
                  <a:moveTo>
                    <a:pt x="756" y="463"/>
                  </a:moveTo>
                  <a:lnTo>
                    <a:pt x="859" y="612"/>
                  </a:lnTo>
                  <a:lnTo>
                    <a:pt x="937" y="720"/>
                  </a:lnTo>
                  <a:lnTo>
                    <a:pt x="1087" y="853"/>
                  </a:lnTo>
                  <a:lnTo>
                    <a:pt x="1105" y="907"/>
                  </a:lnTo>
                  <a:lnTo>
                    <a:pt x="961" y="913"/>
                  </a:lnTo>
                  <a:lnTo>
                    <a:pt x="895" y="901"/>
                  </a:lnTo>
                  <a:lnTo>
                    <a:pt x="786" y="883"/>
                  </a:lnTo>
                  <a:lnTo>
                    <a:pt x="637" y="859"/>
                  </a:lnTo>
                  <a:lnTo>
                    <a:pt x="450" y="931"/>
                  </a:lnTo>
                  <a:lnTo>
                    <a:pt x="306" y="1021"/>
                  </a:lnTo>
                  <a:lnTo>
                    <a:pt x="150" y="1075"/>
                  </a:lnTo>
                  <a:lnTo>
                    <a:pt x="0" y="1153"/>
                  </a:lnTo>
                  <a:lnTo>
                    <a:pt x="78" y="1165"/>
                  </a:lnTo>
                  <a:lnTo>
                    <a:pt x="264" y="1220"/>
                  </a:lnTo>
                  <a:lnTo>
                    <a:pt x="361" y="1256"/>
                  </a:lnTo>
                  <a:lnTo>
                    <a:pt x="367" y="1298"/>
                  </a:lnTo>
                  <a:lnTo>
                    <a:pt x="444" y="1316"/>
                  </a:lnTo>
                  <a:lnTo>
                    <a:pt x="558" y="1400"/>
                  </a:lnTo>
                  <a:lnTo>
                    <a:pt x="697" y="1400"/>
                  </a:lnTo>
                  <a:lnTo>
                    <a:pt x="895" y="1346"/>
                  </a:lnTo>
                  <a:lnTo>
                    <a:pt x="1026" y="1346"/>
                  </a:lnTo>
                  <a:lnTo>
                    <a:pt x="1147" y="1358"/>
                  </a:lnTo>
                  <a:lnTo>
                    <a:pt x="991" y="1412"/>
                  </a:lnTo>
                  <a:lnTo>
                    <a:pt x="804" y="1538"/>
                  </a:lnTo>
                  <a:lnTo>
                    <a:pt x="804" y="1574"/>
                  </a:lnTo>
                  <a:lnTo>
                    <a:pt x="762" y="1645"/>
                  </a:lnTo>
                  <a:lnTo>
                    <a:pt x="726" y="1718"/>
                  </a:lnTo>
                  <a:lnTo>
                    <a:pt x="732" y="1754"/>
                  </a:lnTo>
                  <a:lnTo>
                    <a:pt x="768" y="1742"/>
                  </a:lnTo>
                  <a:lnTo>
                    <a:pt x="829" y="1730"/>
                  </a:lnTo>
                  <a:lnTo>
                    <a:pt x="865" y="1693"/>
                  </a:lnTo>
                  <a:lnTo>
                    <a:pt x="925" y="1663"/>
                  </a:lnTo>
                  <a:lnTo>
                    <a:pt x="991" y="1699"/>
                  </a:lnTo>
                  <a:lnTo>
                    <a:pt x="1087" y="1675"/>
                  </a:lnTo>
                  <a:lnTo>
                    <a:pt x="1135" y="1627"/>
                  </a:lnTo>
                  <a:lnTo>
                    <a:pt x="1147" y="1687"/>
                  </a:lnTo>
                  <a:lnTo>
                    <a:pt x="1183" y="1669"/>
                  </a:lnTo>
                  <a:lnTo>
                    <a:pt x="1333" y="1514"/>
                  </a:lnTo>
                  <a:lnTo>
                    <a:pt x="1399" y="1436"/>
                  </a:lnTo>
                  <a:lnTo>
                    <a:pt x="1526" y="1382"/>
                  </a:lnTo>
                  <a:lnTo>
                    <a:pt x="1615" y="1334"/>
                  </a:lnTo>
                  <a:lnTo>
                    <a:pt x="1627" y="1346"/>
                  </a:lnTo>
                  <a:lnTo>
                    <a:pt x="1645" y="1370"/>
                  </a:lnTo>
                  <a:lnTo>
                    <a:pt x="1669" y="1400"/>
                  </a:lnTo>
                  <a:lnTo>
                    <a:pt x="1681" y="1430"/>
                  </a:lnTo>
                  <a:lnTo>
                    <a:pt x="1687" y="1448"/>
                  </a:lnTo>
                  <a:lnTo>
                    <a:pt x="1699" y="1466"/>
                  </a:lnTo>
                  <a:lnTo>
                    <a:pt x="1729" y="1520"/>
                  </a:lnTo>
                  <a:lnTo>
                    <a:pt x="1747" y="1550"/>
                  </a:lnTo>
                  <a:lnTo>
                    <a:pt x="1766" y="1574"/>
                  </a:lnTo>
                  <a:lnTo>
                    <a:pt x="1772" y="1586"/>
                  </a:lnTo>
                  <a:lnTo>
                    <a:pt x="1778" y="1592"/>
                  </a:lnTo>
                  <a:lnTo>
                    <a:pt x="2124" y="2248"/>
                  </a:lnTo>
                  <a:lnTo>
                    <a:pt x="2215" y="2266"/>
                  </a:lnTo>
                  <a:lnTo>
                    <a:pt x="1693" y="1322"/>
                  </a:lnTo>
                  <a:lnTo>
                    <a:pt x="1723" y="1262"/>
                  </a:lnTo>
                  <a:lnTo>
                    <a:pt x="1861" y="1165"/>
                  </a:lnTo>
                  <a:lnTo>
                    <a:pt x="1988" y="1129"/>
                  </a:lnTo>
                  <a:lnTo>
                    <a:pt x="2173" y="1099"/>
                  </a:lnTo>
                  <a:lnTo>
                    <a:pt x="2318" y="1075"/>
                  </a:lnTo>
                  <a:lnTo>
                    <a:pt x="2390" y="1009"/>
                  </a:lnTo>
                  <a:lnTo>
                    <a:pt x="2570" y="895"/>
                  </a:lnTo>
                  <a:lnTo>
                    <a:pt x="2570" y="805"/>
                  </a:lnTo>
                  <a:lnTo>
                    <a:pt x="2516" y="787"/>
                  </a:lnTo>
                  <a:lnTo>
                    <a:pt x="2342" y="781"/>
                  </a:lnTo>
                  <a:lnTo>
                    <a:pt x="2042" y="871"/>
                  </a:lnTo>
                  <a:lnTo>
                    <a:pt x="2114" y="763"/>
                  </a:lnTo>
                  <a:lnTo>
                    <a:pt x="2264" y="624"/>
                  </a:lnTo>
                  <a:lnTo>
                    <a:pt x="2408" y="433"/>
                  </a:lnTo>
                  <a:lnTo>
                    <a:pt x="2414" y="433"/>
                  </a:lnTo>
                  <a:lnTo>
                    <a:pt x="2426" y="421"/>
                  </a:lnTo>
                  <a:lnTo>
                    <a:pt x="2456" y="397"/>
                  </a:lnTo>
                  <a:lnTo>
                    <a:pt x="2474" y="379"/>
                  </a:lnTo>
                  <a:lnTo>
                    <a:pt x="2486" y="367"/>
                  </a:lnTo>
                  <a:lnTo>
                    <a:pt x="2492" y="355"/>
                  </a:lnTo>
                  <a:lnTo>
                    <a:pt x="2486" y="349"/>
                  </a:lnTo>
                  <a:lnTo>
                    <a:pt x="2474" y="337"/>
                  </a:lnTo>
                  <a:lnTo>
                    <a:pt x="2474" y="307"/>
                  </a:lnTo>
                  <a:lnTo>
                    <a:pt x="2474" y="271"/>
                  </a:lnTo>
                  <a:lnTo>
                    <a:pt x="2480" y="228"/>
                  </a:lnTo>
                  <a:lnTo>
                    <a:pt x="2492" y="192"/>
                  </a:lnTo>
                  <a:lnTo>
                    <a:pt x="2498" y="156"/>
                  </a:lnTo>
                  <a:lnTo>
                    <a:pt x="2504" y="132"/>
                  </a:lnTo>
                  <a:lnTo>
                    <a:pt x="2504" y="126"/>
                  </a:lnTo>
                  <a:lnTo>
                    <a:pt x="2492" y="36"/>
                  </a:lnTo>
                  <a:lnTo>
                    <a:pt x="2492" y="24"/>
                  </a:lnTo>
                  <a:lnTo>
                    <a:pt x="2498" y="0"/>
                  </a:lnTo>
                  <a:lnTo>
                    <a:pt x="2102" y="0"/>
                  </a:lnTo>
                  <a:lnTo>
                    <a:pt x="2006" y="60"/>
                  </a:lnTo>
                  <a:lnTo>
                    <a:pt x="1909" y="90"/>
                  </a:lnTo>
                  <a:lnTo>
                    <a:pt x="1808" y="337"/>
                  </a:lnTo>
                  <a:lnTo>
                    <a:pt x="1747" y="535"/>
                  </a:lnTo>
                  <a:lnTo>
                    <a:pt x="1687" y="588"/>
                  </a:lnTo>
                  <a:lnTo>
                    <a:pt x="1711" y="469"/>
                  </a:lnTo>
                  <a:lnTo>
                    <a:pt x="1687" y="343"/>
                  </a:lnTo>
                  <a:lnTo>
                    <a:pt x="1633" y="144"/>
                  </a:lnTo>
                  <a:lnTo>
                    <a:pt x="1585" y="12"/>
                  </a:lnTo>
                  <a:lnTo>
                    <a:pt x="1579" y="0"/>
                  </a:lnTo>
                  <a:lnTo>
                    <a:pt x="786" y="0"/>
                  </a:lnTo>
                  <a:lnTo>
                    <a:pt x="738" y="186"/>
                  </a:lnTo>
                  <a:lnTo>
                    <a:pt x="756" y="463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7" name="Freeform 8"/>
            <p:cNvSpPr>
              <a:spLocks/>
            </p:cNvSpPr>
            <p:nvPr/>
          </p:nvSpPr>
          <p:spPr bwMode="hidden">
            <a:xfrm>
              <a:off x="3525" y="1"/>
              <a:ext cx="2185" cy="1508"/>
            </a:xfrm>
            <a:custGeom>
              <a:avLst/>
              <a:gdLst>
                <a:gd name="T0" fmla="*/ 1034 w 2176"/>
                <a:gd name="T1" fmla="*/ 767 h 1505"/>
                <a:gd name="T2" fmla="*/ 1190 w 2176"/>
                <a:gd name="T3" fmla="*/ 1235 h 1505"/>
                <a:gd name="T4" fmla="*/ 956 w 2176"/>
                <a:gd name="T5" fmla="*/ 1193 h 1505"/>
                <a:gd name="T6" fmla="*/ 723 w 2176"/>
                <a:gd name="T7" fmla="*/ 1127 h 1505"/>
                <a:gd name="T8" fmla="*/ 442 w 2176"/>
                <a:gd name="T9" fmla="*/ 1109 h 1505"/>
                <a:gd name="T10" fmla="*/ 0 w 2176"/>
                <a:gd name="T11" fmla="*/ 1079 h 1505"/>
                <a:gd name="T12" fmla="*/ 30 w 2176"/>
                <a:gd name="T13" fmla="*/ 1115 h 1505"/>
                <a:gd name="T14" fmla="*/ 496 w 2176"/>
                <a:gd name="T15" fmla="*/ 1133 h 1505"/>
                <a:gd name="T16" fmla="*/ 777 w 2176"/>
                <a:gd name="T17" fmla="*/ 1187 h 1505"/>
                <a:gd name="T18" fmla="*/ 1130 w 2176"/>
                <a:gd name="T19" fmla="*/ 1301 h 1505"/>
                <a:gd name="T20" fmla="*/ 1070 w 2176"/>
                <a:gd name="T21" fmla="*/ 1319 h 1505"/>
                <a:gd name="T22" fmla="*/ 711 w 2176"/>
                <a:gd name="T23" fmla="*/ 1505 h 1505"/>
                <a:gd name="T24" fmla="*/ 765 w 2176"/>
                <a:gd name="T25" fmla="*/ 1481 h 1505"/>
                <a:gd name="T26" fmla="*/ 861 w 2176"/>
                <a:gd name="T27" fmla="*/ 1439 h 1505"/>
                <a:gd name="T28" fmla="*/ 1022 w 2176"/>
                <a:gd name="T29" fmla="*/ 1355 h 1505"/>
                <a:gd name="T30" fmla="*/ 1214 w 2176"/>
                <a:gd name="T31" fmla="*/ 1295 h 1505"/>
                <a:gd name="T32" fmla="*/ 1267 w 2176"/>
                <a:gd name="T33" fmla="*/ 1223 h 1505"/>
                <a:gd name="T34" fmla="*/ 1632 w 2176"/>
                <a:gd name="T35" fmla="*/ 1043 h 1505"/>
                <a:gd name="T36" fmla="*/ 1931 w 2176"/>
                <a:gd name="T37" fmla="*/ 953 h 1505"/>
                <a:gd name="T38" fmla="*/ 2176 w 2176"/>
                <a:gd name="T39" fmla="*/ 821 h 1505"/>
                <a:gd name="T40" fmla="*/ 1961 w 2176"/>
                <a:gd name="T41" fmla="*/ 911 h 1505"/>
                <a:gd name="T42" fmla="*/ 1656 w 2176"/>
                <a:gd name="T43" fmla="*/ 989 h 1505"/>
                <a:gd name="T44" fmla="*/ 1339 w 2176"/>
                <a:gd name="T45" fmla="*/ 1151 h 1505"/>
                <a:gd name="T46" fmla="*/ 1501 w 2176"/>
                <a:gd name="T47" fmla="*/ 905 h 1505"/>
                <a:gd name="T48" fmla="*/ 1620 w 2176"/>
                <a:gd name="T49" fmla="*/ 545 h 1505"/>
                <a:gd name="T50" fmla="*/ 1740 w 2176"/>
                <a:gd name="T51" fmla="*/ 372 h 1505"/>
                <a:gd name="T52" fmla="*/ 1979 w 2176"/>
                <a:gd name="T53" fmla="*/ 60 h 1505"/>
                <a:gd name="T54" fmla="*/ 2003 w 2176"/>
                <a:gd name="T55" fmla="*/ 0 h 1505"/>
                <a:gd name="T56" fmla="*/ 1973 w 2176"/>
                <a:gd name="T57" fmla="*/ 0 h 1505"/>
                <a:gd name="T58" fmla="*/ 1596 w 2176"/>
                <a:gd name="T59" fmla="*/ 480 h 1505"/>
                <a:gd name="T60" fmla="*/ 1477 w 2176"/>
                <a:gd name="T61" fmla="*/ 887 h 1505"/>
                <a:gd name="T62" fmla="*/ 1255 w 2176"/>
                <a:gd name="T63" fmla="*/ 1175 h 1505"/>
                <a:gd name="T64" fmla="*/ 1130 w 2176"/>
                <a:gd name="T65" fmla="*/ 905 h 1505"/>
                <a:gd name="T66" fmla="*/ 1010 w 2176"/>
                <a:gd name="T67" fmla="*/ 540 h 1505"/>
                <a:gd name="T68" fmla="*/ 885 w 2176"/>
                <a:gd name="T69" fmla="*/ 222 h 1505"/>
                <a:gd name="T70" fmla="*/ 789 w 2176"/>
                <a:gd name="T71" fmla="*/ 0 h 1505"/>
                <a:gd name="T72" fmla="*/ 753 w 2176"/>
                <a:gd name="T73" fmla="*/ 0 h 1505"/>
                <a:gd name="T74" fmla="*/ 903 w 2176"/>
                <a:gd name="T75" fmla="*/ 354 h 1505"/>
                <a:gd name="T76" fmla="*/ 1034 w 2176"/>
                <a:gd name="T77" fmla="*/ 767 h 1505"/>
                <a:gd name="T78" fmla="*/ 1034 w 2176"/>
                <a:gd name="T79" fmla="*/ 767 h 1505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</a:gdLst>
              <a:ahLst/>
              <a:cxnLst>
                <a:cxn ang="T80">
                  <a:pos x="T0" y="T1"/>
                </a:cxn>
                <a:cxn ang="T81">
                  <a:pos x="T2" y="T3"/>
                </a:cxn>
                <a:cxn ang="T82">
                  <a:pos x="T4" y="T5"/>
                </a:cxn>
                <a:cxn ang="T83">
                  <a:pos x="T6" y="T7"/>
                </a:cxn>
                <a:cxn ang="T84">
                  <a:pos x="T8" y="T9"/>
                </a:cxn>
                <a:cxn ang="T85">
                  <a:pos x="T10" y="T11"/>
                </a:cxn>
                <a:cxn ang="T86">
                  <a:pos x="T12" y="T13"/>
                </a:cxn>
                <a:cxn ang="T87">
                  <a:pos x="T14" y="T15"/>
                </a:cxn>
                <a:cxn ang="T88">
                  <a:pos x="T16" y="T17"/>
                </a:cxn>
                <a:cxn ang="T89">
                  <a:pos x="T18" y="T19"/>
                </a:cxn>
                <a:cxn ang="T90">
                  <a:pos x="T20" y="T21"/>
                </a:cxn>
                <a:cxn ang="T91">
                  <a:pos x="T22" y="T23"/>
                </a:cxn>
                <a:cxn ang="T92">
                  <a:pos x="T24" y="T25"/>
                </a:cxn>
                <a:cxn ang="T93">
                  <a:pos x="T26" y="T27"/>
                </a:cxn>
                <a:cxn ang="T94">
                  <a:pos x="T28" y="T29"/>
                </a:cxn>
                <a:cxn ang="T95">
                  <a:pos x="T30" y="T31"/>
                </a:cxn>
                <a:cxn ang="T96">
                  <a:pos x="T32" y="T33"/>
                </a:cxn>
                <a:cxn ang="T97">
                  <a:pos x="T34" y="T35"/>
                </a:cxn>
                <a:cxn ang="T98">
                  <a:pos x="T36" y="T37"/>
                </a:cxn>
                <a:cxn ang="T99">
                  <a:pos x="T38" y="T39"/>
                </a:cxn>
                <a:cxn ang="T100">
                  <a:pos x="T40" y="T41"/>
                </a:cxn>
                <a:cxn ang="T101">
                  <a:pos x="T42" y="T43"/>
                </a:cxn>
                <a:cxn ang="T102">
                  <a:pos x="T44" y="T45"/>
                </a:cxn>
                <a:cxn ang="T103">
                  <a:pos x="T46" y="T47"/>
                </a:cxn>
                <a:cxn ang="T104">
                  <a:pos x="T48" y="T49"/>
                </a:cxn>
                <a:cxn ang="T105">
                  <a:pos x="T50" y="T51"/>
                </a:cxn>
                <a:cxn ang="T106">
                  <a:pos x="T52" y="T53"/>
                </a:cxn>
                <a:cxn ang="T107">
                  <a:pos x="T54" y="T55"/>
                </a:cxn>
                <a:cxn ang="T108">
                  <a:pos x="T56" y="T57"/>
                </a:cxn>
                <a:cxn ang="T109">
                  <a:pos x="T58" y="T59"/>
                </a:cxn>
                <a:cxn ang="T110">
                  <a:pos x="T60" y="T61"/>
                </a:cxn>
                <a:cxn ang="T111">
                  <a:pos x="T62" y="T63"/>
                </a:cxn>
                <a:cxn ang="T112">
                  <a:pos x="T64" y="T65"/>
                </a:cxn>
                <a:cxn ang="T113">
                  <a:pos x="T66" y="T67"/>
                </a:cxn>
                <a:cxn ang="T114">
                  <a:pos x="T68" y="T69"/>
                </a:cxn>
                <a:cxn ang="T115">
                  <a:pos x="T70" y="T71"/>
                </a:cxn>
                <a:cxn ang="T116">
                  <a:pos x="T72" y="T73"/>
                </a:cxn>
                <a:cxn ang="T117">
                  <a:pos x="T74" y="T75"/>
                </a:cxn>
                <a:cxn ang="T118">
                  <a:pos x="T76" y="T77"/>
                </a:cxn>
                <a:cxn ang="T119">
                  <a:pos x="T78" y="T79"/>
                </a:cxn>
              </a:cxnLst>
              <a:rect l="0" t="0" r="r" b="b"/>
              <a:pathLst>
                <a:path w="2176" h="1505">
                  <a:moveTo>
                    <a:pt x="1034" y="767"/>
                  </a:moveTo>
                  <a:lnTo>
                    <a:pt x="1190" y="1235"/>
                  </a:lnTo>
                  <a:lnTo>
                    <a:pt x="956" y="1193"/>
                  </a:lnTo>
                  <a:lnTo>
                    <a:pt x="723" y="1127"/>
                  </a:lnTo>
                  <a:lnTo>
                    <a:pt x="442" y="1109"/>
                  </a:lnTo>
                  <a:lnTo>
                    <a:pt x="0" y="1079"/>
                  </a:lnTo>
                  <a:lnTo>
                    <a:pt x="30" y="1115"/>
                  </a:lnTo>
                  <a:lnTo>
                    <a:pt x="496" y="1133"/>
                  </a:lnTo>
                  <a:lnTo>
                    <a:pt x="777" y="1187"/>
                  </a:lnTo>
                  <a:lnTo>
                    <a:pt x="1130" y="1301"/>
                  </a:lnTo>
                  <a:lnTo>
                    <a:pt x="1070" y="1319"/>
                  </a:lnTo>
                  <a:lnTo>
                    <a:pt x="711" y="1505"/>
                  </a:lnTo>
                  <a:lnTo>
                    <a:pt x="765" y="1481"/>
                  </a:lnTo>
                  <a:lnTo>
                    <a:pt x="861" y="1439"/>
                  </a:lnTo>
                  <a:lnTo>
                    <a:pt x="1022" y="1355"/>
                  </a:lnTo>
                  <a:lnTo>
                    <a:pt x="1214" y="1295"/>
                  </a:lnTo>
                  <a:lnTo>
                    <a:pt x="1267" y="1223"/>
                  </a:lnTo>
                  <a:lnTo>
                    <a:pt x="1632" y="1043"/>
                  </a:lnTo>
                  <a:lnTo>
                    <a:pt x="1931" y="953"/>
                  </a:lnTo>
                  <a:lnTo>
                    <a:pt x="2176" y="821"/>
                  </a:lnTo>
                  <a:lnTo>
                    <a:pt x="1961" y="911"/>
                  </a:lnTo>
                  <a:lnTo>
                    <a:pt x="1656" y="989"/>
                  </a:lnTo>
                  <a:lnTo>
                    <a:pt x="1339" y="1151"/>
                  </a:lnTo>
                  <a:lnTo>
                    <a:pt x="1501" y="905"/>
                  </a:lnTo>
                  <a:lnTo>
                    <a:pt x="1620" y="545"/>
                  </a:lnTo>
                  <a:lnTo>
                    <a:pt x="1740" y="372"/>
                  </a:lnTo>
                  <a:lnTo>
                    <a:pt x="1979" y="60"/>
                  </a:lnTo>
                  <a:lnTo>
                    <a:pt x="2003" y="0"/>
                  </a:lnTo>
                  <a:lnTo>
                    <a:pt x="1973" y="0"/>
                  </a:lnTo>
                  <a:lnTo>
                    <a:pt x="1596" y="480"/>
                  </a:lnTo>
                  <a:lnTo>
                    <a:pt x="1477" y="887"/>
                  </a:lnTo>
                  <a:lnTo>
                    <a:pt x="1255" y="1175"/>
                  </a:lnTo>
                  <a:lnTo>
                    <a:pt x="1130" y="905"/>
                  </a:lnTo>
                  <a:lnTo>
                    <a:pt x="1010" y="540"/>
                  </a:lnTo>
                  <a:lnTo>
                    <a:pt x="885" y="222"/>
                  </a:lnTo>
                  <a:lnTo>
                    <a:pt x="789" y="0"/>
                  </a:lnTo>
                  <a:lnTo>
                    <a:pt x="753" y="0"/>
                  </a:lnTo>
                  <a:lnTo>
                    <a:pt x="903" y="354"/>
                  </a:lnTo>
                  <a:lnTo>
                    <a:pt x="1034" y="767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8" name="Freeform 9"/>
            <p:cNvSpPr>
              <a:spLocks/>
            </p:cNvSpPr>
            <p:nvPr/>
          </p:nvSpPr>
          <p:spPr bwMode="hidden">
            <a:xfrm>
              <a:off x="0" y="649"/>
              <a:ext cx="816" cy="806"/>
            </a:xfrm>
            <a:custGeom>
              <a:avLst/>
              <a:gdLst>
                <a:gd name="T0" fmla="*/ 161 w 813"/>
                <a:gd name="T1" fmla="*/ 564 h 804"/>
                <a:gd name="T2" fmla="*/ 329 w 813"/>
                <a:gd name="T3" fmla="*/ 438 h 804"/>
                <a:gd name="T4" fmla="*/ 646 w 813"/>
                <a:gd name="T5" fmla="*/ 216 h 804"/>
                <a:gd name="T6" fmla="*/ 813 w 813"/>
                <a:gd name="T7" fmla="*/ 0 h 804"/>
                <a:gd name="T8" fmla="*/ 676 w 813"/>
                <a:gd name="T9" fmla="*/ 150 h 804"/>
                <a:gd name="T10" fmla="*/ 144 w 813"/>
                <a:gd name="T11" fmla="*/ 504 h 804"/>
                <a:gd name="T12" fmla="*/ 0 w 813"/>
                <a:gd name="T13" fmla="*/ 732 h 804"/>
                <a:gd name="T14" fmla="*/ 0 w 813"/>
                <a:gd name="T15" fmla="*/ 804 h 804"/>
                <a:gd name="T16" fmla="*/ 161 w 813"/>
                <a:gd name="T17" fmla="*/ 564 h 804"/>
                <a:gd name="T18" fmla="*/ 161 w 813"/>
                <a:gd name="T19" fmla="*/ 564 h 80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0" t="0" r="r" b="b"/>
              <a:pathLst>
                <a:path w="813" h="804">
                  <a:moveTo>
                    <a:pt x="161" y="564"/>
                  </a:moveTo>
                  <a:lnTo>
                    <a:pt x="329" y="438"/>
                  </a:lnTo>
                  <a:lnTo>
                    <a:pt x="646" y="216"/>
                  </a:lnTo>
                  <a:lnTo>
                    <a:pt x="813" y="0"/>
                  </a:lnTo>
                  <a:lnTo>
                    <a:pt x="676" y="150"/>
                  </a:lnTo>
                  <a:lnTo>
                    <a:pt x="144" y="504"/>
                  </a:lnTo>
                  <a:lnTo>
                    <a:pt x="0" y="732"/>
                  </a:lnTo>
                  <a:lnTo>
                    <a:pt x="0" y="804"/>
                  </a:lnTo>
                  <a:lnTo>
                    <a:pt x="161" y="564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39" name="Freeform 10"/>
            <p:cNvSpPr>
              <a:spLocks/>
            </p:cNvSpPr>
            <p:nvPr/>
          </p:nvSpPr>
          <p:spPr bwMode="hidden">
            <a:xfrm>
              <a:off x="0" y="1545"/>
              <a:ext cx="762" cy="107"/>
            </a:xfrm>
            <a:custGeom>
              <a:avLst/>
              <a:gdLst>
                <a:gd name="T0" fmla="*/ 460 w 759"/>
                <a:gd name="T1" fmla="*/ 66 h 107"/>
                <a:gd name="T2" fmla="*/ 759 w 759"/>
                <a:gd name="T3" fmla="*/ 0 h 107"/>
                <a:gd name="T4" fmla="*/ 496 w 759"/>
                <a:gd name="T5" fmla="*/ 36 h 107"/>
                <a:gd name="T6" fmla="*/ 138 w 759"/>
                <a:gd name="T7" fmla="*/ 48 h 107"/>
                <a:gd name="T8" fmla="*/ 0 w 759"/>
                <a:gd name="T9" fmla="*/ 78 h 107"/>
                <a:gd name="T10" fmla="*/ 0 w 759"/>
                <a:gd name="T11" fmla="*/ 107 h 107"/>
                <a:gd name="T12" fmla="*/ 96 w 759"/>
                <a:gd name="T13" fmla="*/ 89 h 107"/>
                <a:gd name="T14" fmla="*/ 460 w 759"/>
                <a:gd name="T15" fmla="*/ 66 h 107"/>
                <a:gd name="T16" fmla="*/ 460 w 759"/>
                <a:gd name="T17" fmla="*/ 66 h 107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0" t="0" r="r" b="b"/>
              <a:pathLst>
                <a:path w="759" h="107">
                  <a:moveTo>
                    <a:pt x="460" y="66"/>
                  </a:moveTo>
                  <a:lnTo>
                    <a:pt x="759" y="0"/>
                  </a:lnTo>
                  <a:lnTo>
                    <a:pt x="496" y="36"/>
                  </a:lnTo>
                  <a:lnTo>
                    <a:pt x="138" y="48"/>
                  </a:lnTo>
                  <a:lnTo>
                    <a:pt x="0" y="78"/>
                  </a:lnTo>
                  <a:lnTo>
                    <a:pt x="0" y="107"/>
                  </a:lnTo>
                  <a:lnTo>
                    <a:pt x="96" y="89"/>
                  </a:lnTo>
                  <a:lnTo>
                    <a:pt x="460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0" name="Freeform 11"/>
            <p:cNvSpPr>
              <a:spLocks/>
            </p:cNvSpPr>
            <p:nvPr/>
          </p:nvSpPr>
          <p:spPr bwMode="hidden">
            <a:xfrm>
              <a:off x="2314" y="3431"/>
              <a:ext cx="3182" cy="745"/>
            </a:xfrm>
            <a:custGeom>
              <a:avLst/>
              <a:gdLst>
                <a:gd name="T0" fmla="*/ 1387 w 3169"/>
                <a:gd name="T1" fmla="*/ 239 h 743"/>
                <a:gd name="T2" fmla="*/ 1734 w 3169"/>
                <a:gd name="T3" fmla="*/ 233 h 743"/>
                <a:gd name="T4" fmla="*/ 2087 w 3169"/>
                <a:gd name="T5" fmla="*/ 251 h 743"/>
                <a:gd name="T6" fmla="*/ 2505 w 3169"/>
                <a:gd name="T7" fmla="*/ 233 h 743"/>
                <a:gd name="T8" fmla="*/ 3169 w 3169"/>
                <a:gd name="T9" fmla="*/ 204 h 743"/>
                <a:gd name="T10" fmla="*/ 3115 w 3169"/>
                <a:gd name="T11" fmla="*/ 186 h 743"/>
                <a:gd name="T12" fmla="*/ 2422 w 3169"/>
                <a:gd name="T13" fmla="*/ 221 h 743"/>
                <a:gd name="T14" fmla="*/ 2003 w 3169"/>
                <a:gd name="T15" fmla="*/ 221 h 743"/>
                <a:gd name="T16" fmla="*/ 1459 w 3169"/>
                <a:gd name="T17" fmla="*/ 186 h 743"/>
                <a:gd name="T18" fmla="*/ 1543 w 3169"/>
                <a:gd name="T19" fmla="*/ 168 h 743"/>
                <a:gd name="T20" fmla="*/ 2039 w 3169"/>
                <a:gd name="T21" fmla="*/ 0 h 743"/>
                <a:gd name="T22" fmla="*/ 1961 w 3169"/>
                <a:gd name="T23" fmla="*/ 24 h 743"/>
                <a:gd name="T24" fmla="*/ 1836 w 3169"/>
                <a:gd name="T25" fmla="*/ 66 h 743"/>
                <a:gd name="T26" fmla="*/ 1602 w 3169"/>
                <a:gd name="T27" fmla="*/ 138 h 743"/>
                <a:gd name="T28" fmla="*/ 1339 w 3169"/>
                <a:gd name="T29" fmla="*/ 198 h 743"/>
                <a:gd name="T30" fmla="*/ 1268 w 3169"/>
                <a:gd name="T31" fmla="*/ 251 h 743"/>
                <a:gd name="T32" fmla="*/ 765 w 3169"/>
                <a:gd name="T33" fmla="*/ 413 h 743"/>
                <a:gd name="T34" fmla="*/ 335 w 3169"/>
                <a:gd name="T35" fmla="*/ 503 h 743"/>
                <a:gd name="T36" fmla="*/ 0 w 3169"/>
                <a:gd name="T37" fmla="*/ 617 h 743"/>
                <a:gd name="T38" fmla="*/ 299 w 3169"/>
                <a:gd name="T39" fmla="*/ 539 h 743"/>
                <a:gd name="T40" fmla="*/ 735 w 3169"/>
                <a:gd name="T41" fmla="*/ 449 h 743"/>
                <a:gd name="T42" fmla="*/ 1178 w 3169"/>
                <a:gd name="T43" fmla="*/ 311 h 743"/>
                <a:gd name="T44" fmla="*/ 981 w 3169"/>
                <a:gd name="T45" fmla="*/ 491 h 743"/>
                <a:gd name="T46" fmla="*/ 867 w 3169"/>
                <a:gd name="T47" fmla="*/ 743 h 743"/>
                <a:gd name="T48" fmla="*/ 861 w 3169"/>
                <a:gd name="T49" fmla="*/ 743 h 743"/>
                <a:gd name="T50" fmla="*/ 933 w 3169"/>
                <a:gd name="T51" fmla="*/ 743 h 743"/>
                <a:gd name="T52" fmla="*/ 1022 w 3169"/>
                <a:gd name="T53" fmla="*/ 497 h 743"/>
                <a:gd name="T54" fmla="*/ 1297 w 3169"/>
                <a:gd name="T55" fmla="*/ 281 h 743"/>
                <a:gd name="T56" fmla="*/ 1531 w 3169"/>
                <a:gd name="T57" fmla="*/ 449 h 743"/>
                <a:gd name="T58" fmla="*/ 1770 w 3169"/>
                <a:gd name="T59" fmla="*/ 677 h 743"/>
                <a:gd name="T60" fmla="*/ 1854 w 3169"/>
                <a:gd name="T61" fmla="*/ 743 h 743"/>
                <a:gd name="T62" fmla="*/ 1919 w 3169"/>
                <a:gd name="T63" fmla="*/ 743 h 743"/>
                <a:gd name="T64" fmla="*/ 1692 w 3169"/>
                <a:gd name="T65" fmla="*/ 527 h 743"/>
                <a:gd name="T66" fmla="*/ 1387 w 3169"/>
                <a:gd name="T67" fmla="*/ 239 h 743"/>
                <a:gd name="T68" fmla="*/ 1387 w 3169"/>
                <a:gd name="T69" fmla="*/ 239 h 743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3169" h="743">
                  <a:moveTo>
                    <a:pt x="1387" y="239"/>
                  </a:moveTo>
                  <a:lnTo>
                    <a:pt x="1734" y="233"/>
                  </a:lnTo>
                  <a:lnTo>
                    <a:pt x="2087" y="251"/>
                  </a:lnTo>
                  <a:lnTo>
                    <a:pt x="2505" y="233"/>
                  </a:lnTo>
                  <a:lnTo>
                    <a:pt x="3169" y="204"/>
                  </a:lnTo>
                  <a:lnTo>
                    <a:pt x="3115" y="186"/>
                  </a:lnTo>
                  <a:lnTo>
                    <a:pt x="2422" y="221"/>
                  </a:lnTo>
                  <a:lnTo>
                    <a:pt x="2003" y="221"/>
                  </a:lnTo>
                  <a:lnTo>
                    <a:pt x="1459" y="186"/>
                  </a:lnTo>
                  <a:lnTo>
                    <a:pt x="1543" y="168"/>
                  </a:lnTo>
                  <a:lnTo>
                    <a:pt x="2039" y="0"/>
                  </a:lnTo>
                  <a:lnTo>
                    <a:pt x="1961" y="24"/>
                  </a:lnTo>
                  <a:lnTo>
                    <a:pt x="1836" y="66"/>
                  </a:lnTo>
                  <a:lnTo>
                    <a:pt x="1602" y="138"/>
                  </a:lnTo>
                  <a:lnTo>
                    <a:pt x="1339" y="198"/>
                  </a:lnTo>
                  <a:lnTo>
                    <a:pt x="1268" y="251"/>
                  </a:lnTo>
                  <a:lnTo>
                    <a:pt x="765" y="413"/>
                  </a:lnTo>
                  <a:lnTo>
                    <a:pt x="335" y="503"/>
                  </a:lnTo>
                  <a:lnTo>
                    <a:pt x="0" y="617"/>
                  </a:lnTo>
                  <a:lnTo>
                    <a:pt x="299" y="539"/>
                  </a:lnTo>
                  <a:lnTo>
                    <a:pt x="735" y="449"/>
                  </a:lnTo>
                  <a:lnTo>
                    <a:pt x="1178" y="311"/>
                  </a:lnTo>
                  <a:lnTo>
                    <a:pt x="981" y="491"/>
                  </a:lnTo>
                  <a:lnTo>
                    <a:pt x="867" y="743"/>
                  </a:lnTo>
                  <a:lnTo>
                    <a:pt x="861" y="743"/>
                  </a:lnTo>
                  <a:lnTo>
                    <a:pt x="933" y="743"/>
                  </a:lnTo>
                  <a:lnTo>
                    <a:pt x="1022" y="497"/>
                  </a:lnTo>
                  <a:lnTo>
                    <a:pt x="1297" y="281"/>
                  </a:lnTo>
                  <a:lnTo>
                    <a:pt x="1531" y="449"/>
                  </a:lnTo>
                  <a:lnTo>
                    <a:pt x="1770" y="677"/>
                  </a:lnTo>
                  <a:lnTo>
                    <a:pt x="1854" y="743"/>
                  </a:lnTo>
                  <a:lnTo>
                    <a:pt x="1919" y="743"/>
                  </a:lnTo>
                  <a:lnTo>
                    <a:pt x="1692" y="527"/>
                  </a:lnTo>
                  <a:lnTo>
                    <a:pt x="1387" y="239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1" name="Rectangle 12"/>
            <p:cNvSpPr>
              <a:spLocks noChangeArrowheads="1"/>
            </p:cNvSpPr>
            <p:nvPr/>
          </p:nvSpPr>
          <p:spPr bwMode="hidden">
            <a:xfrm>
              <a:off x="192" y="127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1042" name="Rectangle 13"/>
            <p:cNvSpPr>
              <a:spLocks noChangeArrowheads="1"/>
            </p:cNvSpPr>
            <p:nvPr/>
          </p:nvSpPr>
          <p:spPr bwMode="hidden">
            <a:xfrm>
              <a:off x="204" y="131"/>
              <a:ext cx="1" cy="1"/>
            </a:xfrm>
            <a:prstGeom prst="rect">
              <a:avLst/>
            </a:prstGeom>
            <a:solidFill>
              <a:srgbClr val="9A1E8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/>
              <a:endParaRPr lang="tr-TR" altLang="tr-TR" sz="1800"/>
            </a:p>
          </p:txBody>
        </p:sp>
        <p:sp>
          <p:nvSpPr>
            <p:cNvPr id="52238" name="Freeform 14"/>
            <p:cNvSpPr>
              <a:spLocks/>
            </p:cNvSpPr>
            <p:nvPr/>
          </p:nvSpPr>
          <p:spPr bwMode="hidden">
            <a:xfrm>
              <a:off x="0" y="4032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39" name="Freeform 15"/>
            <p:cNvSpPr>
              <a:spLocks/>
            </p:cNvSpPr>
            <p:nvPr/>
          </p:nvSpPr>
          <p:spPr bwMode="hidden">
            <a:xfrm>
              <a:off x="0" y="4032"/>
              <a:ext cx="5760" cy="336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52240" name="Freeform 16"/>
            <p:cNvSpPr>
              <a:spLocks/>
            </p:cNvSpPr>
            <p:nvPr/>
          </p:nvSpPr>
          <p:spPr bwMode="hidden">
            <a:xfrm>
              <a:off x="0" y="0"/>
              <a:ext cx="5760" cy="288"/>
            </a:xfrm>
            <a:custGeom>
              <a:avLst/>
              <a:gdLst/>
              <a:ahLst/>
              <a:cxnLst>
                <a:cxn ang="0">
                  <a:pos x="5740" y="288"/>
                </a:cxn>
                <a:cxn ang="0">
                  <a:pos x="0" y="288"/>
                </a:cxn>
                <a:cxn ang="0">
                  <a:pos x="0" y="0"/>
                </a:cxn>
                <a:cxn ang="0">
                  <a:pos x="5740" y="0"/>
                </a:cxn>
                <a:cxn ang="0">
                  <a:pos x="5740" y="288"/>
                </a:cxn>
                <a:cxn ang="0">
                  <a:pos x="5740" y="288"/>
                </a:cxn>
              </a:cxnLst>
              <a:rect l="0" t="0" r="r" b="b"/>
              <a:pathLst>
                <a:path w="5740" h="288">
                  <a:moveTo>
                    <a:pt x="5740" y="288"/>
                  </a:moveTo>
                  <a:lnTo>
                    <a:pt x="0" y="288"/>
                  </a:lnTo>
                  <a:lnTo>
                    <a:pt x="0" y="0"/>
                  </a:lnTo>
                  <a:lnTo>
                    <a:pt x="5740" y="0"/>
                  </a:lnTo>
                  <a:lnTo>
                    <a:pt x="5740" y="288"/>
                  </a:lnTo>
                  <a:lnTo>
                    <a:pt x="5740" y="288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56078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6" name="Freeform 17"/>
            <p:cNvSpPr>
              <a:spLocks/>
            </p:cNvSpPr>
            <p:nvPr/>
          </p:nvSpPr>
          <p:spPr bwMode="hidden">
            <a:xfrm>
              <a:off x="509" y="229"/>
              <a:ext cx="3188" cy="2024"/>
            </a:xfrm>
            <a:custGeom>
              <a:avLst/>
              <a:gdLst>
                <a:gd name="T0" fmla="*/ 871 w 3188"/>
                <a:gd name="T1" fmla="*/ 1423 h 2024"/>
                <a:gd name="T2" fmla="*/ 907 w 3188"/>
                <a:gd name="T3" fmla="*/ 1393 h 2024"/>
                <a:gd name="T4" fmla="*/ 991 w 3188"/>
                <a:gd name="T5" fmla="*/ 1320 h 2024"/>
                <a:gd name="T6" fmla="*/ 1033 w 3188"/>
                <a:gd name="T7" fmla="*/ 1297 h 2024"/>
                <a:gd name="T8" fmla="*/ 1086 w 3188"/>
                <a:gd name="T9" fmla="*/ 1249 h 2024"/>
                <a:gd name="T10" fmla="*/ 1123 w 3188"/>
                <a:gd name="T11" fmla="*/ 1219 h 2024"/>
                <a:gd name="T12" fmla="*/ 1057 w 3188"/>
                <a:gd name="T13" fmla="*/ 1153 h 2024"/>
                <a:gd name="T14" fmla="*/ 877 w 3188"/>
                <a:gd name="T15" fmla="*/ 1021 h 2024"/>
                <a:gd name="T16" fmla="*/ 655 w 3188"/>
                <a:gd name="T17" fmla="*/ 907 h 2024"/>
                <a:gd name="T18" fmla="*/ 655 w 3188"/>
                <a:gd name="T19" fmla="*/ 846 h 2024"/>
                <a:gd name="T20" fmla="*/ 643 w 3188"/>
                <a:gd name="T21" fmla="*/ 708 h 2024"/>
                <a:gd name="T22" fmla="*/ 552 w 3188"/>
                <a:gd name="T23" fmla="*/ 642 h 2024"/>
                <a:gd name="T24" fmla="*/ 510 w 3188"/>
                <a:gd name="T25" fmla="*/ 570 h 2024"/>
                <a:gd name="T26" fmla="*/ 637 w 3188"/>
                <a:gd name="T27" fmla="*/ 564 h 2024"/>
                <a:gd name="T28" fmla="*/ 763 w 3188"/>
                <a:gd name="T29" fmla="*/ 570 h 2024"/>
                <a:gd name="T30" fmla="*/ 1091 w 3188"/>
                <a:gd name="T31" fmla="*/ 850 h 2024"/>
                <a:gd name="T32" fmla="*/ 1009 w 3188"/>
                <a:gd name="T33" fmla="*/ 566 h 2024"/>
                <a:gd name="T34" fmla="*/ 1054 w 3188"/>
                <a:gd name="T35" fmla="*/ 265 h 2024"/>
                <a:gd name="T36" fmla="*/ 1249 w 3188"/>
                <a:gd name="T37" fmla="*/ 0 h 2024"/>
                <a:gd name="T38" fmla="*/ 1466 w 3188"/>
                <a:gd name="T39" fmla="*/ 292 h 2024"/>
                <a:gd name="T40" fmla="*/ 1475 w 3188"/>
                <a:gd name="T41" fmla="*/ 548 h 2024"/>
                <a:gd name="T42" fmla="*/ 1567 w 3188"/>
                <a:gd name="T43" fmla="*/ 630 h 2024"/>
                <a:gd name="T44" fmla="*/ 1795 w 3188"/>
                <a:gd name="T45" fmla="*/ 365 h 2024"/>
                <a:gd name="T46" fmla="*/ 2245 w 3188"/>
                <a:gd name="T47" fmla="*/ 150 h 2024"/>
                <a:gd name="T48" fmla="*/ 2618 w 3188"/>
                <a:gd name="T49" fmla="*/ 180 h 2024"/>
                <a:gd name="T50" fmla="*/ 3050 w 3188"/>
                <a:gd name="T51" fmla="*/ 150 h 2024"/>
                <a:gd name="T52" fmla="*/ 3140 w 3188"/>
                <a:gd name="T53" fmla="*/ 210 h 2024"/>
                <a:gd name="T54" fmla="*/ 2990 w 3188"/>
                <a:gd name="T55" fmla="*/ 210 h 2024"/>
                <a:gd name="T56" fmla="*/ 2834 w 3188"/>
                <a:gd name="T57" fmla="*/ 377 h 2024"/>
                <a:gd name="T58" fmla="*/ 2702 w 3188"/>
                <a:gd name="T59" fmla="*/ 648 h 2024"/>
                <a:gd name="T60" fmla="*/ 2582 w 3188"/>
                <a:gd name="T61" fmla="*/ 828 h 2024"/>
                <a:gd name="T62" fmla="*/ 2234 w 3188"/>
                <a:gd name="T63" fmla="*/ 1009 h 2024"/>
                <a:gd name="T64" fmla="*/ 1963 w 3188"/>
                <a:gd name="T65" fmla="*/ 1075 h 2024"/>
                <a:gd name="T66" fmla="*/ 2257 w 3188"/>
                <a:gd name="T67" fmla="*/ 1111 h 2024"/>
                <a:gd name="T68" fmla="*/ 2600 w 3188"/>
                <a:gd name="T69" fmla="*/ 1207 h 2024"/>
                <a:gd name="T70" fmla="*/ 2894 w 3188"/>
                <a:gd name="T71" fmla="*/ 1441 h 2024"/>
                <a:gd name="T72" fmla="*/ 3122 w 3188"/>
                <a:gd name="T73" fmla="*/ 1555 h 2024"/>
                <a:gd name="T74" fmla="*/ 3032 w 3188"/>
                <a:gd name="T75" fmla="*/ 1585 h 2024"/>
                <a:gd name="T76" fmla="*/ 3008 w 3188"/>
                <a:gd name="T77" fmla="*/ 1591 h 2024"/>
                <a:gd name="T78" fmla="*/ 2960 w 3188"/>
                <a:gd name="T79" fmla="*/ 1597 h 2024"/>
                <a:gd name="T80" fmla="*/ 2882 w 3188"/>
                <a:gd name="T81" fmla="*/ 1609 h 2024"/>
                <a:gd name="T82" fmla="*/ 2846 w 3188"/>
                <a:gd name="T83" fmla="*/ 1609 h 2024"/>
                <a:gd name="T84" fmla="*/ 2774 w 3188"/>
                <a:gd name="T85" fmla="*/ 1615 h 2024"/>
                <a:gd name="T86" fmla="*/ 2726 w 3188"/>
                <a:gd name="T87" fmla="*/ 1621 h 2024"/>
                <a:gd name="T88" fmla="*/ 2708 w 3188"/>
                <a:gd name="T89" fmla="*/ 1621 h 2024"/>
                <a:gd name="T90" fmla="*/ 2594 w 3188"/>
                <a:gd name="T91" fmla="*/ 1657 h 2024"/>
                <a:gd name="T92" fmla="*/ 2533 w 3188"/>
                <a:gd name="T93" fmla="*/ 1663 h 2024"/>
                <a:gd name="T94" fmla="*/ 2444 w 3188"/>
                <a:gd name="T95" fmla="*/ 1675 h 2024"/>
                <a:gd name="T96" fmla="*/ 2378 w 3188"/>
                <a:gd name="T97" fmla="*/ 1687 h 2024"/>
                <a:gd name="T98" fmla="*/ 2360 w 3188"/>
                <a:gd name="T99" fmla="*/ 1705 h 2024"/>
                <a:gd name="T100" fmla="*/ 2305 w 3188"/>
                <a:gd name="T101" fmla="*/ 1687 h 2024"/>
                <a:gd name="T102" fmla="*/ 2263 w 3188"/>
                <a:gd name="T103" fmla="*/ 1663 h 2024"/>
                <a:gd name="T104" fmla="*/ 2017 w 3188"/>
                <a:gd name="T105" fmla="*/ 1585 h 2024"/>
                <a:gd name="T106" fmla="*/ 1711 w 3188"/>
                <a:gd name="T107" fmla="*/ 1453 h 2024"/>
                <a:gd name="T108" fmla="*/ 1880 w 3188"/>
                <a:gd name="T109" fmla="*/ 1844 h 2024"/>
                <a:gd name="T110" fmla="*/ 1771 w 3188"/>
                <a:gd name="T111" fmla="*/ 1922 h 2024"/>
                <a:gd name="T112" fmla="*/ 1531 w 3188"/>
                <a:gd name="T113" fmla="*/ 1753 h 2024"/>
                <a:gd name="T114" fmla="*/ 1411 w 3188"/>
                <a:gd name="T115" fmla="*/ 1477 h 2024"/>
                <a:gd name="T116" fmla="*/ 1219 w 3188"/>
                <a:gd name="T117" fmla="*/ 1291 h 2024"/>
                <a:gd name="T118" fmla="*/ 127 w 3188"/>
                <a:gd name="T119" fmla="*/ 2006 h 2024"/>
                <a:gd name="T120" fmla="*/ 865 w 3188"/>
                <a:gd name="T121" fmla="*/ 1429 h 2024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</a:gdLst>
              <a:ahLst/>
              <a:cxnLst>
                <a:cxn ang="T122">
                  <a:pos x="T0" y="T1"/>
                </a:cxn>
                <a:cxn ang="T123">
                  <a:pos x="T2" y="T3"/>
                </a:cxn>
                <a:cxn ang="T124">
                  <a:pos x="T4" y="T5"/>
                </a:cxn>
                <a:cxn ang="T125">
                  <a:pos x="T6" y="T7"/>
                </a:cxn>
                <a:cxn ang="T126">
                  <a:pos x="T8" y="T9"/>
                </a:cxn>
                <a:cxn ang="T127">
                  <a:pos x="T10" y="T11"/>
                </a:cxn>
                <a:cxn ang="T128">
                  <a:pos x="T12" y="T13"/>
                </a:cxn>
                <a:cxn ang="T129">
                  <a:pos x="T14" y="T15"/>
                </a:cxn>
                <a:cxn ang="T130">
                  <a:pos x="T16" y="T17"/>
                </a:cxn>
                <a:cxn ang="T131">
                  <a:pos x="T18" y="T19"/>
                </a:cxn>
                <a:cxn ang="T132">
                  <a:pos x="T20" y="T21"/>
                </a:cxn>
                <a:cxn ang="T133">
                  <a:pos x="T22" y="T23"/>
                </a:cxn>
                <a:cxn ang="T134">
                  <a:pos x="T24" y="T25"/>
                </a:cxn>
                <a:cxn ang="T135">
                  <a:pos x="T26" y="T27"/>
                </a:cxn>
                <a:cxn ang="T136">
                  <a:pos x="T28" y="T29"/>
                </a:cxn>
                <a:cxn ang="T137">
                  <a:pos x="T30" y="T31"/>
                </a:cxn>
                <a:cxn ang="T138">
                  <a:pos x="T32" y="T33"/>
                </a:cxn>
                <a:cxn ang="T139">
                  <a:pos x="T34" y="T35"/>
                </a:cxn>
                <a:cxn ang="T140">
                  <a:pos x="T36" y="T37"/>
                </a:cxn>
                <a:cxn ang="T141">
                  <a:pos x="T38" y="T39"/>
                </a:cxn>
                <a:cxn ang="T142">
                  <a:pos x="T40" y="T41"/>
                </a:cxn>
                <a:cxn ang="T143">
                  <a:pos x="T42" y="T43"/>
                </a:cxn>
                <a:cxn ang="T144">
                  <a:pos x="T44" y="T45"/>
                </a:cxn>
                <a:cxn ang="T145">
                  <a:pos x="T46" y="T47"/>
                </a:cxn>
                <a:cxn ang="T146">
                  <a:pos x="T48" y="T49"/>
                </a:cxn>
                <a:cxn ang="T147">
                  <a:pos x="T50" y="T51"/>
                </a:cxn>
                <a:cxn ang="T148">
                  <a:pos x="T52" y="T53"/>
                </a:cxn>
                <a:cxn ang="T149">
                  <a:pos x="T54" y="T55"/>
                </a:cxn>
                <a:cxn ang="T150">
                  <a:pos x="T56" y="T57"/>
                </a:cxn>
                <a:cxn ang="T151">
                  <a:pos x="T58" y="T59"/>
                </a:cxn>
                <a:cxn ang="T152">
                  <a:pos x="T60" y="T61"/>
                </a:cxn>
                <a:cxn ang="T153">
                  <a:pos x="T62" y="T63"/>
                </a:cxn>
                <a:cxn ang="T154">
                  <a:pos x="T64" y="T65"/>
                </a:cxn>
                <a:cxn ang="T155">
                  <a:pos x="T66" y="T67"/>
                </a:cxn>
                <a:cxn ang="T156">
                  <a:pos x="T68" y="T69"/>
                </a:cxn>
                <a:cxn ang="T157">
                  <a:pos x="T70" y="T71"/>
                </a:cxn>
                <a:cxn ang="T158">
                  <a:pos x="T72" y="T73"/>
                </a:cxn>
                <a:cxn ang="T159">
                  <a:pos x="T74" y="T75"/>
                </a:cxn>
                <a:cxn ang="T160">
                  <a:pos x="T76" y="T77"/>
                </a:cxn>
                <a:cxn ang="T161">
                  <a:pos x="T78" y="T79"/>
                </a:cxn>
                <a:cxn ang="T162">
                  <a:pos x="T80" y="T81"/>
                </a:cxn>
                <a:cxn ang="T163">
                  <a:pos x="T82" y="T83"/>
                </a:cxn>
                <a:cxn ang="T164">
                  <a:pos x="T84" y="T85"/>
                </a:cxn>
                <a:cxn ang="T165">
                  <a:pos x="T86" y="T87"/>
                </a:cxn>
                <a:cxn ang="T166">
                  <a:pos x="T88" y="T89"/>
                </a:cxn>
                <a:cxn ang="T167">
                  <a:pos x="T90" y="T91"/>
                </a:cxn>
                <a:cxn ang="T168">
                  <a:pos x="T92" y="T93"/>
                </a:cxn>
                <a:cxn ang="T169">
                  <a:pos x="T94" y="T95"/>
                </a:cxn>
                <a:cxn ang="T170">
                  <a:pos x="T96" y="T97"/>
                </a:cxn>
                <a:cxn ang="T171">
                  <a:pos x="T98" y="T99"/>
                </a:cxn>
                <a:cxn ang="T172">
                  <a:pos x="T100" y="T101"/>
                </a:cxn>
                <a:cxn ang="T173">
                  <a:pos x="T102" y="T103"/>
                </a:cxn>
                <a:cxn ang="T174">
                  <a:pos x="T104" y="T105"/>
                </a:cxn>
                <a:cxn ang="T175">
                  <a:pos x="T106" y="T107"/>
                </a:cxn>
                <a:cxn ang="T176">
                  <a:pos x="T108" y="T109"/>
                </a:cxn>
                <a:cxn ang="T177">
                  <a:pos x="T110" y="T111"/>
                </a:cxn>
                <a:cxn ang="T178">
                  <a:pos x="T112" y="T113"/>
                </a:cxn>
                <a:cxn ang="T179">
                  <a:pos x="T114" y="T115"/>
                </a:cxn>
                <a:cxn ang="T180">
                  <a:pos x="T116" y="T117"/>
                </a:cxn>
                <a:cxn ang="T181">
                  <a:pos x="T118" y="T119"/>
                </a:cxn>
                <a:cxn ang="T182">
                  <a:pos x="T120" y="T121"/>
                </a:cxn>
              </a:cxnLst>
              <a:rect l="0" t="0" r="r" b="b"/>
              <a:pathLst>
                <a:path w="3188" h="2024">
                  <a:moveTo>
                    <a:pt x="865" y="1429"/>
                  </a:moveTo>
                  <a:lnTo>
                    <a:pt x="871" y="1423"/>
                  </a:lnTo>
                  <a:lnTo>
                    <a:pt x="889" y="1411"/>
                  </a:lnTo>
                  <a:lnTo>
                    <a:pt x="907" y="1393"/>
                  </a:lnTo>
                  <a:lnTo>
                    <a:pt x="937" y="1369"/>
                  </a:lnTo>
                  <a:lnTo>
                    <a:pt x="991" y="1320"/>
                  </a:lnTo>
                  <a:lnTo>
                    <a:pt x="1015" y="1309"/>
                  </a:lnTo>
                  <a:lnTo>
                    <a:pt x="1033" y="1297"/>
                  </a:lnTo>
                  <a:lnTo>
                    <a:pt x="1057" y="1279"/>
                  </a:lnTo>
                  <a:lnTo>
                    <a:pt x="1086" y="1249"/>
                  </a:lnTo>
                  <a:lnTo>
                    <a:pt x="1111" y="1225"/>
                  </a:lnTo>
                  <a:lnTo>
                    <a:pt x="1123" y="1219"/>
                  </a:lnTo>
                  <a:lnTo>
                    <a:pt x="1123" y="1213"/>
                  </a:lnTo>
                  <a:lnTo>
                    <a:pt x="1057" y="1153"/>
                  </a:lnTo>
                  <a:lnTo>
                    <a:pt x="979" y="1051"/>
                  </a:lnTo>
                  <a:lnTo>
                    <a:pt x="877" y="1021"/>
                  </a:lnTo>
                  <a:lnTo>
                    <a:pt x="685" y="931"/>
                  </a:lnTo>
                  <a:lnTo>
                    <a:pt x="655" y="907"/>
                  </a:lnTo>
                  <a:lnTo>
                    <a:pt x="721" y="876"/>
                  </a:lnTo>
                  <a:lnTo>
                    <a:pt x="655" y="846"/>
                  </a:lnTo>
                  <a:lnTo>
                    <a:pt x="612" y="774"/>
                  </a:lnTo>
                  <a:lnTo>
                    <a:pt x="643" y="708"/>
                  </a:lnTo>
                  <a:lnTo>
                    <a:pt x="600" y="660"/>
                  </a:lnTo>
                  <a:lnTo>
                    <a:pt x="552" y="642"/>
                  </a:lnTo>
                  <a:lnTo>
                    <a:pt x="528" y="594"/>
                  </a:lnTo>
                  <a:lnTo>
                    <a:pt x="510" y="570"/>
                  </a:lnTo>
                  <a:lnTo>
                    <a:pt x="552" y="552"/>
                  </a:lnTo>
                  <a:lnTo>
                    <a:pt x="637" y="564"/>
                  </a:lnTo>
                  <a:lnTo>
                    <a:pt x="721" y="576"/>
                  </a:lnTo>
                  <a:lnTo>
                    <a:pt x="763" y="570"/>
                  </a:lnTo>
                  <a:lnTo>
                    <a:pt x="931" y="696"/>
                  </a:lnTo>
                  <a:lnTo>
                    <a:pt x="1091" y="850"/>
                  </a:lnTo>
                  <a:lnTo>
                    <a:pt x="1073" y="685"/>
                  </a:lnTo>
                  <a:lnTo>
                    <a:pt x="1009" y="566"/>
                  </a:lnTo>
                  <a:lnTo>
                    <a:pt x="945" y="393"/>
                  </a:lnTo>
                  <a:lnTo>
                    <a:pt x="1054" y="265"/>
                  </a:lnTo>
                  <a:lnTo>
                    <a:pt x="1137" y="45"/>
                  </a:lnTo>
                  <a:lnTo>
                    <a:pt x="1249" y="0"/>
                  </a:lnTo>
                  <a:lnTo>
                    <a:pt x="1338" y="137"/>
                  </a:lnTo>
                  <a:lnTo>
                    <a:pt x="1466" y="292"/>
                  </a:lnTo>
                  <a:lnTo>
                    <a:pt x="1502" y="411"/>
                  </a:lnTo>
                  <a:lnTo>
                    <a:pt x="1475" y="548"/>
                  </a:lnTo>
                  <a:lnTo>
                    <a:pt x="1347" y="768"/>
                  </a:lnTo>
                  <a:lnTo>
                    <a:pt x="1567" y="630"/>
                  </a:lnTo>
                  <a:lnTo>
                    <a:pt x="1687" y="462"/>
                  </a:lnTo>
                  <a:lnTo>
                    <a:pt x="1795" y="365"/>
                  </a:lnTo>
                  <a:lnTo>
                    <a:pt x="1940" y="239"/>
                  </a:lnTo>
                  <a:lnTo>
                    <a:pt x="2245" y="150"/>
                  </a:lnTo>
                  <a:lnTo>
                    <a:pt x="2498" y="138"/>
                  </a:lnTo>
                  <a:lnTo>
                    <a:pt x="2618" y="180"/>
                  </a:lnTo>
                  <a:lnTo>
                    <a:pt x="2815" y="138"/>
                  </a:lnTo>
                  <a:lnTo>
                    <a:pt x="3050" y="150"/>
                  </a:lnTo>
                  <a:lnTo>
                    <a:pt x="3176" y="168"/>
                  </a:lnTo>
                  <a:lnTo>
                    <a:pt x="3140" y="210"/>
                  </a:lnTo>
                  <a:lnTo>
                    <a:pt x="3116" y="192"/>
                  </a:lnTo>
                  <a:lnTo>
                    <a:pt x="2990" y="210"/>
                  </a:lnTo>
                  <a:lnTo>
                    <a:pt x="2906" y="263"/>
                  </a:lnTo>
                  <a:lnTo>
                    <a:pt x="2834" y="377"/>
                  </a:lnTo>
                  <a:lnTo>
                    <a:pt x="2768" y="534"/>
                  </a:lnTo>
                  <a:lnTo>
                    <a:pt x="2702" y="648"/>
                  </a:lnTo>
                  <a:lnTo>
                    <a:pt x="2738" y="726"/>
                  </a:lnTo>
                  <a:lnTo>
                    <a:pt x="2582" y="828"/>
                  </a:lnTo>
                  <a:lnTo>
                    <a:pt x="2444" y="913"/>
                  </a:lnTo>
                  <a:lnTo>
                    <a:pt x="2234" y="1009"/>
                  </a:lnTo>
                  <a:lnTo>
                    <a:pt x="2096" y="1063"/>
                  </a:lnTo>
                  <a:lnTo>
                    <a:pt x="1963" y="1075"/>
                  </a:lnTo>
                  <a:lnTo>
                    <a:pt x="2035" y="1117"/>
                  </a:lnTo>
                  <a:lnTo>
                    <a:pt x="2257" y="1111"/>
                  </a:lnTo>
                  <a:lnTo>
                    <a:pt x="2545" y="1135"/>
                  </a:lnTo>
                  <a:lnTo>
                    <a:pt x="2600" y="1207"/>
                  </a:lnTo>
                  <a:lnTo>
                    <a:pt x="2726" y="1303"/>
                  </a:lnTo>
                  <a:lnTo>
                    <a:pt x="2894" y="1441"/>
                  </a:lnTo>
                  <a:lnTo>
                    <a:pt x="2984" y="1471"/>
                  </a:lnTo>
                  <a:lnTo>
                    <a:pt x="3122" y="1555"/>
                  </a:lnTo>
                  <a:lnTo>
                    <a:pt x="3188" y="1543"/>
                  </a:lnTo>
                  <a:lnTo>
                    <a:pt x="3032" y="1585"/>
                  </a:lnTo>
                  <a:lnTo>
                    <a:pt x="3026" y="1585"/>
                  </a:lnTo>
                  <a:lnTo>
                    <a:pt x="3008" y="1591"/>
                  </a:lnTo>
                  <a:lnTo>
                    <a:pt x="2984" y="1591"/>
                  </a:lnTo>
                  <a:lnTo>
                    <a:pt x="2960" y="1597"/>
                  </a:lnTo>
                  <a:lnTo>
                    <a:pt x="2906" y="1603"/>
                  </a:lnTo>
                  <a:lnTo>
                    <a:pt x="2882" y="1609"/>
                  </a:lnTo>
                  <a:lnTo>
                    <a:pt x="2864" y="1609"/>
                  </a:lnTo>
                  <a:lnTo>
                    <a:pt x="2846" y="1609"/>
                  </a:lnTo>
                  <a:lnTo>
                    <a:pt x="2828" y="1609"/>
                  </a:lnTo>
                  <a:lnTo>
                    <a:pt x="2774" y="1615"/>
                  </a:lnTo>
                  <a:lnTo>
                    <a:pt x="2750" y="1615"/>
                  </a:lnTo>
                  <a:lnTo>
                    <a:pt x="2726" y="1621"/>
                  </a:lnTo>
                  <a:lnTo>
                    <a:pt x="2714" y="1621"/>
                  </a:lnTo>
                  <a:lnTo>
                    <a:pt x="2708" y="1621"/>
                  </a:lnTo>
                  <a:lnTo>
                    <a:pt x="2606" y="1657"/>
                  </a:lnTo>
                  <a:lnTo>
                    <a:pt x="2594" y="1657"/>
                  </a:lnTo>
                  <a:lnTo>
                    <a:pt x="2569" y="1657"/>
                  </a:lnTo>
                  <a:lnTo>
                    <a:pt x="2533" y="1663"/>
                  </a:lnTo>
                  <a:lnTo>
                    <a:pt x="2486" y="1669"/>
                  </a:lnTo>
                  <a:lnTo>
                    <a:pt x="2444" y="1675"/>
                  </a:lnTo>
                  <a:lnTo>
                    <a:pt x="2408" y="1681"/>
                  </a:lnTo>
                  <a:lnTo>
                    <a:pt x="2378" y="1687"/>
                  </a:lnTo>
                  <a:lnTo>
                    <a:pt x="2366" y="1699"/>
                  </a:lnTo>
                  <a:lnTo>
                    <a:pt x="2360" y="1705"/>
                  </a:lnTo>
                  <a:lnTo>
                    <a:pt x="2342" y="1705"/>
                  </a:lnTo>
                  <a:lnTo>
                    <a:pt x="2305" y="1687"/>
                  </a:lnTo>
                  <a:lnTo>
                    <a:pt x="2275" y="1669"/>
                  </a:lnTo>
                  <a:lnTo>
                    <a:pt x="2263" y="1663"/>
                  </a:lnTo>
                  <a:lnTo>
                    <a:pt x="2257" y="1657"/>
                  </a:lnTo>
                  <a:lnTo>
                    <a:pt x="2017" y="1585"/>
                  </a:lnTo>
                  <a:lnTo>
                    <a:pt x="1844" y="1489"/>
                  </a:lnTo>
                  <a:lnTo>
                    <a:pt x="1711" y="1453"/>
                  </a:lnTo>
                  <a:lnTo>
                    <a:pt x="1856" y="1693"/>
                  </a:lnTo>
                  <a:lnTo>
                    <a:pt x="1880" y="1844"/>
                  </a:lnTo>
                  <a:lnTo>
                    <a:pt x="1856" y="1994"/>
                  </a:lnTo>
                  <a:lnTo>
                    <a:pt x="1771" y="1922"/>
                  </a:lnTo>
                  <a:lnTo>
                    <a:pt x="1616" y="1795"/>
                  </a:lnTo>
                  <a:lnTo>
                    <a:pt x="1531" y="1753"/>
                  </a:lnTo>
                  <a:lnTo>
                    <a:pt x="1483" y="1633"/>
                  </a:lnTo>
                  <a:lnTo>
                    <a:pt x="1411" y="1477"/>
                  </a:lnTo>
                  <a:lnTo>
                    <a:pt x="1358" y="1381"/>
                  </a:lnTo>
                  <a:lnTo>
                    <a:pt x="1219" y="1291"/>
                  </a:lnTo>
                  <a:lnTo>
                    <a:pt x="1147" y="1279"/>
                  </a:lnTo>
                  <a:lnTo>
                    <a:pt x="127" y="2006"/>
                  </a:lnTo>
                  <a:lnTo>
                    <a:pt x="0" y="2024"/>
                  </a:lnTo>
                  <a:lnTo>
                    <a:pt x="865" y="1429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1047" name="Freeform 18"/>
            <p:cNvSpPr>
              <a:spLocks/>
            </p:cNvSpPr>
            <p:nvPr/>
          </p:nvSpPr>
          <p:spPr bwMode="hidden">
            <a:xfrm>
              <a:off x="1344" y="293"/>
              <a:ext cx="2144" cy="1787"/>
            </a:xfrm>
            <a:custGeom>
              <a:avLst/>
              <a:gdLst>
                <a:gd name="T0" fmla="*/ 318 w 2144"/>
                <a:gd name="T1" fmla="*/ 1078 h 1787"/>
                <a:gd name="T2" fmla="*/ 217 w 2144"/>
                <a:gd name="T3" fmla="*/ 928 h 1787"/>
                <a:gd name="T4" fmla="*/ 102 w 2144"/>
                <a:gd name="T5" fmla="*/ 808 h 1787"/>
                <a:gd name="T6" fmla="*/ 36 w 2144"/>
                <a:gd name="T7" fmla="*/ 742 h 1787"/>
                <a:gd name="T8" fmla="*/ 0 w 2144"/>
                <a:gd name="T9" fmla="*/ 700 h 1787"/>
                <a:gd name="T10" fmla="*/ 270 w 2144"/>
                <a:gd name="T11" fmla="*/ 958 h 1787"/>
                <a:gd name="T12" fmla="*/ 294 w 2144"/>
                <a:gd name="T13" fmla="*/ 1006 h 1787"/>
                <a:gd name="T14" fmla="*/ 367 w 2144"/>
                <a:gd name="T15" fmla="*/ 670 h 1787"/>
                <a:gd name="T16" fmla="*/ 379 w 2144"/>
                <a:gd name="T17" fmla="*/ 411 h 1787"/>
                <a:gd name="T18" fmla="*/ 347 w 2144"/>
                <a:gd name="T19" fmla="*/ 118 h 1787"/>
                <a:gd name="T20" fmla="*/ 393 w 2144"/>
                <a:gd name="T21" fmla="*/ 0 h 1787"/>
                <a:gd name="T22" fmla="*/ 397 w 2144"/>
                <a:gd name="T23" fmla="*/ 357 h 1787"/>
                <a:gd name="T24" fmla="*/ 421 w 2144"/>
                <a:gd name="T25" fmla="*/ 609 h 1787"/>
                <a:gd name="T26" fmla="*/ 385 w 2144"/>
                <a:gd name="T27" fmla="*/ 826 h 1787"/>
                <a:gd name="T28" fmla="*/ 385 w 2144"/>
                <a:gd name="T29" fmla="*/ 1036 h 1787"/>
                <a:gd name="T30" fmla="*/ 877 w 2144"/>
                <a:gd name="T31" fmla="*/ 784 h 1787"/>
                <a:gd name="T32" fmla="*/ 1309 w 2144"/>
                <a:gd name="T33" fmla="*/ 555 h 1787"/>
                <a:gd name="T34" fmla="*/ 1802 w 2144"/>
                <a:gd name="T35" fmla="*/ 249 h 1787"/>
                <a:gd name="T36" fmla="*/ 2096 w 2144"/>
                <a:gd name="T37" fmla="*/ 69 h 1787"/>
                <a:gd name="T38" fmla="*/ 1814 w 2144"/>
                <a:gd name="T39" fmla="*/ 279 h 1787"/>
                <a:gd name="T40" fmla="*/ 1453 w 2144"/>
                <a:gd name="T41" fmla="*/ 501 h 1787"/>
                <a:gd name="T42" fmla="*/ 1123 w 2144"/>
                <a:gd name="T43" fmla="*/ 700 h 1787"/>
                <a:gd name="T44" fmla="*/ 739 w 2144"/>
                <a:gd name="T45" fmla="*/ 898 h 1787"/>
                <a:gd name="T46" fmla="*/ 463 w 2144"/>
                <a:gd name="T47" fmla="*/ 1084 h 1787"/>
                <a:gd name="T48" fmla="*/ 817 w 2144"/>
                <a:gd name="T49" fmla="*/ 1193 h 1787"/>
                <a:gd name="T50" fmla="*/ 1285 w 2144"/>
                <a:gd name="T51" fmla="*/ 1187 h 1787"/>
                <a:gd name="T52" fmla="*/ 1916 w 2144"/>
                <a:gd name="T53" fmla="*/ 1396 h 1787"/>
                <a:gd name="T54" fmla="*/ 2144 w 2144"/>
                <a:gd name="T55" fmla="*/ 1420 h 1787"/>
                <a:gd name="T56" fmla="*/ 1814 w 2144"/>
                <a:gd name="T57" fmla="*/ 1408 h 1787"/>
                <a:gd name="T58" fmla="*/ 1435 w 2144"/>
                <a:gd name="T59" fmla="*/ 1288 h 1787"/>
                <a:gd name="T60" fmla="*/ 1219 w 2144"/>
                <a:gd name="T61" fmla="*/ 1229 h 1787"/>
                <a:gd name="T62" fmla="*/ 799 w 2144"/>
                <a:gd name="T63" fmla="*/ 1223 h 1787"/>
                <a:gd name="T64" fmla="*/ 505 w 2144"/>
                <a:gd name="T65" fmla="*/ 1145 h 1787"/>
                <a:gd name="T66" fmla="*/ 733 w 2144"/>
                <a:gd name="T67" fmla="*/ 1378 h 1787"/>
                <a:gd name="T68" fmla="*/ 877 w 2144"/>
                <a:gd name="T69" fmla="*/ 1619 h 1787"/>
                <a:gd name="T70" fmla="*/ 1009 w 2144"/>
                <a:gd name="T71" fmla="*/ 1787 h 1787"/>
                <a:gd name="T72" fmla="*/ 817 w 2144"/>
                <a:gd name="T73" fmla="*/ 1607 h 1787"/>
                <a:gd name="T74" fmla="*/ 673 w 2144"/>
                <a:gd name="T75" fmla="*/ 1372 h 1787"/>
                <a:gd name="T76" fmla="*/ 415 w 2144"/>
                <a:gd name="T77" fmla="*/ 1109 h 1787"/>
                <a:gd name="T78" fmla="*/ 318 w 2144"/>
                <a:gd name="T79" fmla="*/ 1078 h 1787"/>
                <a:gd name="T80" fmla="*/ 318 w 2144"/>
                <a:gd name="T81" fmla="*/ 1078 h 1787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44" h="1787">
                  <a:moveTo>
                    <a:pt x="318" y="1078"/>
                  </a:moveTo>
                  <a:lnTo>
                    <a:pt x="217" y="928"/>
                  </a:lnTo>
                  <a:lnTo>
                    <a:pt x="102" y="808"/>
                  </a:lnTo>
                  <a:lnTo>
                    <a:pt x="36" y="742"/>
                  </a:lnTo>
                  <a:lnTo>
                    <a:pt x="0" y="700"/>
                  </a:lnTo>
                  <a:lnTo>
                    <a:pt x="270" y="958"/>
                  </a:lnTo>
                  <a:lnTo>
                    <a:pt x="294" y="1006"/>
                  </a:lnTo>
                  <a:lnTo>
                    <a:pt x="367" y="670"/>
                  </a:lnTo>
                  <a:lnTo>
                    <a:pt x="379" y="411"/>
                  </a:lnTo>
                  <a:lnTo>
                    <a:pt x="347" y="118"/>
                  </a:lnTo>
                  <a:lnTo>
                    <a:pt x="393" y="0"/>
                  </a:lnTo>
                  <a:lnTo>
                    <a:pt x="397" y="357"/>
                  </a:lnTo>
                  <a:lnTo>
                    <a:pt x="421" y="609"/>
                  </a:lnTo>
                  <a:lnTo>
                    <a:pt x="385" y="826"/>
                  </a:lnTo>
                  <a:lnTo>
                    <a:pt x="385" y="1036"/>
                  </a:lnTo>
                  <a:lnTo>
                    <a:pt x="877" y="784"/>
                  </a:lnTo>
                  <a:lnTo>
                    <a:pt x="1309" y="555"/>
                  </a:lnTo>
                  <a:lnTo>
                    <a:pt x="1802" y="249"/>
                  </a:lnTo>
                  <a:lnTo>
                    <a:pt x="2096" y="69"/>
                  </a:lnTo>
                  <a:lnTo>
                    <a:pt x="1814" y="279"/>
                  </a:lnTo>
                  <a:lnTo>
                    <a:pt x="1453" y="501"/>
                  </a:lnTo>
                  <a:lnTo>
                    <a:pt x="1123" y="700"/>
                  </a:lnTo>
                  <a:lnTo>
                    <a:pt x="739" y="898"/>
                  </a:lnTo>
                  <a:lnTo>
                    <a:pt x="463" y="1084"/>
                  </a:lnTo>
                  <a:lnTo>
                    <a:pt x="817" y="1193"/>
                  </a:lnTo>
                  <a:lnTo>
                    <a:pt x="1285" y="1187"/>
                  </a:lnTo>
                  <a:lnTo>
                    <a:pt x="1916" y="1396"/>
                  </a:lnTo>
                  <a:lnTo>
                    <a:pt x="2144" y="1420"/>
                  </a:lnTo>
                  <a:lnTo>
                    <a:pt x="1814" y="1408"/>
                  </a:lnTo>
                  <a:lnTo>
                    <a:pt x="1435" y="1288"/>
                  </a:lnTo>
                  <a:lnTo>
                    <a:pt x="1219" y="1229"/>
                  </a:lnTo>
                  <a:lnTo>
                    <a:pt x="799" y="1223"/>
                  </a:lnTo>
                  <a:lnTo>
                    <a:pt x="505" y="1145"/>
                  </a:lnTo>
                  <a:lnTo>
                    <a:pt x="733" y="1378"/>
                  </a:lnTo>
                  <a:lnTo>
                    <a:pt x="877" y="1619"/>
                  </a:lnTo>
                  <a:lnTo>
                    <a:pt x="1009" y="1787"/>
                  </a:lnTo>
                  <a:lnTo>
                    <a:pt x="817" y="1607"/>
                  </a:lnTo>
                  <a:lnTo>
                    <a:pt x="673" y="1372"/>
                  </a:lnTo>
                  <a:lnTo>
                    <a:pt x="415" y="1109"/>
                  </a:lnTo>
                  <a:lnTo>
                    <a:pt x="318" y="1078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  <p:sp>
          <p:nvSpPr>
            <p:cNvPr id="52243" name="Freeform 19"/>
            <p:cNvSpPr>
              <a:spLocks/>
            </p:cNvSpPr>
            <p:nvPr/>
          </p:nvSpPr>
          <p:spPr bwMode="hidden">
            <a:xfrm>
              <a:off x="2932" y="1728"/>
              <a:ext cx="2828" cy="2366"/>
            </a:xfrm>
            <a:custGeom>
              <a:avLst/>
              <a:gdLst/>
              <a:ahLst/>
              <a:cxnLst>
                <a:cxn ang="0">
                  <a:pos x="1814" y="606"/>
                </a:cxn>
                <a:cxn ang="0">
                  <a:pos x="1615" y="252"/>
                </a:cxn>
                <a:cxn ang="0">
                  <a:pos x="1345" y="132"/>
                </a:cxn>
                <a:cxn ang="0">
                  <a:pos x="1381" y="492"/>
                </a:cxn>
                <a:cxn ang="0">
                  <a:pos x="955" y="221"/>
                </a:cxn>
                <a:cxn ang="0">
                  <a:pos x="877" y="161"/>
                </a:cxn>
                <a:cxn ang="0">
                  <a:pos x="841" y="167"/>
                </a:cxn>
                <a:cxn ang="0">
                  <a:pos x="720" y="161"/>
                </a:cxn>
                <a:cxn ang="0">
                  <a:pos x="613" y="144"/>
                </a:cxn>
                <a:cxn ang="0">
                  <a:pos x="492" y="161"/>
                </a:cxn>
                <a:cxn ang="0">
                  <a:pos x="432" y="150"/>
                </a:cxn>
                <a:cxn ang="0">
                  <a:pos x="342" y="138"/>
                </a:cxn>
                <a:cxn ang="0">
                  <a:pos x="246" y="126"/>
                </a:cxn>
                <a:cxn ang="0">
                  <a:pos x="174" y="114"/>
                </a:cxn>
                <a:cxn ang="0">
                  <a:pos x="216" y="240"/>
                </a:cxn>
                <a:cxn ang="0">
                  <a:pos x="607" y="588"/>
                </a:cxn>
                <a:cxn ang="0">
                  <a:pos x="1177" y="817"/>
                </a:cxn>
                <a:cxn ang="0">
                  <a:pos x="972" y="871"/>
                </a:cxn>
                <a:cxn ang="0">
                  <a:pos x="492" y="1111"/>
                </a:cxn>
                <a:cxn ang="0">
                  <a:pos x="276" y="1441"/>
                </a:cxn>
                <a:cxn ang="0">
                  <a:pos x="42" y="1441"/>
                </a:cxn>
                <a:cxn ang="0">
                  <a:pos x="367" y="1585"/>
                </a:cxn>
                <a:cxn ang="0">
                  <a:pos x="949" y="1712"/>
                </a:cxn>
                <a:cxn ang="0">
                  <a:pos x="1519" y="1537"/>
                </a:cxn>
                <a:cxn ang="0">
                  <a:pos x="1735" y="1513"/>
                </a:cxn>
                <a:cxn ang="0">
                  <a:pos x="1723" y="1802"/>
                </a:cxn>
                <a:cxn ang="0">
                  <a:pos x="2042" y="2229"/>
                </a:cxn>
                <a:cxn ang="0">
                  <a:pos x="2191" y="2133"/>
                </a:cxn>
                <a:cxn ang="0">
                  <a:pos x="2270" y="1970"/>
                </a:cxn>
                <a:cxn ang="0">
                  <a:pos x="2233" y="1573"/>
                </a:cxn>
                <a:cxn ang="0">
                  <a:pos x="2294" y="1483"/>
                </a:cxn>
                <a:cxn ang="0">
                  <a:pos x="2588" y="1688"/>
                </a:cxn>
                <a:cxn ang="0">
                  <a:pos x="2695" y="1682"/>
                </a:cxn>
                <a:cxn ang="0">
                  <a:pos x="2588" y="1543"/>
                </a:cxn>
                <a:cxn ang="0">
                  <a:pos x="2510" y="1357"/>
                </a:cxn>
                <a:cxn ang="0">
                  <a:pos x="2354" y="1184"/>
                </a:cxn>
                <a:cxn ang="0">
                  <a:pos x="2102" y="931"/>
                </a:cxn>
                <a:cxn ang="0">
                  <a:pos x="2137" y="907"/>
                </a:cxn>
                <a:cxn ang="0">
                  <a:pos x="2215" y="871"/>
                </a:cxn>
                <a:cxn ang="0">
                  <a:pos x="2324" y="817"/>
                </a:cxn>
                <a:cxn ang="0">
                  <a:pos x="2372" y="787"/>
                </a:cxn>
                <a:cxn ang="0">
                  <a:pos x="2078" y="865"/>
                </a:cxn>
              </a:cxnLst>
              <a:rect l="0" t="0" r="r" b="b"/>
              <a:pathLst>
                <a:path w="2828" h="2366">
                  <a:moveTo>
                    <a:pt x="2006" y="835"/>
                  </a:moveTo>
                  <a:lnTo>
                    <a:pt x="1873" y="715"/>
                  </a:lnTo>
                  <a:lnTo>
                    <a:pt x="1814" y="606"/>
                  </a:lnTo>
                  <a:lnTo>
                    <a:pt x="1747" y="438"/>
                  </a:lnTo>
                  <a:lnTo>
                    <a:pt x="1699" y="312"/>
                  </a:lnTo>
                  <a:lnTo>
                    <a:pt x="1615" y="252"/>
                  </a:lnTo>
                  <a:lnTo>
                    <a:pt x="1453" y="84"/>
                  </a:lnTo>
                  <a:lnTo>
                    <a:pt x="1375" y="0"/>
                  </a:lnTo>
                  <a:lnTo>
                    <a:pt x="1345" y="132"/>
                  </a:lnTo>
                  <a:lnTo>
                    <a:pt x="1369" y="294"/>
                  </a:lnTo>
                  <a:lnTo>
                    <a:pt x="1513" y="558"/>
                  </a:lnTo>
                  <a:lnTo>
                    <a:pt x="1381" y="492"/>
                  </a:lnTo>
                  <a:lnTo>
                    <a:pt x="1201" y="360"/>
                  </a:lnTo>
                  <a:lnTo>
                    <a:pt x="961" y="227"/>
                  </a:lnTo>
                  <a:lnTo>
                    <a:pt x="955" y="221"/>
                  </a:lnTo>
                  <a:lnTo>
                    <a:pt x="949" y="215"/>
                  </a:lnTo>
                  <a:lnTo>
                    <a:pt x="913" y="185"/>
                  </a:lnTo>
                  <a:lnTo>
                    <a:pt x="877" y="161"/>
                  </a:lnTo>
                  <a:lnTo>
                    <a:pt x="859" y="156"/>
                  </a:lnTo>
                  <a:lnTo>
                    <a:pt x="853" y="161"/>
                  </a:lnTo>
                  <a:lnTo>
                    <a:pt x="841" y="167"/>
                  </a:lnTo>
                  <a:lnTo>
                    <a:pt x="810" y="173"/>
                  </a:lnTo>
                  <a:lnTo>
                    <a:pt x="768" y="167"/>
                  </a:lnTo>
                  <a:lnTo>
                    <a:pt x="720" y="161"/>
                  </a:lnTo>
                  <a:lnTo>
                    <a:pt x="678" y="156"/>
                  </a:lnTo>
                  <a:lnTo>
                    <a:pt x="637" y="150"/>
                  </a:lnTo>
                  <a:lnTo>
                    <a:pt x="613" y="144"/>
                  </a:lnTo>
                  <a:lnTo>
                    <a:pt x="601" y="144"/>
                  </a:lnTo>
                  <a:lnTo>
                    <a:pt x="498" y="161"/>
                  </a:lnTo>
                  <a:lnTo>
                    <a:pt x="492" y="161"/>
                  </a:lnTo>
                  <a:lnTo>
                    <a:pt x="480" y="156"/>
                  </a:lnTo>
                  <a:lnTo>
                    <a:pt x="456" y="156"/>
                  </a:lnTo>
                  <a:lnTo>
                    <a:pt x="432" y="150"/>
                  </a:lnTo>
                  <a:lnTo>
                    <a:pt x="379" y="144"/>
                  </a:lnTo>
                  <a:lnTo>
                    <a:pt x="361" y="138"/>
                  </a:lnTo>
                  <a:lnTo>
                    <a:pt x="342" y="138"/>
                  </a:lnTo>
                  <a:lnTo>
                    <a:pt x="324" y="138"/>
                  </a:lnTo>
                  <a:lnTo>
                    <a:pt x="300" y="132"/>
                  </a:lnTo>
                  <a:lnTo>
                    <a:pt x="246" y="126"/>
                  </a:lnTo>
                  <a:lnTo>
                    <a:pt x="216" y="120"/>
                  </a:lnTo>
                  <a:lnTo>
                    <a:pt x="192" y="120"/>
                  </a:lnTo>
                  <a:lnTo>
                    <a:pt x="174" y="114"/>
                  </a:lnTo>
                  <a:lnTo>
                    <a:pt x="168" y="114"/>
                  </a:lnTo>
                  <a:lnTo>
                    <a:pt x="6" y="120"/>
                  </a:lnTo>
                  <a:lnTo>
                    <a:pt x="216" y="240"/>
                  </a:lnTo>
                  <a:lnTo>
                    <a:pt x="306" y="294"/>
                  </a:lnTo>
                  <a:lnTo>
                    <a:pt x="480" y="462"/>
                  </a:lnTo>
                  <a:lnTo>
                    <a:pt x="607" y="588"/>
                  </a:lnTo>
                  <a:lnTo>
                    <a:pt x="655" y="672"/>
                  </a:lnTo>
                  <a:lnTo>
                    <a:pt x="949" y="769"/>
                  </a:lnTo>
                  <a:lnTo>
                    <a:pt x="1177" y="817"/>
                  </a:lnTo>
                  <a:lnTo>
                    <a:pt x="1249" y="871"/>
                  </a:lnTo>
                  <a:lnTo>
                    <a:pt x="1117" y="853"/>
                  </a:lnTo>
                  <a:lnTo>
                    <a:pt x="972" y="871"/>
                  </a:lnTo>
                  <a:lnTo>
                    <a:pt x="756" y="919"/>
                  </a:lnTo>
                  <a:lnTo>
                    <a:pt x="619" y="961"/>
                  </a:lnTo>
                  <a:lnTo>
                    <a:pt x="492" y="1111"/>
                  </a:lnTo>
                  <a:lnTo>
                    <a:pt x="420" y="1214"/>
                  </a:lnTo>
                  <a:lnTo>
                    <a:pt x="348" y="1345"/>
                  </a:lnTo>
                  <a:lnTo>
                    <a:pt x="276" y="1441"/>
                  </a:lnTo>
                  <a:lnTo>
                    <a:pt x="192" y="1471"/>
                  </a:lnTo>
                  <a:lnTo>
                    <a:pt x="66" y="1465"/>
                  </a:lnTo>
                  <a:lnTo>
                    <a:pt x="42" y="1441"/>
                  </a:lnTo>
                  <a:lnTo>
                    <a:pt x="0" y="1471"/>
                  </a:lnTo>
                  <a:lnTo>
                    <a:pt x="126" y="1519"/>
                  </a:lnTo>
                  <a:lnTo>
                    <a:pt x="367" y="1585"/>
                  </a:lnTo>
                  <a:lnTo>
                    <a:pt x="570" y="1591"/>
                  </a:lnTo>
                  <a:lnTo>
                    <a:pt x="690" y="1664"/>
                  </a:lnTo>
                  <a:lnTo>
                    <a:pt x="949" y="1712"/>
                  </a:lnTo>
                  <a:lnTo>
                    <a:pt x="1260" y="1694"/>
                  </a:lnTo>
                  <a:lnTo>
                    <a:pt x="1411" y="1603"/>
                  </a:lnTo>
                  <a:lnTo>
                    <a:pt x="1519" y="1537"/>
                  </a:lnTo>
                  <a:lnTo>
                    <a:pt x="1645" y="1399"/>
                  </a:lnTo>
                  <a:lnTo>
                    <a:pt x="1699" y="1387"/>
                  </a:lnTo>
                  <a:lnTo>
                    <a:pt x="1735" y="1513"/>
                  </a:lnTo>
                  <a:lnTo>
                    <a:pt x="1729" y="1567"/>
                  </a:lnTo>
                  <a:lnTo>
                    <a:pt x="1723" y="1670"/>
                  </a:lnTo>
                  <a:lnTo>
                    <a:pt x="1723" y="1802"/>
                  </a:lnTo>
                  <a:lnTo>
                    <a:pt x="1831" y="1964"/>
                  </a:lnTo>
                  <a:lnTo>
                    <a:pt x="1957" y="2090"/>
                  </a:lnTo>
                  <a:lnTo>
                    <a:pt x="2042" y="2229"/>
                  </a:lnTo>
                  <a:lnTo>
                    <a:pt x="2155" y="2366"/>
                  </a:lnTo>
                  <a:lnTo>
                    <a:pt x="2161" y="2295"/>
                  </a:lnTo>
                  <a:lnTo>
                    <a:pt x="2191" y="2133"/>
                  </a:lnTo>
                  <a:lnTo>
                    <a:pt x="2215" y="2048"/>
                  </a:lnTo>
                  <a:lnTo>
                    <a:pt x="2258" y="2042"/>
                  </a:lnTo>
                  <a:lnTo>
                    <a:pt x="2270" y="1970"/>
                  </a:lnTo>
                  <a:lnTo>
                    <a:pt x="2342" y="1868"/>
                  </a:lnTo>
                  <a:lnTo>
                    <a:pt x="2324" y="1748"/>
                  </a:lnTo>
                  <a:lnTo>
                    <a:pt x="2233" y="1573"/>
                  </a:lnTo>
                  <a:lnTo>
                    <a:pt x="2209" y="1453"/>
                  </a:lnTo>
                  <a:lnTo>
                    <a:pt x="2209" y="1345"/>
                  </a:lnTo>
                  <a:lnTo>
                    <a:pt x="2294" y="1483"/>
                  </a:lnTo>
                  <a:lnTo>
                    <a:pt x="2461" y="1651"/>
                  </a:lnTo>
                  <a:lnTo>
                    <a:pt x="2504" y="1651"/>
                  </a:lnTo>
                  <a:lnTo>
                    <a:pt x="2588" y="1688"/>
                  </a:lnTo>
                  <a:lnTo>
                    <a:pt x="2678" y="1718"/>
                  </a:lnTo>
                  <a:lnTo>
                    <a:pt x="2720" y="1712"/>
                  </a:lnTo>
                  <a:lnTo>
                    <a:pt x="2695" y="1682"/>
                  </a:lnTo>
                  <a:lnTo>
                    <a:pt x="2678" y="1627"/>
                  </a:lnTo>
                  <a:lnTo>
                    <a:pt x="2630" y="1597"/>
                  </a:lnTo>
                  <a:lnTo>
                    <a:pt x="2588" y="1543"/>
                  </a:lnTo>
                  <a:lnTo>
                    <a:pt x="2618" y="1483"/>
                  </a:lnTo>
                  <a:lnTo>
                    <a:pt x="2576" y="1399"/>
                  </a:lnTo>
                  <a:lnTo>
                    <a:pt x="2510" y="1357"/>
                  </a:lnTo>
                  <a:lnTo>
                    <a:pt x="2576" y="1351"/>
                  </a:lnTo>
                  <a:lnTo>
                    <a:pt x="2552" y="1315"/>
                  </a:lnTo>
                  <a:lnTo>
                    <a:pt x="2354" y="1184"/>
                  </a:lnTo>
                  <a:lnTo>
                    <a:pt x="2252" y="1123"/>
                  </a:lnTo>
                  <a:lnTo>
                    <a:pt x="2173" y="1009"/>
                  </a:lnTo>
                  <a:lnTo>
                    <a:pt x="2102" y="931"/>
                  </a:lnTo>
                  <a:lnTo>
                    <a:pt x="2108" y="931"/>
                  </a:lnTo>
                  <a:lnTo>
                    <a:pt x="2114" y="925"/>
                  </a:lnTo>
                  <a:lnTo>
                    <a:pt x="2137" y="907"/>
                  </a:lnTo>
                  <a:lnTo>
                    <a:pt x="2167" y="883"/>
                  </a:lnTo>
                  <a:lnTo>
                    <a:pt x="2197" y="877"/>
                  </a:lnTo>
                  <a:lnTo>
                    <a:pt x="2215" y="871"/>
                  </a:lnTo>
                  <a:lnTo>
                    <a:pt x="2240" y="859"/>
                  </a:lnTo>
                  <a:lnTo>
                    <a:pt x="2300" y="829"/>
                  </a:lnTo>
                  <a:lnTo>
                    <a:pt x="2324" y="817"/>
                  </a:lnTo>
                  <a:lnTo>
                    <a:pt x="2348" y="799"/>
                  </a:lnTo>
                  <a:lnTo>
                    <a:pt x="2366" y="793"/>
                  </a:lnTo>
                  <a:lnTo>
                    <a:pt x="2372" y="787"/>
                  </a:lnTo>
                  <a:lnTo>
                    <a:pt x="2828" y="588"/>
                  </a:lnTo>
                  <a:lnTo>
                    <a:pt x="2828" y="528"/>
                  </a:lnTo>
                  <a:lnTo>
                    <a:pt x="2078" y="865"/>
                  </a:lnTo>
                  <a:lnTo>
                    <a:pt x="2006" y="835"/>
                  </a:lnTo>
                  <a:lnTo>
                    <a:pt x="2006" y="835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tr-TR" sz="1800"/>
            </a:p>
          </p:txBody>
        </p:sp>
        <p:sp>
          <p:nvSpPr>
            <p:cNvPr id="1049" name="Freeform 20"/>
            <p:cNvSpPr>
              <a:spLocks/>
            </p:cNvSpPr>
            <p:nvPr/>
          </p:nvSpPr>
          <p:spPr bwMode="hidden">
            <a:xfrm>
              <a:off x="3160" y="1860"/>
              <a:ext cx="2162" cy="1934"/>
            </a:xfrm>
            <a:custGeom>
              <a:avLst/>
              <a:gdLst>
                <a:gd name="T0" fmla="*/ 1842 w 2153"/>
                <a:gd name="T1" fmla="*/ 851 h 1930"/>
                <a:gd name="T2" fmla="*/ 1937 w 2153"/>
                <a:gd name="T3" fmla="*/ 1019 h 1930"/>
                <a:gd name="T4" fmla="*/ 2051 w 2153"/>
                <a:gd name="T5" fmla="*/ 1168 h 1930"/>
                <a:gd name="T6" fmla="*/ 2117 w 2153"/>
                <a:gd name="T7" fmla="*/ 1246 h 1930"/>
                <a:gd name="T8" fmla="*/ 2153 w 2153"/>
                <a:gd name="T9" fmla="*/ 1294 h 1930"/>
                <a:gd name="T10" fmla="*/ 1889 w 2153"/>
                <a:gd name="T11" fmla="*/ 977 h 1930"/>
                <a:gd name="T12" fmla="*/ 1860 w 2153"/>
                <a:gd name="T13" fmla="*/ 929 h 1930"/>
                <a:gd name="T14" fmla="*/ 1782 w 2153"/>
                <a:gd name="T15" fmla="*/ 1240 h 1930"/>
                <a:gd name="T16" fmla="*/ 1770 w 2153"/>
                <a:gd name="T17" fmla="*/ 1486 h 1930"/>
                <a:gd name="T18" fmla="*/ 1818 w 2153"/>
                <a:gd name="T19" fmla="*/ 1906 h 1930"/>
                <a:gd name="T20" fmla="*/ 1788 w 2153"/>
                <a:gd name="T21" fmla="*/ 1930 h 1930"/>
                <a:gd name="T22" fmla="*/ 1746 w 2153"/>
                <a:gd name="T23" fmla="*/ 1534 h 1930"/>
                <a:gd name="T24" fmla="*/ 1728 w 2153"/>
                <a:gd name="T25" fmla="*/ 1288 h 1930"/>
                <a:gd name="T26" fmla="*/ 1764 w 2153"/>
                <a:gd name="T27" fmla="*/ 1085 h 1930"/>
                <a:gd name="T28" fmla="*/ 1770 w 2153"/>
                <a:gd name="T29" fmla="*/ 875 h 1930"/>
                <a:gd name="T30" fmla="*/ 1268 w 2153"/>
                <a:gd name="T31" fmla="*/ 1007 h 1930"/>
                <a:gd name="T32" fmla="*/ 825 w 2153"/>
                <a:gd name="T33" fmla="*/ 1132 h 1930"/>
                <a:gd name="T34" fmla="*/ 323 w 2153"/>
                <a:gd name="T35" fmla="*/ 1312 h 1930"/>
                <a:gd name="T36" fmla="*/ 18 w 2153"/>
                <a:gd name="T37" fmla="*/ 1420 h 1930"/>
                <a:gd name="T38" fmla="*/ 311 w 2153"/>
                <a:gd name="T39" fmla="*/ 1282 h 1930"/>
                <a:gd name="T40" fmla="*/ 682 w 2153"/>
                <a:gd name="T41" fmla="*/ 1144 h 1930"/>
                <a:gd name="T42" fmla="*/ 1022 w 2153"/>
                <a:gd name="T43" fmla="*/ 1037 h 1930"/>
                <a:gd name="T44" fmla="*/ 1411 w 2153"/>
                <a:gd name="T45" fmla="*/ 929 h 1930"/>
                <a:gd name="T46" fmla="*/ 1692 w 2153"/>
                <a:gd name="T47" fmla="*/ 815 h 1930"/>
                <a:gd name="T48" fmla="*/ 1333 w 2153"/>
                <a:gd name="T49" fmla="*/ 623 h 1930"/>
                <a:gd name="T50" fmla="*/ 861 w 2153"/>
                <a:gd name="T51" fmla="*/ 515 h 1930"/>
                <a:gd name="T52" fmla="*/ 227 w 2153"/>
                <a:gd name="T53" fmla="*/ 161 h 1930"/>
                <a:gd name="T54" fmla="*/ 0 w 2153"/>
                <a:gd name="T55" fmla="*/ 83 h 1930"/>
                <a:gd name="T56" fmla="*/ 329 w 2153"/>
                <a:gd name="T57" fmla="*/ 179 h 1930"/>
                <a:gd name="T58" fmla="*/ 712 w 2153"/>
                <a:gd name="T59" fmla="*/ 383 h 1930"/>
                <a:gd name="T60" fmla="*/ 933 w 2153"/>
                <a:gd name="T61" fmla="*/ 491 h 1930"/>
                <a:gd name="T62" fmla="*/ 1351 w 2153"/>
                <a:gd name="T63" fmla="*/ 593 h 1930"/>
                <a:gd name="T64" fmla="*/ 1650 w 2153"/>
                <a:gd name="T65" fmla="*/ 743 h 1930"/>
                <a:gd name="T66" fmla="*/ 1423 w 2153"/>
                <a:gd name="T67" fmla="*/ 461 h 1930"/>
                <a:gd name="T68" fmla="*/ 1286 w 2153"/>
                <a:gd name="T69" fmla="*/ 191 h 1930"/>
                <a:gd name="T70" fmla="*/ 1154 w 2153"/>
                <a:gd name="T71" fmla="*/ 0 h 1930"/>
                <a:gd name="T72" fmla="*/ 1339 w 2153"/>
                <a:gd name="T73" fmla="*/ 215 h 1930"/>
                <a:gd name="T74" fmla="*/ 1489 w 2153"/>
                <a:gd name="T75" fmla="*/ 485 h 1930"/>
                <a:gd name="T76" fmla="*/ 1746 w 2153"/>
                <a:gd name="T77" fmla="*/ 803 h 1930"/>
                <a:gd name="T78" fmla="*/ 1842 w 2153"/>
                <a:gd name="T79" fmla="*/ 851 h 1930"/>
                <a:gd name="T80" fmla="*/ 1842 w 2153"/>
                <a:gd name="T81" fmla="*/ 851 h 193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0" t="0" r="r" b="b"/>
              <a:pathLst>
                <a:path w="2153" h="1930">
                  <a:moveTo>
                    <a:pt x="1842" y="851"/>
                  </a:moveTo>
                  <a:lnTo>
                    <a:pt x="1937" y="1019"/>
                  </a:lnTo>
                  <a:lnTo>
                    <a:pt x="2051" y="1168"/>
                  </a:lnTo>
                  <a:lnTo>
                    <a:pt x="2117" y="1246"/>
                  </a:lnTo>
                  <a:lnTo>
                    <a:pt x="2153" y="1294"/>
                  </a:lnTo>
                  <a:lnTo>
                    <a:pt x="1889" y="977"/>
                  </a:lnTo>
                  <a:lnTo>
                    <a:pt x="1860" y="929"/>
                  </a:lnTo>
                  <a:lnTo>
                    <a:pt x="1782" y="1240"/>
                  </a:lnTo>
                  <a:lnTo>
                    <a:pt x="1770" y="1486"/>
                  </a:lnTo>
                  <a:lnTo>
                    <a:pt x="1818" y="1906"/>
                  </a:lnTo>
                  <a:lnTo>
                    <a:pt x="1788" y="1930"/>
                  </a:lnTo>
                  <a:lnTo>
                    <a:pt x="1746" y="1534"/>
                  </a:lnTo>
                  <a:lnTo>
                    <a:pt x="1728" y="1288"/>
                  </a:lnTo>
                  <a:lnTo>
                    <a:pt x="1764" y="1085"/>
                  </a:lnTo>
                  <a:lnTo>
                    <a:pt x="1770" y="875"/>
                  </a:lnTo>
                  <a:lnTo>
                    <a:pt x="1268" y="1007"/>
                  </a:lnTo>
                  <a:lnTo>
                    <a:pt x="825" y="1132"/>
                  </a:lnTo>
                  <a:lnTo>
                    <a:pt x="323" y="1312"/>
                  </a:lnTo>
                  <a:lnTo>
                    <a:pt x="18" y="1420"/>
                  </a:lnTo>
                  <a:lnTo>
                    <a:pt x="311" y="1282"/>
                  </a:lnTo>
                  <a:lnTo>
                    <a:pt x="682" y="1144"/>
                  </a:lnTo>
                  <a:lnTo>
                    <a:pt x="1022" y="1037"/>
                  </a:lnTo>
                  <a:lnTo>
                    <a:pt x="1411" y="929"/>
                  </a:lnTo>
                  <a:lnTo>
                    <a:pt x="1692" y="815"/>
                  </a:lnTo>
                  <a:lnTo>
                    <a:pt x="1333" y="623"/>
                  </a:lnTo>
                  <a:lnTo>
                    <a:pt x="861" y="515"/>
                  </a:lnTo>
                  <a:lnTo>
                    <a:pt x="227" y="161"/>
                  </a:lnTo>
                  <a:lnTo>
                    <a:pt x="0" y="83"/>
                  </a:lnTo>
                  <a:lnTo>
                    <a:pt x="329" y="179"/>
                  </a:lnTo>
                  <a:lnTo>
                    <a:pt x="712" y="383"/>
                  </a:lnTo>
                  <a:lnTo>
                    <a:pt x="933" y="491"/>
                  </a:lnTo>
                  <a:lnTo>
                    <a:pt x="1351" y="593"/>
                  </a:lnTo>
                  <a:lnTo>
                    <a:pt x="1650" y="743"/>
                  </a:lnTo>
                  <a:lnTo>
                    <a:pt x="1423" y="461"/>
                  </a:lnTo>
                  <a:lnTo>
                    <a:pt x="1286" y="191"/>
                  </a:lnTo>
                  <a:lnTo>
                    <a:pt x="1154" y="0"/>
                  </a:lnTo>
                  <a:lnTo>
                    <a:pt x="1339" y="215"/>
                  </a:lnTo>
                  <a:lnTo>
                    <a:pt x="1489" y="485"/>
                  </a:lnTo>
                  <a:lnTo>
                    <a:pt x="1746" y="803"/>
                  </a:lnTo>
                  <a:lnTo>
                    <a:pt x="1842" y="85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tr-TR" sz="1800"/>
            </a:p>
          </p:txBody>
        </p:sp>
      </p:grpSp>
      <p:sp>
        <p:nvSpPr>
          <p:cNvPr id="522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başlık stili için tıklatın</a:t>
            </a:r>
          </a:p>
        </p:txBody>
      </p:sp>
      <p:sp>
        <p:nvSpPr>
          <p:cNvPr id="522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5618E129-5391-4277-ABA3-1417D00A93D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1465602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22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22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22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522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22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5" grpId="0"/>
      <p:bldP spid="52246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224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6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2. Burun mikozları</a:t>
            </a:r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733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Aspergillozis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81200" y="1268413"/>
            <a:ext cx="8686800" cy="5256212"/>
          </a:xfrm>
        </p:spPr>
        <p:txBody>
          <a:bodyPr/>
          <a:lstStyle/>
          <a:p>
            <a:pPr eaLnBrk="1" hangingPunct="1">
              <a:defRPr/>
            </a:pPr>
            <a:endParaRPr lang="tr-TR" smtClean="0"/>
          </a:p>
          <a:p>
            <a:pPr lvl="1" eaLnBrk="1" hangingPunct="1">
              <a:defRPr/>
            </a:pPr>
            <a:r>
              <a:rPr lang="tr-TR" smtClean="0"/>
              <a:t>En yaygın etken aspergillus fumigatustur. Burun boşluğunun normal florasındandır</a:t>
            </a:r>
          </a:p>
          <a:p>
            <a:pPr lvl="1" eaLnBrk="1" hangingPunct="1">
              <a:defRPr/>
            </a:pPr>
            <a:r>
              <a:rPr lang="tr-TR" smtClean="0"/>
              <a:t> A. nidulans, A. niger A. flavus, diğer türlerdir </a:t>
            </a:r>
          </a:p>
          <a:p>
            <a:pPr lvl="1" eaLnBrk="1" hangingPunct="1">
              <a:defRPr/>
            </a:pPr>
            <a:r>
              <a:rPr lang="tr-TR" smtClean="0"/>
              <a:t>Penisillium türleri ile benzer klinik belirtiler gösterir.</a:t>
            </a:r>
          </a:p>
          <a:p>
            <a:pPr lvl="1" eaLnBrk="1" hangingPunct="1">
              <a:defRPr/>
            </a:pPr>
            <a:r>
              <a:rPr lang="tr-TR" smtClean="0"/>
              <a:t>Enfeksiyonun oluşmasında predispoze faktörler önemlidir( immun fonksiyonun depresyonu, neoplazi gibi hastalıklar vb.) veya organizmaya yoğun olarak maruz kalma enfeksiyonu oluşturur</a:t>
            </a:r>
          </a:p>
          <a:p>
            <a:pPr lvl="1" eaLnBrk="1" hangingPunct="1">
              <a:defRPr/>
            </a:pPr>
            <a:r>
              <a:rPr lang="tr-TR" smtClean="0"/>
              <a:t>Köpeklerde kedilere göre daha yaygındır    </a:t>
            </a:r>
          </a:p>
          <a:p>
            <a:pPr lvl="1" eaLnBrk="1" hangingPunct="1">
              <a:defRPr/>
            </a:pPr>
            <a:endParaRPr lang="tr-TR" smtClean="0"/>
          </a:p>
          <a:p>
            <a:pPr lvl="1"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1689131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Patogenez 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Turbinat ve nazal mukozada yıkım nekroz yapar.</a:t>
            </a:r>
          </a:p>
        </p:txBody>
      </p:sp>
    </p:spTree>
    <p:extLst>
      <p:ext uri="{BB962C8B-B14F-4D97-AF65-F5344CB8AC3E}">
        <p14:creationId xmlns:p14="http://schemas.microsoft.com/office/powerpoint/2010/main" val="408161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Klinik bulgular</a:t>
            </a:r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En yaygın belirtiler fasial ağrı, </a:t>
            </a:r>
          </a:p>
          <a:p>
            <a:pPr eaLnBrk="1" hangingPunct="1">
              <a:defRPr/>
            </a:pPr>
            <a:r>
              <a:rPr lang="tr-TR" smtClean="0"/>
              <a:t>Yoğun tek veya çift taraflı  kanlı ve irinli burun akıntısı</a:t>
            </a:r>
          </a:p>
          <a:p>
            <a:pPr eaLnBrk="1" hangingPunct="1">
              <a:defRPr/>
            </a:pPr>
            <a:r>
              <a:rPr lang="tr-TR" smtClean="0"/>
              <a:t>Burunun dış kısmında ülserasyon</a:t>
            </a:r>
          </a:p>
        </p:txBody>
      </p:sp>
    </p:spTree>
    <p:extLst>
      <p:ext uri="{BB962C8B-B14F-4D97-AF65-F5344CB8AC3E}">
        <p14:creationId xmlns:p14="http://schemas.microsoft.com/office/powerpoint/2010/main" val="213524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Tanı 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Radyografi çekilmelidir</a:t>
            </a:r>
          </a:p>
          <a:p>
            <a:pPr eaLnBrk="1" hangingPunct="1">
              <a:defRPr/>
            </a:pPr>
            <a:r>
              <a:rPr lang="tr-TR" smtClean="0"/>
              <a:t>Sümükte sitolojik inceleme, </a:t>
            </a:r>
          </a:p>
          <a:p>
            <a:pPr eaLnBrk="1" hangingPunct="1">
              <a:defRPr/>
            </a:pPr>
            <a:r>
              <a:rPr lang="tr-TR" smtClean="0"/>
              <a:t>bakteriyel veya fungal kültür yararlı olmaz. Sağlıklı hayvanlarda dahi üreme olabilir,</a:t>
            </a:r>
          </a:p>
          <a:p>
            <a:pPr eaLnBrk="1" hangingPunct="1">
              <a:defRPr/>
            </a:pPr>
            <a:r>
              <a:rPr lang="tr-TR" smtClean="0"/>
              <a:t>Rhinoskopi yararlıdır.</a:t>
            </a:r>
          </a:p>
          <a:p>
            <a:pPr eaLnBrk="1" hangingPunct="1">
              <a:defRPr/>
            </a:pPr>
            <a:endParaRPr lang="tr-TR" smtClean="0"/>
          </a:p>
          <a:p>
            <a:pPr eaLnBrk="1" hangingPunct="1">
              <a:defRPr/>
            </a:pPr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93738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Tedavi 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tr-TR" smtClean="0"/>
              <a:t>1. Enilkonazol günde iki kez her iki buruna uygulandığında % 80-90 başarı sağlanabilir. İlaç distile su ile sulandırılıp damlatılır.</a:t>
            </a:r>
          </a:p>
          <a:p>
            <a:pPr eaLnBrk="1" hangingPunct="1">
              <a:defRPr/>
            </a:pPr>
            <a:r>
              <a:rPr lang="tr-TR" smtClean="0"/>
              <a:t>2. ketokonazol, thiabendazol ve flukonazolün oral kullanımlarının çok etkili olmadığı bildirilmektedir.</a:t>
            </a:r>
          </a:p>
          <a:p>
            <a:pPr eaLnBrk="1" hangingPunct="1">
              <a:defRPr/>
            </a:pPr>
            <a:r>
              <a:rPr lang="tr-TR" smtClean="0"/>
              <a:t>İtrakonazol kullanılabilir.2.5-5 m/kg po</a:t>
            </a:r>
          </a:p>
        </p:txBody>
      </p:sp>
    </p:spTree>
    <p:extLst>
      <p:ext uri="{BB962C8B-B14F-4D97-AF65-F5344CB8AC3E}">
        <p14:creationId xmlns:p14="http://schemas.microsoft.com/office/powerpoint/2010/main" val="1317172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kçaağaç">
  <a:themeElements>
    <a:clrScheme name="Akçaağaç 6">
      <a:dk1>
        <a:srgbClr val="006699"/>
      </a:dk1>
      <a:lt1>
        <a:srgbClr val="FFFFFF"/>
      </a:lt1>
      <a:dk2>
        <a:srgbClr val="006666"/>
      </a:dk2>
      <a:lt2>
        <a:srgbClr val="CCECFF"/>
      </a:lt2>
      <a:accent1>
        <a:srgbClr val="00CCFF"/>
      </a:accent1>
      <a:accent2>
        <a:srgbClr val="017A83"/>
      </a:accent2>
      <a:accent3>
        <a:srgbClr val="AAB8B8"/>
      </a:accent3>
      <a:accent4>
        <a:srgbClr val="DADADA"/>
      </a:accent4>
      <a:accent5>
        <a:srgbClr val="AAE2FF"/>
      </a:accent5>
      <a:accent6>
        <a:srgbClr val="016E76"/>
      </a:accent6>
      <a:hlink>
        <a:srgbClr val="FFFFCC"/>
      </a:hlink>
      <a:folHlink>
        <a:srgbClr val="99FF99"/>
      </a:folHlink>
    </a:clrScheme>
    <a:fontScheme name="Akçaağaç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kçaağaç 1">
        <a:dk1>
          <a:srgbClr val="BB5F03"/>
        </a:dk1>
        <a:lt1>
          <a:srgbClr val="FFFFFF"/>
        </a:lt1>
        <a:dk2>
          <a:srgbClr val="993300"/>
        </a:dk2>
        <a:lt2>
          <a:srgbClr val="FEEC94"/>
        </a:lt2>
        <a:accent1>
          <a:srgbClr val="FF9900"/>
        </a:accent1>
        <a:accent2>
          <a:srgbClr val="B76A03"/>
        </a:accent2>
        <a:accent3>
          <a:srgbClr val="CAADAA"/>
        </a:accent3>
        <a:accent4>
          <a:srgbClr val="DADADA"/>
        </a:accent4>
        <a:accent5>
          <a:srgbClr val="FFCAAA"/>
        </a:accent5>
        <a:accent6>
          <a:srgbClr val="A65F02"/>
        </a:accent6>
        <a:hlink>
          <a:srgbClr val="FFFFCC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2">
        <a:dk1>
          <a:srgbClr val="EA9306"/>
        </a:dk1>
        <a:lt1>
          <a:srgbClr val="FFFFFF"/>
        </a:lt1>
        <a:dk2>
          <a:srgbClr val="FAC120"/>
        </a:dk2>
        <a:lt2>
          <a:srgbClr val="FFFDD1"/>
        </a:lt2>
        <a:accent1>
          <a:srgbClr val="CC6600"/>
        </a:accent1>
        <a:accent2>
          <a:srgbClr val="FF9933"/>
        </a:accent2>
        <a:accent3>
          <a:srgbClr val="FCDDAB"/>
        </a:accent3>
        <a:accent4>
          <a:srgbClr val="DADADA"/>
        </a:accent4>
        <a:accent5>
          <a:srgbClr val="E2B8AA"/>
        </a:accent5>
        <a:accent6>
          <a:srgbClr val="E78A2D"/>
        </a:accent6>
        <a:hlink>
          <a:srgbClr val="A50021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3">
        <a:dk1>
          <a:srgbClr val="000000"/>
        </a:dk1>
        <a:lt1>
          <a:srgbClr val="FFFFCC"/>
        </a:lt1>
        <a:dk2>
          <a:srgbClr val="A26D18"/>
        </a:dk2>
        <a:lt2>
          <a:srgbClr val="F9D793"/>
        </a:lt2>
        <a:accent1>
          <a:srgbClr val="FFD05B"/>
        </a:accent1>
        <a:accent2>
          <a:srgbClr val="FEE1A8"/>
        </a:accent2>
        <a:accent3>
          <a:srgbClr val="FFFFE2"/>
        </a:accent3>
        <a:accent4>
          <a:srgbClr val="000000"/>
        </a:accent4>
        <a:accent5>
          <a:srgbClr val="FFE4B5"/>
        </a:accent5>
        <a:accent6>
          <a:srgbClr val="E6CC98"/>
        </a:accent6>
        <a:hlink>
          <a:srgbClr val="FF0000"/>
        </a:hlink>
        <a:folHlink>
          <a:srgbClr val="CC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kçaağaç 4">
        <a:dk1>
          <a:srgbClr val="008000"/>
        </a:dk1>
        <a:lt1>
          <a:srgbClr val="FFFFFF"/>
        </a:lt1>
        <a:dk2>
          <a:srgbClr val="005800"/>
        </a:dk2>
        <a:lt2>
          <a:srgbClr val="FFFFCC"/>
        </a:lt2>
        <a:accent1>
          <a:srgbClr val="00CC99"/>
        </a:accent1>
        <a:accent2>
          <a:srgbClr val="007825"/>
        </a:accent2>
        <a:accent3>
          <a:srgbClr val="AAB4AA"/>
        </a:accent3>
        <a:accent4>
          <a:srgbClr val="DADADA"/>
        </a:accent4>
        <a:accent5>
          <a:srgbClr val="AAE2CA"/>
        </a:accent5>
        <a:accent6>
          <a:srgbClr val="006C20"/>
        </a:accent6>
        <a:hlink>
          <a:srgbClr val="9966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5">
        <a:dk1>
          <a:srgbClr val="56925A"/>
        </a:dk1>
        <a:lt1>
          <a:srgbClr val="FFFFFF"/>
        </a:lt1>
        <a:dk2>
          <a:srgbClr val="6FB56D"/>
        </a:dk2>
        <a:lt2>
          <a:srgbClr val="FFFFCC"/>
        </a:lt2>
        <a:accent1>
          <a:srgbClr val="2B877C"/>
        </a:accent1>
        <a:accent2>
          <a:srgbClr val="5A9A5F"/>
        </a:accent2>
        <a:accent3>
          <a:srgbClr val="BBD7BA"/>
        </a:accent3>
        <a:accent4>
          <a:srgbClr val="DADADA"/>
        </a:accent4>
        <a:accent5>
          <a:srgbClr val="ACC3BF"/>
        </a:accent5>
        <a:accent6>
          <a:srgbClr val="518B55"/>
        </a:accent6>
        <a:hlink>
          <a:srgbClr val="99FF33"/>
        </a:hlink>
        <a:folHlink>
          <a:srgbClr val="CC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6">
        <a:dk1>
          <a:srgbClr val="006699"/>
        </a:dk1>
        <a:lt1>
          <a:srgbClr val="FFFFFF"/>
        </a:lt1>
        <a:dk2>
          <a:srgbClr val="006666"/>
        </a:dk2>
        <a:lt2>
          <a:srgbClr val="CCECFF"/>
        </a:lt2>
        <a:accent1>
          <a:srgbClr val="00CCFF"/>
        </a:accent1>
        <a:accent2>
          <a:srgbClr val="017A83"/>
        </a:accent2>
        <a:accent3>
          <a:srgbClr val="AAB8B8"/>
        </a:accent3>
        <a:accent4>
          <a:srgbClr val="DADADA"/>
        </a:accent4>
        <a:accent5>
          <a:srgbClr val="AAE2FF"/>
        </a:accent5>
        <a:accent6>
          <a:srgbClr val="016E76"/>
        </a:accent6>
        <a:hlink>
          <a:srgbClr val="FFFFCC"/>
        </a:hlink>
        <a:folHlink>
          <a:srgbClr val="99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7">
        <a:dk1>
          <a:srgbClr val="80ACC4"/>
        </a:dk1>
        <a:lt1>
          <a:srgbClr val="FFFFFF"/>
        </a:lt1>
        <a:dk2>
          <a:srgbClr val="B3D1DF"/>
        </a:dk2>
        <a:lt2>
          <a:srgbClr val="FFFFFF"/>
        </a:lt2>
        <a:accent1>
          <a:srgbClr val="5089A8"/>
        </a:accent1>
        <a:accent2>
          <a:srgbClr val="BBC6DB"/>
        </a:accent2>
        <a:accent3>
          <a:srgbClr val="D6E5EC"/>
        </a:accent3>
        <a:accent4>
          <a:srgbClr val="DADADA"/>
        </a:accent4>
        <a:accent5>
          <a:srgbClr val="B3C4D1"/>
        </a:accent5>
        <a:accent6>
          <a:srgbClr val="A9B3C6"/>
        </a:accent6>
        <a:hlink>
          <a:srgbClr val="0000FF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8">
        <a:dk1>
          <a:srgbClr val="5700AE"/>
        </a:dk1>
        <a:lt1>
          <a:srgbClr val="FFFFFF"/>
        </a:lt1>
        <a:dk2>
          <a:srgbClr val="7301CB"/>
        </a:dk2>
        <a:lt2>
          <a:srgbClr val="C5C5FF"/>
        </a:lt2>
        <a:accent1>
          <a:srgbClr val="9999FF"/>
        </a:accent1>
        <a:accent2>
          <a:srgbClr val="7000E0"/>
        </a:accent2>
        <a:accent3>
          <a:srgbClr val="BCAAE2"/>
        </a:accent3>
        <a:accent4>
          <a:srgbClr val="DADADA"/>
        </a:accent4>
        <a:accent5>
          <a:srgbClr val="CACAFF"/>
        </a:accent5>
        <a:accent6>
          <a:srgbClr val="6500CB"/>
        </a:accent6>
        <a:hlink>
          <a:srgbClr val="99F3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kçaağaç 9">
        <a:dk1>
          <a:srgbClr val="003366"/>
        </a:dk1>
        <a:lt1>
          <a:srgbClr val="FFFFFF"/>
        </a:lt1>
        <a:dk2>
          <a:srgbClr val="003366"/>
        </a:dk2>
        <a:lt2>
          <a:srgbClr val="CBD5DF"/>
        </a:lt2>
        <a:accent1>
          <a:srgbClr val="A9BEE9"/>
        </a:accent1>
        <a:accent2>
          <a:srgbClr val="D6E4F2"/>
        </a:accent2>
        <a:accent3>
          <a:srgbClr val="FFFFFF"/>
        </a:accent3>
        <a:accent4>
          <a:srgbClr val="002A56"/>
        </a:accent4>
        <a:accent5>
          <a:srgbClr val="D1DBF2"/>
        </a:accent5>
        <a:accent6>
          <a:srgbClr val="C2CFDB"/>
        </a:accent6>
        <a:hlink>
          <a:srgbClr val="0000CC"/>
        </a:hlink>
        <a:folHlink>
          <a:srgbClr val="8668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162</Words>
  <Application>Microsoft Office PowerPoint</Application>
  <PresentationFormat>Geniş ekran</PresentationFormat>
  <Paragraphs>23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6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Office Teması</vt:lpstr>
      <vt:lpstr>Akçaağaç</vt:lpstr>
      <vt:lpstr>2. Burun mikozları</vt:lpstr>
      <vt:lpstr>1. Aspergillozis</vt:lpstr>
      <vt:lpstr>Patogenez </vt:lpstr>
      <vt:lpstr>Klinik bulgular</vt:lpstr>
      <vt:lpstr>Tanı </vt:lpstr>
      <vt:lpstr>Tedavi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Burun mikozları</dc:title>
  <dc:creator>Esra</dc:creator>
  <cp:lastModifiedBy>Esra</cp:lastModifiedBy>
  <cp:revision>1</cp:revision>
  <dcterms:created xsi:type="dcterms:W3CDTF">2020-05-12T07:54:14Z</dcterms:created>
  <dcterms:modified xsi:type="dcterms:W3CDTF">2020-05-12T07:54:30Z</dcterms:modified>
</cp:coreProperties>
</file>