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/>
              <a:t>Duygularının sağlıklı boşalmasına olanak sağlar: </a:t>
            </a:r>
            <a:endParaRPr lang="tr-TR" b="1" dirty="0" smtClean="0"/>
          </a:p>
          <a:p>
            <a:pPr lvl="0"/>
            <a:endParaRPr lang="tr-TR" b="1" dirty="0"/>
          </a:p>
          <a:p>
            <a:pPr lvl="0"/>
            <a:r>
              <a:rPr lang="tr-TR" dirty="0" smtClean="0"/>
              <a:t>Drama </a:t>
            </a:r>
            <a:r>
              <a:rPr lang="tr-TR" dirty="0"/>
              <a:t>etkinlikleri bireyin günlük sıkıntılarından kurtulup deşarj olmasını sağlar.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200" dirty="0"/>
              <a:t>Duygularının nedenlerini fark etmesini sağlayarak onları denetlemeyi, çevresinde yaşadığı olumsuz olaylarla da başa çıkmayı öğrenir.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/>
            <a:r>
              <a:rPr lang="tr-TR" sz="3200" dirty="0"/>
              <a:t>Duygularını bastırmayan, sağlıklı yollarla ifade edebilen birey sosyal ve zihinsel açıdan olumlu gelişim gösterecektir.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Bağımsız düşünebilme becerisini geliştirir:</a:t>
            </a:r>
            <a:r>
              <a:rPr lang="tr-TR" dirty="0"/>
              <a:t> Bireyin kendisini kısıtlamadan, özgürce düşünerek, düşündüklerini ifade etme becerisidir.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Drama çalışmalarında birey düşüncelerini özgürce ifade edebilmelidir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14737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 Drama çalışmasını yöneten kişinin, bağımsız düşünebilme ve düşündüğünü eyleme dönüştürebilmesi için katılımcılara fırsatlar vermesi, özgür ve demokratik bir ortam yaratması önemlidir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75094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</TotalTime>
  <Words>113</Words>
  <Application>Microsoft Office PowerPoint</Application>
  <PresentationFormat>Ekran Gösterisi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2020-03-31T13:10:48Z</dcterms:modified>
</cp:coreProperties>
</file>