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64" r:id="rId5"/>
    <p:sldId id="259" r:id="rId6"/>
    <p:sldId id="265" r:id="rId7"/>
    <p:sldId id="261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6714-A13A-4B71-B4A7-9DC4C3C1E1B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0E37B-03C6-4BE9-B76B-4F9B77FF7C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445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2522711"/>
          </a:xfrm>
        </p:spPr>
        <p:txBody>
          <a:bodyPr>
            <a:normAutofit/>
          </a:bodyPr>
          <a:lstStyle/>
          <a:p>
            <a:r>
              <a:rPr lang="tr-TR" b="1" dirty="0" smtClean="0"/>
              <a:t>TURİZM VE OTEL İŞLETMECİLİĞİ</a:t>
            </a:r>
            <a:br>
              <a:rPr lang="tr-TR" b="1" dirty="0" smtClean="0"/>
            </a:br>
            <a:r>
              <a:rPr lang="tr-TR" b="1" dirty="0" smtClean="0"/>
              <a:t>GENEL MUHASEBE</a:t>
            </a:r>
            <a:br>
              <a:rPr lang="tr-TR" b="1" dirty="0" smtClean="0"/>
            </a:br>
            <a:r>
              <a:rPr lang="tr-TR" b="1" dirty="0" smtClean="0"/>
              <a:t>7. </a:t>
            </a:r>
            <a:r>
              <a:rPr lang="tr-TR" b="1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3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337" y="1509712"/>
            <a:ext cx="6791325" cy="383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1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340193"/>
            <a:ext cx="6543675" cy="6484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687" y="2038350"/>
            <a:ext cx="6524625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1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/>
          <a:srcRect b="46288"/>
          <a:stretch/>
        </p:blipFill>
        <p:spPr>
          <a:xfrm>
            <a:off x="1331640" y="1988840"/>
            <a:ext cx="6696075" cy="3125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78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/>
          <a:srcRect t="52475"/>
          <a:stretch/>
        </p:blipFill>
        <p:spPr>
          <a:xfrm>
            <a:off x="1403648" y="1916832"/>
            <a:ext cx="6696075" cy="2765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291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725" y="1662112"/>
            <a:ext cx="6686550" cy="353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82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55576" y="1700808"/>
            <a:ext cx="8064896" cy="2963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 ÖZTÜRK (2015). Genel Muhasebe Ve Mali Analiz. Ankara: Kariyer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Murat AZALTUN &amp; Ergün KAYA (2004). Konaklama İşletmelerinde Muhasebe Uygulamaları. Ankara: Detay Yayıncılık.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Kadir GÜRDAL (2010). Genel Muhasebe. Ankara Uzaktan Eğitim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Tülay ARIKDAL. Genel Muhasebe Ders Notları</a:t>
            </a:r>
            <a:endParaRPr lang="tr-T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0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65</Words>
  <Application>Microsoft Office PowerPoint</Application>
  <PresentationFormat>Ekran Gösterisi (4:3)</PresentationFormat>
  <Paragraphs>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Ofis Teması</vt:lpstr>
      <vt:lpstr>TURİZM VE OTEL İŞLETMECİLİĞİ GENEL MUHASEBE 7.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Otomasyon Programı Nedir?</dc:title>
  <dc:creator>nihat</dc:creator>
  <cp:lastModifiedBy>Fuat Atasoy</cp:lastModifiedBy>
  <cp:revision>6</cp:revision>
  <dcterms:created xsi:type="dcterms:W3CDTF">2018-02-17T13:28:18Z</dcterms:created>
  <dcterms:modified xsi:type="dcterms:W3CDTF">2020-05-05T20:13:26Z</dcterms:modified>
</cp:coreProperties>
</file>