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11.2.2021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Tiergarten Berlin</a:t>
            </a:r>
          </a:p>
        </p:txBody>
      </p:sp>
      <p:pic>
        <p:nvPicPr>
          <p:cNvPr id="16387" name="Picture 2" descr="C:\Users\Goncoş\Desktop\Berlin_Tiergarten_Siegessäule_Luftansich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1557338"/>
            <a:ext cx="7777162" cy="45354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Siegessäule</a:t>
            </a:r>
            <a:br>
              <a:rPr lang="tr-TR" smtClean="0"/>
            </a:br>
            <a:endParaRPr lang="tr-TR" smtClean="0"/>
          </a:p>
        </p:txBody>
      </p:sp>
      <p:pic>
        <p:nvPicPr>
          <p:cNvPr id="17411" name="Picture 2" descr="C:\Users\Goncoş\Desktop\200px-Viktoria_Siegessäu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79613" y="1557338"/>
            <a:ext cx="5040312" cy="5111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b="1" smtClean="0"/>
              <a:t>Brandenburger Tor</a:t>
            </a:r>
            <a:endParaRPr lang="de-DE" smtClean="0"/>
          </a:p>
        </p:txBody>
      </p:sp>
      <p:pic>
        <p:nvPicPr>
          <p:cNvPr id="18435" name="Picture 3" descr="C:\Users\Goncoş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412875"/>
            <a:ext cx="4176713" cy="2736850"/>
          </a:xfrm>
          <a:noFill/>
        </p:spPr>
      </p:pic>
      <p:pic>
        <p:nvPicPr>
          <p:cNvPr id="18436" name="Picture 4" descr="C:\Users\Goncoş\Desktop\200px-Brandenburgertor_S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3357563"/>
            <a:ext cx="37639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smtClean="0"/>
              <a:t>Reichstag</a:t>
            </a:r>
            <a:br>
              <a:rPr lang="de-DE" smtClean="0"/>
            </a:br>
            <a:endParaRPr lang="de-DE" smtClean="0"/>
          </a:p>
        </p:txBody>
      </p:sp>
      <p:pic>
        <p:nvPicPr>
          <p:cNvPr id="19459" name="Picture 2" descr="C:\Users\Goncoş\Desktop\350px-Reichstag_pano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825" y="1052513"/>
            <a:ext cx="5329238" cy="2447925"/>
          </a:xfrm>
          <a:noFill/>
        </p:spPr>
      </p:pic>
      <p:pic>
        <p:nvPicPr>
          <p:cNvPr id="19460" name="Picture 3" descr="C:\Users\Goncoş\Desktop\456px-Reichtstag,_Berlín,_Alemania,_2016-04-21,_DD_31-33_HD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3573463"/>
            <a:ext cx="5472112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b="1" smtClean="0"/>
              <a:t>Holocaust-Mahnmal</a:t>
            </a:r>
            <a:r>
              <a:rPr lang="tr-TR" b="1" smtClean="0"/>
              <a:t/>
            </a:r>
            <a:br>
              <a:rPr lang="tr-TR" b="1" smtClean="0"/>
            </a:br>
            <a:endParaRPr lang="tr-TR" smtClean="0"/>
          </a:p>
        </p:txBody>
      </p:sp>
      <p:pic>
        <p:nvPicPr>
          <p:cNvPr id="20483" name="Picture 2" descr="C:\Users\Goncoş\Desktop\Holocaust-Mahnmal_dp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196975"/>
            <a:ext cx="3167062" cy="2016125"/>
          </a:xfrm>
          <a:noFill/>
        </p:spPr>
      </p:pic>
      <p:pic>
        <p:nvPicPr>
          <p:cNvPr id="20484" name="Picture 3" descr="C:\Users\Goncoş\Desktop\Holocaust-Mahnmal_dpa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175" y="1844675"/>
            <a:ext cx="3502025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4" descr="C:\Users\Goncoş\Desktop\Holocaust-Mahnmal2_dp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450" y="4076700"/>
            <a:ext cx="4537075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Rosa Luxemburg</a:t>
            </a:r>
          </a:p>
        </p:txBody>
      </p:sp>
      <p:pic>
        <p:nvPicPr>
          <p:cNvPr id="21507" name="Picture 2" descr="C:\Users\Goncoş\Desktop\800px-Rosa_Luxemburg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67175" y="2205038"/>
            <a:ext cx="2998788" cy="4525962"/>
          </a:xfrm>
          <a:noFill/>
        </p:spPr>
      </p:pic>
      <p:pic>
        <p:nvPicPr>
          <p:cNvPr id="21508" name="Picture 3" descr="C:\Users\Goncoş\Desktop\thumb_621650_movie_default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96975"/>
            <a:ext cx="3887788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/>
              <a:t>Checkpoint Charlie</a:t>
            </a:r>
            <a:br>
              <a:rPr lang="de-DE" smtClean="0"/>
            </a:br>
            <a:endParaRPr lang="de-DE" smtClean="0"/>
          </a:p>
        </p:txBody>
      </p:sp>
      <p:pic>
        <p:nvPicPr>
          <p:cNvPr id="22531" name="Picture 2" descr="C:\Users\Goncoş\Desktop\mauermuseum2.jpg_max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341438"/>
            <a:ext cx="7775575" cy="43910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Ekran Gösterisi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Tiergarten Berlin</vt:lpstr>
      <vt:lpstr>Siegessäule </vt:lpstr>
      <vt:lpstr>Brandenburger Tor</vt:lpstr>
      <vt:lpstr>Reichstag </vt:lpstr>
      <vt:lpstr>Holocaust-Mahnmal </vt:lpstr>
      <vt:lpstr>Rosa Luxemburg</vt:lpstr>
      <vt:lpstr>Checkpoint Charlie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Tiergarten Berlin</dc:title>
  <dc:creator>Goncoş</dc:creator>
  <cp:lastModifiedBy>Goncoş</cp:lastModifiedBy>
  <cp:revision>1</cp:revision>
  <dcterms:created xsi:type="dcterms:W3CDTF">2021-02-11T11:29:25Z</dcterms:created>
  <dcterms:modified xsi:type="dcterms:W3CDTF">2021-02-11T11:30:54Z</dcterms:modified>
</cp:coreProperties>
</file>