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 err="1"/>
              <a:t>Anaoksit</a:t>
            </a:r>
            <a:r>
              <a:rPr lang="tr-TR" b="1" dirty="0"/>
              <a:t> ve iz elementlerin </a:t>
            </a:r>
            <a:r>
              <a:rPr lang="tr-TR" b="1" dirty="0" err="1"/>
              <a:t>diferansiasyonu</a:t>
            </a:r>
            <a:r>
              <a:rPr lang="tr-TR" b="1" dirty="0"/>
              <a:t> ve kayaçlardaki dağılım önemleri </a:t>
            </a:r>
            <a:r>
              <a:rPr lang="tr-TR" b="1" dirty="0" err="1"/>
              <a:t>Uyg</a:t>
            </a:r>
            <a:r>
              <a:rPr lang="tr-TR" b="1" dirty="0"/>
              <a:t>: Termodinamik Uygulamaları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2"/>
          <p:cNvSpPr txBox="1">
            <a:spLocks noChangeArrowheads="1"/>
          </p:cNvSpPr>
          <p:nvPr/>
        </p:nvSpPr>
        <p:spPr bwMode="auto">
          <a:xfrm>
            <a:off x="2520950" y="836613"/>
            <a:ext cx="72009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1400">
                <a:latin typeface="Tahoma TR" pitchFamily="34" charset="0"/>
              </a:rPr>
              <a:t>İncesu ignimbiritinde farklı seviyelerden alınan temsili feldspat mikroprop analiz sonuçları</a:t>
            </a:r>
          </a:p>
        </p:txBody>
      </p:sp>
      <p:pic>
        <p:nvPicPr>
          <p:cNvPr id="153603" name="Picture 3" descr="table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1208089"/>
            <a:ext cx="8402637" cy="5172075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844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2"/>
          <p:cNvSpPr txBox="1">
            <a:spLocks noChangeArrowheads="1"/>
          </p:cNvSpPr>
          <p:nvPr/>
        </p:nvSpPr>
        <p:spPr bwMode="auto">
          <a:xfrm>
            <a:off x="7175501" y="3063875"/>
            <a:ext cx="324167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1400">
                <a:latin typeface="Tahoma TR" pitchFamily="34" charset="0"/>
              </a:rPr>
              <a:t>İncesu İgnimbiritine ait feldspat minerallerinin Or-Ab-An sınıflama diyagramındaki konumları</a:t>
            </a:r>
          </a:p>
        </p:txBody>
      </p:sp>
      <p:pic>
        <p:nvPicPr>
          <p:cNvPr id="154628" name="Picture 4" descr="incesu plagclass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763" y="188914"/>
            <a:ext cx="5376862" cy="6478587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302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0" name="Picture 2" descr="tabl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1" y="1268414"/>
            <a:ext cx="8913813" cy="5151437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489200" y="836613"/>
            <a:ext cx="7200900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1400" dirty="0">
                <a:latin typeface="Tahoma TR" pitchFamily="34" charset="0"/>
              </a:rPr>
              <a:t>İncesu </a:t>
            </a:r>
            <a:r>
              <a:rPr lang="tr-TR" altLang="tr-TR" sz="1400" dirty="0" err="1">
                <a:latin typeface="Tahoma TR" pitchFamily="34" charset="0"/>
              </a:rPr>
              <a:t>ignimbiritinde</a:t>
            </a:r>
            <a:r>
              <a:rPr lang="tr-TR" altLang="tr-TR" sz="1400" dirty="0">
                <a:latin typeface="Tahoma TR" pitchFamily="34" charset="0"/>
              </a:rPr>
              <a:t> farklı seviyelerden alınan temsili piroksen </a:t>
            </a:r>
            <a:r>
              <a:rPr lang="tr-TR" altLang="tr-TR" sz="1400" dirty="0" err="1">
                <a:latin typeface="Tahoma TR" pitchFamily="34" charset="0"/>
              </a:rPr>
              <a:t>mikroprop</a:t>
            </a:r>
            <a:r>
              <a:rPr lang="tr-TR" altLang="tr-TR" sz="1400" dirty="0">
                <a:latin typeface="Tahoma TR" pitchFamily="34" charset="0"/>
              </a:rPr>
              <a:t> analiz </a:t>
            </a:r>
            <a:r>
              <a:rPr lang="tr-TR" altLang="tr-TR" sz="1400" dirty="0" smtClean="0">
                <a:latin typeface="Tahoma TR" pitchFamily="34" charset="0"/>
              </a:rPr>
              <a:t>sonuçları</a:t>
            </a:r>
            <a:r>
              <a:rPr lang="en-US" altLang="tr-TR" sz="1400" dirty="0" smtClean="0">
                <a:latin typeface="Tahoma TR" pitchFamily="34" charset="0"/>
              </a:rPr>
              <a:t> (</a:t>
            </a:r>
            <a:r>
              <a:rPr lang="en-US" altLang="tr-TR" sz="1400" dirty="0" err="1" smtClean="0">
                <a:latin typeface="Tahoma TR" pitchFamily="34" charset="0"/>
              </a:rPr>
              <a:t>T.Koralay</a:t>
            </a:r>
            <a:r>
              <a:rPr lang="en-US" altLang="tr-TR" sz="1400" dirty="0" smtClean="0">
                <a:latin typeface="Tahoma TR" pitchFamily="34" charset="0"/>
              </a:rPr>
              <a:t>, 2009)</a:t>
            </a:r>
            <a:endParaRPr lang="tr-TR" altLang="tr-TR" sz="1400" dirty="0">
              <a:latin typeface="Tahoma T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236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676" name="Picture 4" descr="incesu prxclass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264" y="188913"/>
            <a:ext cx="6016625" cy="6477000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7680326" y="2955926"/>
            <a:ext cx="28797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1400">
                <a:latin typeface="Tahoma TR" pitchFamily="34" charset="0"/>
              </a:rPr>
              <a:t>İncesu İgnimbiritine ait piroksen minerallerinin Wo-En-Fs sınıflama diyagramındaki konumları</a:t>
            </a:r>
          </a:p>
          <a:p>
            <a:pPr algn="ctr"/>
            <a:r>
              <a:rPr lang="tr-TR" altLang="tr-TR" sz="1400">
                <a:solidFill>
                  <a:srgbClr val="FF0000"/>
                </a:solidFill>
                <a:latin typeface="Tahoma TR" pitchFamily="34" charset="0"/>
              </a:rPr>
              <a:t>(Morimoto et al.,1988)</a:t>
            </a:r>
            <a:endParaRPr lang="tr-TR" altLang="tr-TR" sz="1400">
              <a:latin typeface="Tahoma T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498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16275" y="2205039"/>
            <a:ext cx="4751388" cy="1150937"/>
          </a:xfrm>
        </p:spPr>
        <p:txBody>
          <a:bodyPr/>
          <a:lstStyle/>
          <a:p>
            <a:pPr algn="ctr"/>
            <a:r>
              <a:rPr lang="tr-TR" altLang="tr-TR" sz="3200">
                <a:latin typeface="Tahoma TR" pitchFamily="34" charset="0"/>
              </a:rPr>
              <a:t>JEOTERMOMETRE ÇALIŞMALARI</a:t>
            </a:r>
            <a:endParaRPr lang="en-US" altLang="tr-TR" sz="3200">
              <a:latin typeface="Tahoma T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316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4" name="Picture 4" descr="incesu plgthermo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88914"/>
            <a:ext cx="5373687" cy="6478587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7175501" y="2698750"/>
            <a:ext cx="324167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1400">
                <a:latin typeface="Tahoma TR" pitchFamily="34" charset="0"/>
              </a:rPr>
              <a:t>İncesu İgnimbiritine ait feldspat minerallerinin Or-Ab-An diyagramındaki konumları</a:t>
            </a:r>
          </a:p>
          <a:p>
            <a:pPr algn="ctr"/>
            <a:r>
              <a:rPr lang="tr-TR" altLang="tr-TR" sz="1200">
                <a:solidFill>
                  <a:schemeClr val="bg2"/>
                </a:solidFill>
                <a:latin typeface="Tahoma TR" pitchFamily="34" charset="0"/>
              </a:rPr>
              <a:t>Sıcaklık eğrileri 750, 825, 1000 ve1100 </a:t>
            </a:r>
            <a:r>
              <a:rPr lang="tr-TR" altLang="tr-TR" sz="1200" baseline="30000">
                <a:solidFill>
                  <a:schemeClr val="bg2"/>
                </a:solidFill>
                <a:latin typeface="Tahoma TR" pitchFamily="34" charset="0"/>
              </a:rPr>
              <a:t>o</a:t>
            </a:r>
            <a:r>
              <a:rPr lang="tr-TR" altLang="tr-TR" sz="1200">
                <a:solidFill>
                  <a:schemeClr val="bg2"/>
                </a:solidFill>
                <a:latin typeface="Tahoma TR" pitchFamily="34" charset="0"/>
              </a:rPr>
              <a:t>C 1 kbar basınç altında ve 900 </a:t>
            </a:r>
            <a:r>
              <a:rPr lang="tr-TR" altLang="tr-TR" sz="1200" baseline="30000">
                <a:solidFill>
                  <a:schemeClr val="bg2"/>
                </a:solidFill>
                <a:latin typeface="Tahoma TR" pitchFamily="34" charset="0"/>
              </a:rPr>
              <a:t>o</a:t>
            </a:r>
            <a:r>
              <a:rPr lang="tr-TR" altLang="tr-TR" sz="1200">
                <a:solidFill>
                  <a:schemeClr val="bg2"/>
                </a:solidFill>
                <a:latin typeface="Tahoma TR" pitchFamily="34" charset="0"/>
              </a:rPr>
              <a:t>C  0.5 kbar basınç altındaki durumları göstermektedir </a:t>
            </a:r>
            <a:r>
              <a:rPr lang="tr-TR" altLang="tr-TR" sz="1200">
                <a:solidFill>
                  <a:srgbClr val="FF0000"/>
                </a:solidFill>
                <a:latin typeface="Tahoma TR" pitchFamily="34" charset="0"/>
              </a:rPr>
              <a:t>(Fuhrman&amp;Lindsley, 1988)</a:t>
            </a:r>
          </a:p>
        </p:txBody>
      </p:sp>
    </p:spTree>
    <p:extLst>
      <p:ext uri="{BB962C8B-B14F-4D97-AF65-F5344CB8AC3E}">
        <p14:creationId xmlns:p14="http://schemas.microsoft.com/office/powerpoint/2010/main" val="2020933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748" name="Picture 4" descr="incesu prxthermo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190500"/>
            <a:ext cx="7205662" cy="6478588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9749" name="Text Box 5"/>
          <p:cNvSpPr txBox="1">
            <a:spLocks noChangeArrowheads="1"/>
          </p:cNvSpPr>
          <p:nvPr/>
        </p:nvSpPr>
        <p:spPr bwMode="auto">
          <a:xfrm>
            <a:off x="7319964" y="1484314"/>
            <a:ext cx="3311525" cy="138499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tr-TR" altLang="tr-TR" sz="1400">
                <a:latin typeface="Tahoma TR" pitchFamily="34" charset="0"/>
              </a:rPr>
              <a:t>İncesu İgnimbiritine ait piroksen minerallerinin Di-Hd-En-Fs diyagramındaki konumları</a:t>
            </a:r>
          </a:p>
          <a:p>
            <a:pPr algn="ctr"/>
            <a:r>
              <a:rPr lang="tr-TR" altLang="tr-TR" sz="1400">
                <a:solidFill>
                  <a:schemeClr val="bg2"/>
                </a:solidFill>
                <a:latin typeface="Tahoma TR" pitchFamily="34" charset="0"/>
              </a:rPr>
              <a:t>Sıcaklık eğrileri 1 atm basınç altındaki durumları göstermektedir.</a:t>
            </a:r>
            <a:r>
              <a:rPr lang="tr-TR" altLang="tr-TR" sz="1400">
                <a:latin typeface="Tahoma TR" pitchFamily="34" charset="0"/>
              </a:rPr>
              <a:t> </a:t>
            </a:r>
          </a:p>
          <a:p>
            <a:pPr algn="ctr"/>
            <a:r>
              <a:rPr lang="tr-TR" altLang="tr-TR" sz="1400">
                <a:solidFill>
                  <a:srgbClr val="FF0000"/>
                </a:solidFill>
                <a:latin typeface="Tahoma TR" pitchFamily="34" charset="0"/>
              </a:rPr>
              <a:t>(Lindsley,1988)</a:t>
            </a:r>
            <a:endParaRPr lang="tr-TR" altLang="tr-TR" sz="1400">
              <a:latin typeface="Tahoma TR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288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123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Tahoma TR</vt:lpstr>
      <vt:lpstr>Office Theme</vt:lpstr>
      <vt:lpstr>JEM 310 PETROLOJİ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JEOTERMOMETRE ÇALIŞMALARI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10</cp:revision>
  <dcterms:created xsi:type="dcterms:W3CDTF">2018-02-08T13:34:19Z</dcterms:created>
  <dcterms:modified xsi:type="dcterms:W3CDTF">2018-02-11T16:58:09Z</dcterms:modified>
</cp:coreProperties>
</file>