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88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345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8095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676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3481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987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5164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3713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1254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4576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546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88E2A-1F08-45AC-8050-90DA40C0CEFA}" type="datetimeFigureOut">
              <a:rPr lang="en-GB" smtClean="0"/>
              <a:t>23/11/2018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239BA-196E-4E73-94A4-FF0543574CB5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30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0852" y="4417772"/>
            <a:ext cx="8249217" cy="1783533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ISP 22</a:t>
            </a:r>
            <a:r>
              <a:rPr lang="pt-PT" b="1" dirty="0" smtClean="0"/>
              <a:t>2</a:t>
            </a:r>
            <a:r>
              <a:rPr lang="tr-TR" b="1" dirty="0" smtClean="0"/>
              <a:t> </a:t>
            </a:r>
            <a:r>
              <a:rPr lang="pt-PT" b="1" dirty="0" smtClean="0"/>
              <a:t>TEMEL </a:t>
            </a:r>
            <a:r>
              <a:rPr lang="tr-TR" b="1" dirty="0" smtClean="0"/>
              <a:t>DÜZEY PORTEKIZCE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>ISP 222 Português Nível Básico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601363" y="4988460"/>
            <a:ext cx="9144000" cy="1655762"/>
          </a:xfrm>
        </p:spPr>
        <p:txBody>
          <a:bodyPr>
            <a:normAutofit lnSpcReduction="10000"/>
          </a:bodyPr>
          <a:lstStyle/>
          <a:p>
            <a:endParaRPr lang="pt-PT" dirty="0" smtClean="0"/>
          </a:p>
          <a:p>
            <a:endParaRPr lang="pt-PT" dirty="0"/>
          </a:p>
          <a:p>
            <a:pPr algn="r"/>
            <a:r>
              <a:rPr lang="pt-PT" dirty="0" smtClean="0"/>
              <a:t>José Ribeiro</a:t>
            </a:r>
          </a:p>
          <a:p>
            <a:pPr algn="r"/>
            <a:r>
              <a:rPr lang="pt-PT" dirty="0" smtClean="0"/>
              <a:t>jribeiro@ankara.edu.tr</a:t>
            </a:r>
            <a:endParaRPr lang="en-GB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914" y="113592"/>
            <a:ext cx="2190750" cy="2085975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2008359" y="-357293"/>
            <a:ext cx="8453131" cy="219956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PT" sz="2100" b="1" dirty="0" smtClean="0"/>
              <a:t>Sub-departamento de Língua Portuguesa | Faculdade de Línguas, História e Geografia | Universidade de Ankara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81610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22" y="787649"/>
            <a:ext cx="9386188" cy="5812326"/>
          </a:xfrm>
        </p:spPr>
      </p:pic>
    </p:spTree>
    <p:extLst>
      <p:ext uri="{BB962C8B-B14F-4D97-AF65-F5344CB8AC3E}">
        <p14:creationId xmlns:p14="http://schemas.microsoft.com/office/powerpoint/2010/main" val="2846289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 smtClean="0"/>
              <a:t>Falar no passado com planos para o futuro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992" y="1053547"/>
            <a:ext cx="10082448" cy="5030381"/>
          </a:xfrm>
        </p:spPr>
      </p:pic>
    </p:spTree>
    <p:extLst>
      <p:ext uri="{BB962C8B-B14F-4D97-AF65-F5344CB8AC3E}">
        <p14:creationId xmlns:p14="http://schemas.microsoft.com/office/powerpoint/2010/main" val="36999370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 smtClean="0"/>
              <a:t>Falar no passado com planos para o futuro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8" y="1176798"/>
            <a:ext cx="10082448" cy="4657130"/>
          </a:xfrm>
        </p:spPr>
      </p:pic>
    </p:spTree>
    <p:extLst>
      <p:ext uri="{BB962C8B-B14F-4D97-AF65-F5344CB8AC3E}">
        <p14:creationId xmlns:p14="http://schemas.microsoft.com/office/powerpoint/2010/main" val="2991717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1661569" cy="605641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pt-PT" b="1" dirty="0" smtClean="0"/>
              <a:t>Bibliografia: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pt-PT" sz="2200" dirty="0"/>
              <a:t>TAVARES, ANA, </a:t>
            </a:r>
            <a:r>
              <a:rPr lang="tr-TR" sz="2200" dirty="0"/>
              <a:t>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DO ALUNO</a:t>
            </a:r>
            <a:r>
              <a:rPr lang="pt-PT" sz="2200" dirty="0"/>
              <a:t>; </a:t>
            </a:r>
            <a:r>
              <a:rPr lang="tr-TR" sz="2200" dirty="0"/>
              <a:t> PORTUGUÊS XXI NÍVEL </a:t>
            </a:r>
            <a:r>
              <a:rPr lang="tr-TR" sz="2200" dirty="0" smtClean="0"/>
              <a:t>A1</a:t>
            </a:r>
            <a:r>
              <a:rPr lang="pt-PT" sz="2200" dirty="0" smtClean="0"/>
              <a:t> e A2</a:t>
            </a:r>
            <a:r>
              <a:rPr lang="tr-TR" sz="2200" dirty="0" smtClean="0"/>
              <a:t> </a:t>
            </a:r>
            <a:r>
              <a:rPr lang="tr-TR" sz="2200" dirty="0"/>
              <a:t>LIVRO DE EXERCÍCIOS</a:t>
            </a:r>
            <a:r>
              <a:rPr lang="pt-PT" sz="2200" dirty="0"/>
              <a:t>, LIDEL, </a:t>
            </a:r>
            <a:r>
              <a:rPr lang="pt-PT" sz="2200" dirty="0" smtClean="0"/>
              <a:t>2003.</a:t>
            </a:r>
            <a:endParaRPr lang="pt-PT" sz="2200" dirty="0"/>
          </a:p>
          <a:p>
            <a:pPr marL="457200" indent="-457200">
              <a:buAutoNum type="arabicPeriod"/>
            </a:pPr>
            <a:r>
              <a:rPr lang="pt-PT" sz="2200" dirty="0" smtClean="0"/>
              <a:t>COIMBRA, ISABEL; OLGA, MATA COIMBRA, GRAMÁTICA ATIVA 2, LIDEL, 2011.</a:t>
            </a:r>
          </a:p>
          <a:p>
            <a:pPr marL="457200" indent="-457200">
              <a:buAutoNum type="arabicPeriod"/>
            </a:pPr>
            <a:endParaRPr lang="pt-PT" sz="2200" dirty="0"/>
          </a:p>
          <a:p>
            <a:pPr marL="0" indent="0">
              <a:buNone/>
            </a:pPr>
            <a:r>
              <a:rPr lang="pt-PT" b="1" dirty="0"/>
              <a:t>SUMÁRIO: </a:t>
            </a:r>
            <a:endParaRPr lang="pt-PT" b="1" dirty="0" smtClean="0"/>
          </a:p>
          <a:p>
            <a:pPr marL="0" indent="0">
              <a:buNone/>
            </a:pPr>
            <a:r>
              <a:rPr lang="pt-PT" b="1" dirty="0" smtClean="0"/>
              <a:t>	Unidade </a:t>
            </a:r>
            <a:r>
              <a:rPr lang="pt-PT" b="1" dirty="0" smtClean="0"/>
              <a:t>8</a:t>
            </a:r>
          </a:p>
          <a:p>
            <a:pPr marL="0" indent="0">
              <a:buNone/>
            </a:pPr>
            <a:endParaRPr lang="pt-PT" b="1" dirty="0"/>
          </a:p>
          <a:p>
            <a:pPr lvl="0"/>
            <a:r>
              <a:rPr lang="pt-PT" b="1" dirty="0"/>
              <a:t>'Já foste </a:t>
            </a:r>
            <a:r>
              <a:rPr lang="pt-PT" b="1" dirty="0" smtClean="0"/>
              <a:t>a uma tourada?'; </a:t>
            </a:r>
          </a:p>
          <a:p>
            <a:pPr marL="0" lvl="0" indent="0">
              <a:buNone/>
            </a:pPr>
            <a:r>
              <a:rPr lang="pt-PT" b="1" dirty="0" smtClean="0"/>
              <a:t>   Conteúdos</a:t>
            </a:r>
            <a:r>
              <a:rPr lang="pt-PT" b="1" dirty="0"/>
              <a:t>: </a:t>
            </a:r>
            <a:endParaRPr lang="en-GB" dirty="0"/>
          </a:p>
          <a:p>
            <a:pPr lvl="0"/>
            <a:r>
              <a:rPr lang="pt-PT" b="1" dirty="0"/>
              <a:t>Falar de festas populares e de tradições; </a:t>
            </a:r>
            <a:endParaRPr lang="en-GB" dirty="0"/>
          </a:p>
          <a:p>
            <a:pPr lvl="0"/>
            <a:r>
              <a:rPr lang="pt-PT" b="1" dirty="0"/>
              <a:t>Falar sobre acontecimentos passados;</a:t>
            </a:r>
            <a:endParaRPr lang="en-GB" dirty="0"/>
          </a:p>
          <a:p>
            <a:pPr lvl="0"/>
            <a:r>
              <a:rPr lang="pt-PT" b="1" dirty="0"/>
              <a:t>Defender opiniões; </a:t>
            </a:r>
            <a:endParaRPr lang="en-GB" dirty="0"/>
          </a:p>
          <a:p>
            <a:pPr lvl="0"/>
            <a:r>
              <a:rPr lang="pt-PT" b="1" dirty="0"/>
              <a:t>Argumentar e desenvolver compreensão oral.</a:t>
            </a:r>
            <a:endParaRPr lang="en-GB" dirty="0"/>
          </a:p>
          <a:p>
            <a:pPr marL="0" indent="0">
              <a:buNone/>
            </a:pPr>
            <a:endParaRPr lang="pt-PT" b="1" dirty="0"/>
          </a:p>
          <a:p>
            <a:pPr marL="0" lv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44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76061" y="2117693"/>
            <a:ext cx="3248546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906" y="177894"/>
            <a:ext cx="7846197" cy="6530724"/>
          </a:xfrm>
        </p:spPr>
      </p:pic>
    </p:spTree>
    <p:extLst>
      <p:ext uri="{BB962C8B-B14F-4D97-AF65-F5344CB8AC3E}">
        <p14:creationId xmlns:p14="http://schemas.microsoft.com/office/powerpoint/2010/main" val="3306699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4116" y="385959"/>
            <a:ext cx="6295932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339" y="1048740"/>
            <a:ext cx="9448776" cy="5370167"/>
          </a:xfrm>
        </p:spPr>
      </p:pic>
    </p:spTree>
    <p:extLst>
      <p:ext uri="{BB962C8B-B14F-4D97-AF65-F5344CB8AC3E}">
        <p14:creationId xmlns:p14="http://schemas.microsoft.com/office/powerpoint/2010/main" val="2633300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4116" y="385959"/>
            <a:ext cx="6295932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868" y="1490399"/>
            <a:ext cx="10678427" cy="4149910"/>
          </a:xfrm>
        </p:spPr>
      </p:pic>
    </p:spTree>
    <p:extLst>
      <p:ext uri="{BB962C8B-B14F-4D97-AF65-F5344CB8AC3E}">
        <p14:creationId xmlns:p14="http://schemas.microsoft.com/office/powerpoint/2010/main" val="331109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64116" y="385959"/>
            <a:ext cx="6295932" cy="1325563"/>
          </a:xfrm>
        </p:spPr>
        <p:txBody>
          <a:bodyPr>
            <a:normAutofit fontScale="90000"/>
          </a:bodyPr>
          <a:lstStyle/>
          <a:p>
            <a:r>
              <a:rPr lang="pt-PT" b="1" dirty="0"/>
              <a:t>'Já foste a uma tourada</a:t>
            </a:r>
            <a:r>
              <a:rPr lang="pt-PT" b="1" dirty="0" smtClean="0"/>
              <a:t>?' </a:t>
            </a:r>
            <a:r>
              <a:rPr lang="pt-PT" b="1" dirty="0"/>
              <a:t/>
            </a:r>
            <a:br>
              <a:rPr lang="pt-PT" b="1" dirty="0"/>
            </a:br>
            <a:r>
              <a:rPr lang="pt-PT" b="1" dirty="0"/>
              <a:t/>
            </a:r>
            <a:br>
              <a:rPr lang="pt-PT" b="1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672" y="1048740"/>
            <a:ext cx="7869195" cy="5596504"/>
          </a:xfrm>
        </p:spPr>
      </p:pic>
    </p:spTree>
    <p:extLst>
      <p:ext uri="{BB962C8B-B14F-4D97-AF65-F5344CB8AC3E}">
        <p14:creationId xmlns:p14="http://schemas.microsoft.com/office/powerpoint/2010/main" val="42770737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46430" y="111628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140" y="996219"/>
            <a:ext cx="7372179" cy="5861781"/>
          </a:xfrm>
        </p:spPr>
      </p:pic>
    </p:spTree>
    <p:extLst>
      <p:ext uri="{BB962C8B-B14F-4D97-AF65-F5344CB8AC3E}">
        <p14:creationId xmlns:p14="http://schemas.microsoft.com/office/powerpoint/2010/main" val="18073693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238" y="785003"/>
            <a:ext cx="6197955" cy="6072997"/>
          </a:xfrm>
        </p:spPr>
      </p:pic>
    </p:spTree>
    <p:extLst>
      <p:ext uri="{BB962C8B-B14F-4D97-AF65-F5344CB8AC3E}">
        <p14:creationId xmlns:p14="http://schemas.microsoft.com/office/powerpoint/2010/main" val="2901867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93416" y="0"/>
            <a:ext cx="10515600" cy="1325563"/>
          </a:xfrm>
        </p:spPr>
        <p:txBody>
          <a:bodyPr/>
          <a:lstStyle/>
          <a:p>
            <a:pPr lvl="0" algn="ctr"/>
            <a:r>
              <a:rPr lang="pt-PT" b="1" dirty="0"/>
              <a:t>Falar sobre acontecimentos </a:t>
            </a:r>
            <a:r>
              <a:rPr lang="pt-PT" b="1" dirty="0" smtClean="0"/>
              <a:t>passados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8143" y="751437"/>
            <a:ext cx="7846145" cy="5975288"/>
          </a:xfrm>
        </p:spPr>
      </p:pic>
    </p:spTree>
    <p:extLst>
      <p:ext uri="{BB962C8B-B14F-4D97-AF65-F5344CB8AC3E}">
        <p14:creationId xmlns:p14="http://schemas.microsoft.com/office/powerpoint/2010/main" val="36920406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130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do Office</vt:lpstr>
      <vt:lpstr>ISP 222 TEMEL DÜZEY PORTEKIZCE  ISP 222 Português Nível Básico </vt:lpstr>
      <vt:lpstr>Apresentação do PowerPoint</vt:lpstr>
      <vt:lpstr>'Já foste a uma tourada?'   </vt:lpstr>
      <vt:lpstr>'Já foste a uma tourada?'   </vt:lpstr>
      <vt:lpstr>'Já foste a uma tourada?'   </vt:lpstr>
      <vt:lpstr>'Já foste a uma tourada?'   </vt:lpstr>
      <vt:lpstr>Falar sobre acontecimentos passados </vt:lpstr>
      <vt:lpstr>Falar sobre acontecimentos passados </vt:lpstr>
      <vt:lpstr>Falar sobre acontecimentos passados </vt:lpstr>
      <vt:lpstr>Falar sobre acontecimentos passados </vt:lpstr>
      <vt:lpstr>Falar no passado com planos para o futuro </vt:lpstr>
      <vt:lpstr>Falar no passado com planos para o futuro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ISP 419 PORTEKIZ TARIHI  HISTÓRIA DE PORTUGAL</dc:title>
  <dc:creator>jdmr33@gmail.com</dc:creator>
  <cp:lastModifiedBy>jdmr33@gmail.com</cp:lastModifiedBy>
  <cp:revision>28</cp:revision>
  <dcterms:created xsi:type="dcterms:W3CDTF">2018-11-18T11:57:52Z</dcterms:created>
  <dcterms:modified xsi:type="dcterms:W3CDTF">2018-11-23T07:32:40Z</dcterms:modified>
</cp:coreProperties>
</file>