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7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31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27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50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25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00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09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04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52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7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42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44EF-DA59-4647-9868-2A5B71C03155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5845-CA93-4EC5-984E-37FE7AE02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89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ENDOTRAKEAL ENTÜBASYON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80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Endotrakeal</a:t>
            </a:r>
            <a:r>
              <a:rPr lang="tr-TR" dirty="0" smtClean="0"/>
              <a:t> </a:t>
            </a:r>
            <a:r>
              <a:rPr lang="tr-TR" dirty="0" err="1" smtClean="0"/>
              <a:t>Entubasyon</a:t>
            </a:r>
            <a:r>
              <a:rPr lang="tr-TR" dirty="0" smtClean="0"/>
              <a:t> Hazırlığı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sz="2000" dirty="0"/>
              <a:t>     </a:t>
            </a:r>
            <a:r>
              <a:rPr lang="tr-TR" sz="2000" dirty="0" err="1"/>
              <a:t>Entübasyon</a:t>
            </a:r>
            <a:r>
              <a:rPr lang="tr-TR" sz="2000" dirty="0"/>
              <a:t> için ideal ense pozisyonu (boyun travması olmadığı varsayılan) </a:t>
            </a:r>
            <a:endParaRPr lang="tr-T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052737"/>
            <a:ext cx="7411244" cy="494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340768"/>
            <a:ext cx="37325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47928" y="1600201"/>
            <a:ext cx="4762872" cy="4525963"/>
          </a:xfrm>
        </p:spPr>
        <p:txBody>
          <a:bodyPr>
            <a:normAutofit/>
          </a:bodyPr>
          <a:lstStyle/>
          <a:p>
            <a:pPr lvl="8"/>
            <a:endParaRPr lang="tr-TR" dirty="0" smtClean="0"/>
          </a:p>
          <a:p>
            <a:pPr lvl="8"/>
            <a:endParaRPr lang="tr-TR" dirty="0" smtClean="0"/>
          </a:p>
          <a:p>
            <a:pPr lvl="8"/>
            <a:endParaRPr lang="tr-TR" dirty="0" smtClean="0"/>
          </a:p>
          <a:p>
            <a:pPr lvl="8"/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Obez</a:t>
            </a:r>
            <a:r>
              <a:rPr lang="tr-TR" dirty="0" smtClean="0"/>
              <a:t> hastalar için ekstra yastık ve çarşaflar boyun pozisyonu için kullanılabilir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08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Laringoskop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600200"/>
            <a:ext cx="5482952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•Temel olarak iki tip tiptir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tr-TR" dirty="0" smtClean="0"/>
              <a:t>Eğri </a:t>
            </a:r>
            <a:r>
              <a:rPr lang="tr-TR" dirty="0" err="1" smtClean="0"/>
              <a:t>bleydler</a:t>
            </a:r>
            <a:r>
              <a:rPr lang="tr-TR" dirty="0" smtClean="0"/>
              <a:t> (Macintosh):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Epiglotu</a:t>
            </a:r>
            <a:r>
              <a:rPr lang="tr-TR" dirty="0" smtClean="0"/>
              <a:t> </a:t>
            </a:r>
            <a:r>
              <a:rPr lang="tr-TR" dirty="0" err="1" smtClean="0"/>
              <a:t>indirekt</a:t>
            </a:r>
            <a:r>
              <a:rPr lang="tr-TR" dirty="0" smtClean="0"/>
              <a:t> olarak </a:t>
            </a:r>
            <a:r>
              <a:rPr lang="tr-TR" dirty="0" err="1" smtClean="0"/>
              <a:t>eleve</a:t>
            </a:r>
            <a:r>
              <a:rPr lang="tr-TR" dirty="0" smtClean="0"/>
              <a:t> eder </a:t>
            </a:r>
          </a:p>
          <a:p>
            <a:pPr>
              <a:buNone/>
            </a:pPr>
            <a:r>
              <a:rPr lang="tr-TR" dirty="0" smtClean="0"/>
              <a:t>	daha iyi </a:t>
            </a:r>
            <a:r>
              <a:rPr lang="tr-TR" dirty="0" err="1" smtClean="0"/>
              <a:t>tolere</a:t>
            </a:r>
            <a:r>
              <a:rPr lang="tr-TR" dirty="0" smtClean="0"/>
              <a:t> edilir ve daha az </a:t>
            </a:r>
            <a:r>
              <a:rPr lang="tr-TR" dirty="0" err="1" smtClean="0"/>
              <a:t>travmatiktir</a:t>
            </a:r>
            <a:r>
              <a:rPr lang="tr-TR" dirty="0" smtClean="0"/>
              <a:t>. </a:t>
            </a:r>
          </a:p>
          <a:p>
            <a:pPr>
              <a:buNone/>
            </a:pPr>
            <a:r>
              <a:rPr lang="tr-TR" dirty="0" smtClean="0"/>
              <a:t>	Genellikle tercih edilir. 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tr-TR" dirty="0" smtClean="0"/>
              <a:t>Düz </a:t>
            </a:r>
            <a:r>
              <a:rPr lang="tr-TR" dirty="0" err="1" smtClean="0"/>
              <a:t>bleydler</a:t>
            </a:r>
            <a:r>
              <a:rPr lang="tr-TR" dirty="0" smtClean="0"/>
              <a:t> (Miller):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Epiglotu</a:t>
            </a:r>
            <a:r>
              <a:rPr lang="tr-TR" dirty="0" smtClean="0"/>
              <a:t> direkt olarak </a:t>
            </a:r>
            <a:r>
              <a:rPr lang="tr-TR" dirty="0" err="1" smtClean="0"/>
              <a:t>eleve</a:t>
            </a:r>
            <a:r>
              <a:rPr lang="tr-TR" dirty="0" smtClean="0"/>
              <a:t> eder, </a:t>
            </a:r>
          </a:p>
          <a:p>
            <a:pPr>
              <a:buNone/>
            </a:pPr>
            <a:r>
              <a:rPr lang="tr-TR" dirty="0" smtClean="0"/>
              <a:t>	daha </a:t>
            </a:r>
            <a:r>
              <a:rPr lang="tr-TR" dirty="0" err="1" smtClean="0"/>
              <a:t>travmatik</a:t>
            </a:r>
            <a:r>
              <a:rPr lang="tr-TR" dirty="0" smtClean="0"/>
              <a:t> olmakla beraber </a:t>
            </a:r>
          </a:p>
          <a:p>
            <a:pPr>
              <a:buNone/>
            </a:pPr>
            <a:r>
              <a:rPr lang="tr-TR" dirty="0" smtClean="0"/>
              <a:t>	görüş alanı daha iyidir. </a:t>
            </a:r>
          </a:p>
          <a:p>
            <a:pPr>
              <a:buNone/>
            </a:pPr>
            <a:r>
              <a:rPr lang="tr-TR" dirty="0" smtClean="0"/>
              <a:t>	Genellikle çocuklarda tercih edilir. 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404664"/>
            <a:ext cx="2381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248" y="4005065"/>
            <a:ext cx="3510752" cy="26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4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908721"/>
            <a:ext cx="7867148" cy="50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0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Laringoskop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(sap’ın kaşığa geçirilmesi)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2132856"/>
            <a:ext cx="8409113" cy="269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3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LARİNGOSKOP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Prematür</a:t>
            </a:r>
            <a:r>
              <a:rPr lang="tr-TR" dirty="0" smtClean="0"/>
              <a:t>: </a:t>
            </a:r>
          </a:p>
          <a:p>
            <a:pPr>
              <a:buNone/>
            </a:pPr>
            <a:r>
              <a:rPr lang="tr-TR" dirty="0" smtClean="0"/>
              <a:t>Miller 0 </a:t>
            </a:r>
          </a:p>
          <a:p>
            <a:r>
              <a:rPr lang="tr-TR" dirty="0" err="1" smtClean="0"/>
              <a:t>Yenidoğan</a:t>
            </a:r>
            <a:r>
              <a:rPr lang="tr-TR" dirty="0" smtClean="0"/>
              <a:t>: </a:t>
            </a:r>
          </a:p>
          <a:p>
            <a:pPr>
              <a:buNone/>
            </a:pPr>
            <a:r>
              <a:rPr lang="tr-TR" dirty="0" smtClean="0"/>
              <a:t>Miller 0-1 </a:t>
            </a:r>
          </a:p>
          <a:p>
            <a:r>
              <a:rPr lang="tr-TR" dirty="0" smtClean="0"/>
              <a:t>1 ay - 2 yaş: </a:t>
            </a:r>
          </a:p>
          <a:p>
            <a:pPr>
              <a:buNone/>
            </a:pPr>
            <a:r>
              <a:rPr lang="tr-TR" dirty="0" smtClean="0"/>
              <a:t>Miller 1 </a:t>
            </a:r>
          </a:p>
          <a:p>
            <a:r>
              <a:rPr lang="tr-TR" dirty="0" smtClean="0"/>
              <a:t>2-6 yaş: </a:t>
            </a:r>
          </a:p>
          <a:p>
            <a:pPr>
              <a:buNone/>
            </a:pPr>
            <a:r>
              <a:rPr lang="tr-TR" dirty="0" smtClean="0"/>
              <a:t>Macintosh 2 </a:t>
            </a:r>
          </a:p>
          <a:p>
            <a:r>
              <a:rPr lang="tr-TR" dirty="0" smtClean="0"/>
              <a:t>6-12 yaş: </a:t>
            </a:r>
          </a:p>
          <a:p>
            <a:pPr>
              <a:buNone/>
            </a:pPr>
            <a:r>
              <a:rPr lang="es-ES" dirty="0" smtClean="0"/>
              <a:t>Miller 2 veya Macintosh 2-3 </a:t>
            </a:r>
          </a:p>
          <a:p>
            <a:r>
              <a:rPr lang="tr-TR" dirty="0" smtClean="0"/>
              <a:t>12 yaş ve üzeri: </a:t>
            </a:r>
          </a:p>
          <a:p>
            <a:pPr>
              <a:buNone/>
            </a:pPr>
            <a:r>
              <a:rPr lang="es-ES" dirty="0" smtClean="0"/>
              <a:t>Miller 2-3 veya Macintosh 3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0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332657"/>
            <a:ext cx="8563372" cy="57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Sitile ve tüp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06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Geniş ekran</PresentationFormat>
  <Paragraphs>48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Teması</vt:lpstr>
      <vt:lpstr>ENDOTRAKEAL ENTÜBASYON</vt:lpstr>
      <vt:lpstr> Endotrakeal Entubasyon Hazırlığı  </vt:lpstr>
      <vt:lpstr>PowerPoint Sunusu</vt:lpstr>
      <vt:lpstr>Laringoskop</vt:lpstr>
      <vt:lpstr>PowerPoint Sunusu</vt:lpstr>
      <vt:lpstr> Laringoskop  (sap’ın kaşığa geçirilmesi) </vt:lpstr>
      <vt:lpstr>LARİNGOSKOP </vt:lpstr>
      <vt:lpstr>Sitile ve tüp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ENDOTRAKEAL ENTÜBASYON</dc:title>
  <dc:creator>HP</dc:creator>
  <cp:lastModifiedBy>HP</cp:lastModifiedBy>
  <cp:revision>1</cp:revision>
  <dcterms:created xsi:type="dcterms:W3CDTF">2020-05-09T23:22:57Z</dcterms:created>
  <dcterms:modified xsi:type="dcterms:W3CDTF">2020-05-09T23:23:19Z</dcterms:modified>
</cp:coreProperties>
</file>