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77" r:id="rId3"/>
    <p:sldId id="278" r:id="rId4"/>
    <p:sldId id="279" r:id="rId5"/>
    <p:sldId id="357" r:id="rId6"/>
    <p:sldId id="282" r:id="rId7"/>
    <p:sldId id="358" r:id="rId8"/>
    <p:sldId id="283" r:id="rId9"/>
    <p:sldId id="287" r:id="rId10"/>
    <p:sldId id="288" r:id="rId11"/>
    <p:sldId id="289" r:id="rId1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Click to edit Master text styles</a:t>
            </a:r>
          </a:p>
          <a:p>
            <a:pPr lvl="1"/>
            <a:r>
              <a:rPr lang="tr-TR" altLang="tr-TR" noProof="0"/>
              <a:t>Second level</a:t>
            </a:r>
          </a:p>
          <a:p>
            <a:pPr lvl="2"/>
            <a:r>
              <a:rPr lang="tr-TR" altLang="tr-TR" noProof="0"/>
              <a:t>Third level</a:t>
            </a:r>
          </a:p>
          <a:p>
            <a:pPr lvl="3"/>
            <a:r>
              <a:rPr lang="tr-TR" altLang="tr-TR" noProof="0"/>
              <a:t>Fourth level</a:t>
            </a:r>
          </a:p>
          <a:p>
            <a:pPr lvl="4"/>
            <a:r>
              <a:rPr lang="tr-TR" altLang="tr-TR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CA42CB9-2CC8-44A7-A2DC-4BD72BA5B2E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20686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CB32-EA29-49C9-BD54-6EFCD949E3B3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AD76D-6F99-42A1-A9E7-5AF24CCB82F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9297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CEB07-D5BF-42B0-B35E-6F03216CDC58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8071F-A16D-43E5-9B96-F9F9441FB40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1543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9AB7C-0E6A-4685-964D-A7E06EE78ED8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5FF4D-5CA6-4CA1-A13D-475CA6A102F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0776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00221-8F30-4C03-A110-89C0687987F9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47FA8-7297-4AAD-8880-6517FB1E242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7876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6725-F8E6-4568-829D-0F0C158E0281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8E86-7E02-42E7-845D-FCE5BAFFE73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1366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635E-8D88-4FDD-AE53-002DEE483B26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CA4E2-F86F-4BAE-A43B-80BAC8730A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9203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6F6D4-7ADF-4B17-A8BA-F7FD74E2BD27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8598-010E-40E0-90AD-46112947C1D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9378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D1303-E074-4EA9-98EB-2226269AC5B8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95D4-2735-4777-9AD3-F4783DAAD6C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4178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9C3F-5413-453E-BB69-375411D5ADBB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01E84-864B-43F5-9D99-F56D1507277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9929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E1948-9DEE-4372-AD7D-B5AAFA488559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0D429-303A-470C-B7FD-88FB3098018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735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320E5-5505-48DE-9263-12A4C583F78A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7BDC-6068-4E74-8A5E-F7D15F1F300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143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325E5DBF-6B4E-4B56-A58B-650BA7CD2DA8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FD14855-44E7-4844-A334-2A0BC67B5C6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>
            <a:extLst>
              <a:ext uri="{FF2B5EF4-FFF2-40B4-BE49-F238E27FC236}">
                <a16:creationId xmlns:a16="http://schemas.microsoft.com/office/drawing/2014/main" id="{D74C4BAB-1E57-4892-98DD-8F4AFE4504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1775" y="1412875"/>
            <a:ext cx="3600450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r-T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BÖLÜM 5</a:t>
            </a:r>
          </a:p>
        </p:txBody>
      </p:sp>
      <p:sp>
        <p:nvSpPr>
          <p:cNvPr id="20483" name="WordArt 8">
            <a:extLst>
              <a:ext uri="{FF2B5EF4-FFF2-40B4-BE49-F238E27FC236}">
                <a16:creationId xmlns:a16="http://schemas.microsoft.com/office/drawing/2014/main" id="{BC5A15D7-7EE0-4254-ABEE-9130EF691D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3068638"/>
            <a:ext cx="8172450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200" i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FF00">
                    <a:alpha val="83136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PETROKİMYASALLARIN ÜRETİMİ, </a:t>
            </a:r>
          </a:p>
          <a:p>
            <a:pPr algn="ctr"/>
            <a:r>
              <a:rPr lang="tr-TR" sz="3200" i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FF00">
                    <a:alpha val="83136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KİMYASAL DÖNÜŞÜMLER</a:t>
            </a:r>
          </a:p>
        </p:txBody>
      </p:sp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0E65CB0D-7AF4-4A73-94D2-A1205C13E126}"/>
              </a:ext>
            </a:extLst>
          </p:cNvPr>
          <p:cNvSpPr/>
          <p:nvPr/>
        </p:nvSpPr>
        <p:spPr>
          <a:xfrm>
            <a:off x="539552" y="548593"/>
            <a:ext cx="1818475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>
              <a:solidFill>
                <a:srgbClr val="FFFF0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D2CA809-ABCC-4305-9134-BB5C1169754C}"/>
              </a:ext>
            </a:extLst>
          </p:cNvPr>
          <p:cNvSpPr txBox="1"/>
          <p:nvPr/>
        </p:nvSpPr>
        <p:spPr>
          <a:xfrm>
            <a:off x="560543" y="713804"/>
            <a:ext cx="181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>
                <a:solidFill>
                  <a:srgbClr val="FF0000"/>
                </a:solidFill>
              </a:rPr>
              <a:t>11.HAFTA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Veri Yer Tutucusu 1">
            <a:extLst>
              <a:ext uri="{FF2B5EF4-FFF2-40B4-BE49-F238E27FC236}">
                <a16:creationId xmlns:a16="http://schemas.microsoft.com/office/drawing/2014/main" id="{07135CEE-206E-49A6-B31F-37BEBAC9AE5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A3CF0B-19F3-47B9-A108-C89B88E15C8D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30724" name="Slayt Numarası Yer Tutucusu 3">
            <a:extLst>
              <a:ext uri="{FF2B5EF4-FFF2-40B4-BE49-F238E27FC236}">
                <a16:creationId xmlns:a16="http://schemas.microsoft.com/office/drawing/2014/main" id="{5600E076-E56A-4B4E-B205-F2FF6B58D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F4B73C-12F5-4B67-8CD6-4E48D36C1E2D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r-TR" alt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577A06F-D28E-4228-A669-76C94C078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9728"/>
            <a:ext cx="7344816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Veri Yer Tutucusu 1">
            <a:extLst>
              <a:ext uri="{FF2B5EF4-FFF2-40B4-BE49-F238E27FC236}">
                <a16:creationId xmlns:a16="http://schemas.microsoft.com/office/drawing/2014/main" id="{C0FF95B5-1ECC-4F03-8B27-D796CCA0014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EE9E1F-952B-464B-A81B-19168CEAFA47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31748" name="Slayt Numarası Yer Tutucusu 3">
            <a:extLst>
              <a:ext uri="{FF2B5EF4-FFF2-40B4-BE49-F238E27FC236}">
                <a16:creationId xmlns:a16="http://schemas.microsoft.com/office/drawing/2014/main" id="{ACFA5A3F-0393-47E6-93A8-4B95EE55B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BEC00B-046A-4727-858B-2B2420E110FF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tr-TR" alt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21C2CBE-078F-4DC3-B128-06C698C6E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100013"/>
            <a:ext cx="7416824" cy="64253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Veri Yer Tutucusu 1">
            <a:extLst>
              <a:ext uri="{FF2B5EF4-FFF2-40B4-BE49-F238E27FC236}">
                <a16:creationId xmlns:a16="http://schemas.microsoft.com/office/drawing/2014/main" id="{88CCE456-B57C-4E92-BE6C-C3F2933AA70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280CA4-C7AA-4A17-98F2-B45BB9BDBC39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21508" name="Slayt Numarası Yer Tutucusu 3">
            <a:extLst>
              <a:ext uri="{FF2B5EF4-FFF2-40B4-BE49-F238E27FC236}">
                <a16:creationId xmlns:a16="http://schemas.microsoft.com/office/drawing/2014/main" id="{376F9E7E-76EE-487F-9673-A77365330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A5DBB-7EFD-401D-AEBC-AC175CB3268A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tr-TR" altLang="tr-TR"/>
          </a:p>
        </p:txBody>
      </p:sp>
      <p:pic>
        <p:nvPicPr>
          <p:cNvPr id="21509" name="Picture 4">
            <a:extLst>
              <a:ext uri="{FF2B5EF4-FFF2-40B4-BE49-F238E27FC236}">
                <a16:creationId xmlns:a16="http://schemas.microsoft.com/office/drawing/2014/main" id="{40BBDFC8-E04A-4993-96A1-BD7B3066D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78" y="332656"/>
            <a:ext cx="7112043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Veri Yer Tutucusu 1">
            <a:extLst>
              <a:ext uri="{FF2B5EF4-FFF2-40B4-BE49-F238E27FC236}">
                <a16:creationId xmlns:a16="http://schemas.microsoft.com/office/drawing/2014/main" id="{BDA8B606-E957-4623-8D06-909732B110C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F3E7DF-D438-4332-A250-ACF0CCC71F56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22532" name="Slayt Numarası Yer Tutucusu 3">
            <a:extLst>
              <a:ext uri="{FF2B5EF4-FFF2-40B4-BE49-F238E27FC236}">
                <a16:creationId xmlns:a16="http://schemas.microsoft.com/office/drawing/2014/main" id="{50A3F190-0DBA-447C-8703-8D74816AFC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1379ED-9588-4563-91A1-B468E5E7CC3B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 altLang="tr-TR"/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F9DB10A8-D2A9-461E-B99B-447D186F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201613"/>
            <a:ext cx="6689725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Veri Yer Tutucusu 1">
            <a:extLst>
              <a:ext uri="{FF2B5EF4-FFF2-40B4-BE49-F238E27FC236}">
                <a16:creationId xmlns:a16="http://schemas.microsoft.com/office/drawing/2014/main" id="{2FCA2886-74D6-47F1-9C65-190187F734F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FF97C8-CE8F-4737-B5B3-B22D937E7D61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23556" name="Slayt Numarası Yer Tutucusu 3">
            <a:extLst>
              <a:ext uri="{FF2B5EF4-FFF2-40B4-BE49-F238E27FC236}">
                <a16:creationId xmlns:a16="http://schemas.microsoft.com/office/drawing/2014/main" id="{0CE57645-2017-4BFC-BE64-07E111355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C3F866-5176-487C-AB04-54AF35726A33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r-TR" altLang="tr-TR"/>
          </a:p>
        </p:txBody>
      </p:sp>
      <p:pic>
        <p:nvPicPr>
          <p:cNvPr id="23557" name="Picture 4">
            <a:extLst>
              <a:ext uri="{FF2B5EF4-FFF2-40B4-BE49-F238E27FC236}">
                <a16:creationId xmlns:a16="http://schemas.microsoft.com/office/drawing/2014/main" id="{B11C7EB3-7BDA-4982-9BF3-4AA3ABD1B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50"/>
          <a:stretch/>
        </p:blipFill>
        <p:spPr bwMode="auto">
          <a:xfrm>
            <a:off x="971600" y="638222"/>
            <a:ext cx="7644705" cy="437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CBB3DA8-CAB9-40A3-8C5A-0B4BC82F0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29" r="4943" b="4568"/>
          <a:stretch/>
        </p:blipFill>
        <p:spPr bwMode="auto">
          <a:xfrm>
            <a:off x="727763" y="5152407"/>
            <a:ext cx="77304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0D05D2A-A4F8-4FC0-9EE6-16E49910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A89FC-D1E3-4E35-83F3-03E1D78DA19B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A6B4E56-8274-4965-8D14-E504808F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AB2AB-25F5-49D9-9CA3-853D0AD3AD4F}" type="slidenum">
              <a:rPr lang="tr-TR" altLang="tr-TR" smtClean="0"/>
              <a:pPr>
                <a:defRPr/>
              </a:pPr>
              <a:t>5</a:t>
            </a:fld>
            <a:endParaRPr lang="tr-TR" alt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CFF723E-89E2-44DE-85A6-090407CBF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31" y="337012"/>
            <a:ext cx="8210525" cy="60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5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Veri Yer Tutucusu 1">
            <a:extLst>
              <a:ext uri="{FF2B5EF4-FFF2-40B4-BE49-F238E27FC236}">
                <a16:creationId xmlns:a16="http://schemas.microsoft.com/office/drawing/2014/main" id="{B7F7F61A-EA26-4FAC-99A2-374F5889F2B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670946-FB03-4EB9-888E-A086B9A06744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26628" name="Slayt Numarası Yer Tutucusu 3">
            <a:extLst>
              <a:ext uri="{FF2B5EF4-FFF2-40B4-BE49-F238E27FC236}">
                <a16:creationId xmlns:a16="http://schemas.microsoft.com/office/drawing/2014/main" id="{7384A1AD-6A46-4254-AD84-212FDE39F0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08830D-1C1D-4B57-BA64-FB51E5B5CC00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r-TR" altLang="tr-TR"/>
          </a:p>
        </p:txBody>
      </p:sp>
      <p:pic>
        <p:nvPicPr>
          <p:cNvPr id="26629" name="Picture 4">
            <a:extLst>
              <a:ext uri="{FF2B5EF4-FFF2-40B4-BE49-F238E27FC236}">
                <a16:creationId xmlns:a16="http://schemas.microsoft.com/office/drawing/2014/main" id="{0C8E34CF-0DE1-4EEF-B478-956AEC5B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0"/>
          <a:stretch/>
        </p:blipFill>
        <p:spPr bwMode="auto">
          <a:xfrm>
            <a:off x="651058" y="617072"/>
            <a:ext cx="7777162" cy="511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Veri Yer Tutucusu 1">
            <a:extLst>
              <a:ext uri="{FF2B5EF4-FFF2-40B4-BE49-F238E27FC236}">
                <a16:creationId xmlns:a16="http://schemas.microsoft.com/office/drawing/2014/main" id="{B7F7F61A-EA26-4FAC-99A2-374F5889F2B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311B6C-6EA0-4A12-AE7F-4833AB94CAE1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26628" name="Slayt Numarası Yer Tutucusu 3">
            <a:extLst>
              <a:ext uri="{FF2B5EF4-FFF2-40B4-BE49-F238E27FC236}">
                <a16:creationId xmlns:a16="http://schemas.microsoft.com/office/drawing/2014/main" id="{7384A1AD-6A46-4254-AD84-212FDE39F0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08830D-1C1D-4B57-BA64-FB51E5B5CC00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tr-TR" altLang="tr-TR"/>
          </a:p>
        </p:txBody>
      </p:sp>
      <p:pic>
        <p:nvPicPr>
          <p:cNvPr id="26629" name="Picture 4">
            <a:extLst>
              <a:ext uri="{FF2B5EF4-FFF2-40B4-BE49-F238E27FC236}">
                <a16:creationId xmlns:a16="http://schemas.microsoft.com/office/drawing/2014/main" id="{0C8E34CF-0DE1-4EEF-B478-956AEC5B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50"/>
          <a:stretch/>
        </p:blipFill>
        <p:spPr bwMode="auto">
          <a:xfrm>
            <a:off x="687362" y="408711"/>
            <a:ext cx="7777162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0599AAB-78A0-4544-B266-598F41F35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400"/>
          <a:stretch/>
        </p:blipFill>
        <p:spPr bwMode="auto">
          <a:xfrm>
            <a:off x="1043608" y="2742381"/>
            <a:ext cx="7413030" cy="332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6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Veri Yer Tutucusu 1">
            <a:extLst>
              <a:ext uri="{FF2B5EF4-FFF2-40B4-BE49-F238E27FC236}">
                <a16:creationId xmlns:a16="http://schemas.microsoft.com/office/drawing/2014/main" id="{54DA27F9-EEAC-46AC-B8E0-33846E0DBF2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8D811F-6CA2-4A0A-978B-C827154DB728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28676" name="Slayt Numarası Yer Tutucusu 3">
            <a:extLst>
              <a:ext uri="{FF2B5EF4-FFF2-40B4-BE49-F238E27FC236}">
                <a16:creationId xmlns:a16="http://schemas.microsoft.com/office/drawing/2014/main" id="{C4083EC9-D42E-4D04-8A9B-E77ADA669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FB8366-AEC8-42D9-BE8F-8F4DF5955AC1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r-TR" alt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5ECCA0D-2513-4FFA-9612-3BBA719FE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90487"/>
            <a:ext cx="7267575" cy="6677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Veri Yer Tutucusu 1">
            <a:extLst>
              <a:ext uri="{FF2B5EF4-FFF2-40B4-BE49-F238E27FC236}">
                <a16:creationId xmlns:a16="http://schemas.microsoft.com/office/drawing/2014/main" id="{CC0582F1-B2D0-45C2-A14C-9261263AF17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766F5-CC6A-4B20-9DEB-2E8396B0E0DD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29700" name="Slayt Numarası Yer Tutucusu 3">
            <a:extLst>
              <a:ext uri="{FF2B5EF4-FFF2-40B4-BE49-F238E27FC236}">
                <a16:creationId xmlns:a16="http://schemas.microsoft.com/office/drawing/2014/main" id="{A6D27279-7F70-49AE-81E1-33BEBFA7D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720D7A-DCFC-4A89-B91F-95A92612C31D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r-TR" alt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03D3692-61BF-4F8D-B3D4-96905F258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68" y="116632"/>
            <a:ext cx="7623631" cy="63813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30</Words>
  <Application>Microsoft Office PowerPoint</Application>
  <PresentationFormat>Ekran Gösterisi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Impact</vt:lpstr>
      <vt:lpstr>Microsoft Sans Serif</vt:lpstr>
      <vt:lpstr>Tw Cen MT</vt:lpstr>
      <vt:lpstr>Default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5</dc:title>
  <dc:creator>Kamran POLAT</dc:creator>
  <cp:lastModifiedBy>Kamran Polat</cp:lastModifiedBy>
  <cp:revision>33</cp:revision>
  <dcterms:created xsi:type="dcterms:W3CDTF">2008-03-14T13:05:21Z</dcterms:created>
  <dcterms:modified xsi:type="dcterms:W3CDTF">2020-05-22T19:58:56Z</dcterms:modified>
</cp:coreProperties>
</file>