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C67CC0F3-52F8-4D23-A358-22ED9158E930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96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07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538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974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8702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69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020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85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861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5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4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87384-97DF-44AC-9807-1DB1AB1847A8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368B7-99CD-4D88-8413-DFCF7BC01D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875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Ahlaki Bireycilik ve Korporatizm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8496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Durkheim</a:t>
            </a:r>
            <a:r>
              <a:rPr lang="tr-TR" sz="2400" dirty="0" smtClean="0"/>
              <a:t> modern toplumun temel sorununun ahlaki olduğu kanısındadır. Bireycilik ahlaki bir öze kavuşturulmalı ve egoizmden uzaklaştırılmalıdır. Bir tür dayanışma ahlakı anlamına gelen «ahlaki bireycilik» taraftarıdır.  </a:t>
            </a:r>
            <a:endParaRPr lang="tr-TR" sz="2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3045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Durkheim</a:t>
            </a:r>
            <a:r>
              <a:rPr lang="tr-TR" sz="2400" dirty="0" smtClean="0"/>
              <a:t> korporasyonlara (meslek örgütlerine) dayanan bir sosyal organizasyon önermiştir. Korporasyonlar hem </a:t>
            </a:r>
            <a:r>
              <a:rPr lang="tr-TR" sz="2400" dirty="0" err="1" smtClean="0"/>
              <a:t>anomik</a:t>
            </a:r>
            <a:r>
              <a:rPr lang="tr-TR" sz="2400" dirty="0" smtClean="0"/>
              <a:t> işbölümünü ortadan kaldıracak ahlaki kuralları üreterek çatışmayı önleyecek, hem de devletle birey arasında bir ara bölge oluşturacaktır. </a:t>
            </a:r>
            <a:endParaRPr lang="tr-TR" sz="2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797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Durkheim</a:t>
            </a:r>
            <a:r>
              <a:rPr lang="tr-TR" sz="2400" dirty="0" smtClean="0"/>
              <a:t> ahlaki bireyciliğin sağlanması ve korunması için, eğitim reformunun gerekliliğini savunmuştur. Korporatif örgütlenmeye ek olarak, eşitsizliğe neden olduğunu düşündüğü için miras hakkının yeniden düzenlenmesi gereğine de işaret etmiştir. </a:t>
            </a:r>
            <a:endParaRPr lang="tr-TR" sz="2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2711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Anahtar kavramlar</a:t>
            </a:r>
            <a:br>
              <a:rPr lang="tr-TR" sz="2400" dirty="0" smtClean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Ahlaki bireycilik</a:t>
            </a:r>
          </a:p>
          <a:p>
            <a:r>
              <a:rPr lang="tr-TR" smtClean="0"/>
              <a:t>Korporasyon</a:t>
            </a:r>
            <a:endParaRPr lang="tr-TR" dirty="0" smtClean="0"/>
          </a:p>
          <a:p>
            <a:r>
              <a:rPr lang="tr-TR" dirty="0" smtClean="0"/>
              <a:t>Solidarist korporatizm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7879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107</Words>
  <Application>Microsoft Office PowerPoint</Application>
  <PresentationFormat>Geniş ekran</PresentationFormat>
  <Paragraphs>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Ahlaki Bireycilik ve Korporatizm</vt:lpstr>
      <vt:lpstr>Durkheim modern toplumun temel sorununun ahlaki olduğu kanısındadır. Bireycilik ahlaki bir öze kavuşturulmalı ve egoizmden uzaklaştırılmalıdır. Bir tür dayanışma ahlakı anlamına gelen «ahlaki bireycilik» taraftarıdır.  </vt:lpstr>
      <vt:lpstr>Durkheim korporasyonlara (meslek örgütlerine) dayanan bir sosyal organizasyon önermiştir. Korporasyonlar hem anomik işbölümünü ortadan kaldıracak ahlaki kuralları üreterek çatışmayı önleyecek, hem de devletle birey arasında bir ara bölge oluşturacaktır. </vt:lpstr>
      <vt:lpstr>Durkheim ahlaki bireyciliğin sağlanması ve korunması için, eğitim reformunun gerekliliğini savunmuştur. Korporatif örgütlenmeye ek olarak, eşitsizliğe neden olduğunu düşündüğü için miras hakkının yeniden düzenlenmesi gereğine de işaret etmiştir. </vt:lpstr>
      <vt:lpstr>Anahtar kavramlar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Hukukun Evrimi</dc:title>
  <dc:creator>Saim Üye</dc:creator>
  <cp:lastModifiedBy>Saim Üye</cp:lastModifiedBy>
  <cp:revision>6</cp:revision>
  <dcterms:created xsi:type="dcterms:W3CDTF">2018-03-15T13:49:24Z</dcterms:created>
  <dcterms:modified xsi:type="dcterms:W3CDTF">2018-12-03T13:12:09Z</dcterms:modified>
</cp:coreProperties>
</file>