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051D5-96DB-4B45-9C40-99C62F716858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35EAC-DEA0-4BB1-A010-6AFA94C7942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İslam Miras Hukukunda Eşlerin ve Çocukların Durumunun Modern Hukukla Mukayesesi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Eşler: </a:t>
            </a:r>
            <a:r>
              <a:rPr lang="tr-TR" dirty="0" err="1" smtClean="0"/>
              <a:t>Zevc</a:t>
            </a:r>
            <a:r>
              <a:rPr lang="tr-TR" dirty="0" smtClean="0"/>
              <a:t>, Zevce</a:t>
            </a:r>
          </a:p>
          <a:p>
            <a:r>
              <a:rPr lang="tr-TR" dirty="0" smtClean="0"/>
              <a:t>Çocuklar: </a:t>
            </a:r>
            <a:r>
              <a:rPr lang="tr-TR" dirty="0" err="1" smtClean="0"/>
              <a:t>Veled</a:t>
            </a:r>
            <a:r>
              <a:rPr lang="tr-TR" dirty="0" smtClean="0"/>
              <a:t>/</a:t>
            </a:r>
            <a:r>
              <a:rPr lang="tr-TR" dirty="0" err="1" smtClean="0"/>
              <a:t>Evlâd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Zevc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Çocuklar varsa: 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terikenin</a:t>
            </a:r>
            <a:r>
              <a:rPr lang="tr-TR" dirty="0" smtClean="0"/>
              <a:t> 1 / 4’ü </a:t>
            </a:r>
          </a:p>
          <a:p>
            <a:r>
              <a:rPr lang="tr-TR" dirty="0" smtClean="0"/>
              <a:t>Çocuklar yoksa: 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terikenin</a:t>
            </a:r>
            <a:r>
              <a:rPr lang="tr-TR" dirty="0" smtClean="0"/>
              <a:t> 1 / 2’si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Zevce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Çocuklar varsa: 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terikenin</a:t>
            </a:r>
            <a:r>
              <a:rPr lang="tr-TR" dirty="0" smtClean="0"/>
              <a:t> 1 / 8’i</a:t>
            </a:r>
          </a:p>
          <a:p>
            <a:r>
              <a:rPr lang="tr-TR" dirty="0" smtClean="0"/>
              <a:t>Çocuklar yoksa: 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terikenin</a:t>
            </a:r>
            <a:r>
              <a:rPr lang="tr-TR" dirty="0" smtClean="0"/>
              <a:t> 1 / 4’ü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Evlâd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Kız ve erkek çocuklar bir aradaysa: </a:t>
            </a:r>
          </a:p>
          <a:p>
            <a:pPr lvl="1"/>
            <a:r>
              <a:rPr lang="tr-TR" dirty="0" smtClean="0"/>
              <a:t>kalanın tamamı ikili birli taksim edilir (erkek çocuk, kız çocuğun aldığı payın iki katını alır).</a:t>
            </a:r>
          </a:p>
          <a:p>
            <a:r>
              <a:rPr lang="tr-TR" dirty="0" smtClean="0"/>
              <a:t>Yalnız kız çocuk varsa: </a:t>
            </a:r>
          </a:p>
          <a:p>
            <a:pPr lvl="1"/>
            <a:r>
              <a:rPr lang="tr-TR" dirty="0" err="1"/>
              <a:t>t</a:t>
            </a:r>
            <a:r>
              <a:rPr lang="tr-TR" dirty="0" err="1" smtClean="0"/>
              <a:t>erikenin</a:t>
            </a:r>
            <a:r>
              <a:rPr lang="tr-TR" dirty="0" smtClean="0"/>
              <a:t> 1 / 2’si</a:t>
            </a:r>
          </a:p>
          <a:p>
            <a:r>
              <a:rPr lang="tr-TR" dirty="0" smtClean="0"/>
              <a:t>Yalnız erkek çocuk varsa: </a:t>
            </a:r>
          </a:p>
          <a:p>
            <a:pPr lvl="1"/>
            <a:r>
              <a:rPr lang="tr-TR" dirty="0" smtClean="0"/>
              <a:t>kalanın tamamı</a:t>
            </a:r>
          </a:p>
          <a:p>
            <a:r>
              <a:rPr lang="tr-TR" dirty="0" smtClean="0"/>
              <a:t>Birden fazla kız çocuk varsa: </a:t>
            </a:r>
          </a:p>
          <a:p>
            <a:pPr lvl="1"/>
            <a:r>
              <a:rPr lang="tr-TR" dirty="0" err="1" smtClean="0"/>
              <a:t>terikenin</a:t>
            </a:r>
            <a:r>
              <a:rPr lang="tr-TR" dirty="0" smtClean="0"/>
              <a:t> 2 / 3’ü</a:t>
            </a:r>
          </a:p>
          <a:p>
            <a:r>
              <a:rPr lang="tr-TR" dirty="0" smtClean="0"/>
              <a:t>Birden fazla erkek çocuk varsa: </a:t>
            </a:r>
          </a:p>
          <a:p>
            <a:pPr lvl="1"/>
            <a:r>
              <a:rPr lang="tr-TR" dirty="0" smtClean="0"/>
              <a:t>kalanın tamamı eşit olarak taksim edilir.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Madde 495-Miras bırakanın birinci derece mirasçıları, onun altsoyudur. Çocuklar eşit olarak mirasçıdırlar.</a:t>
            </a:r>
          </a:p>
          <a:p>
            <a:r>
              <a:rPr lang="tr-TR" dirty="0" smtClean="0"/>
              <a:t>Madde 499- Sağ kalan eş, birlikte bulunduğu zümreye göre miras bırakana aşağıdaki oranlarda mirasçı olur:</a:t>
            </a:r>
          </a:p>
          <a:p>
            <a:pPr lvl="1"/>
            <a:r>
              <a:rPr lang="tr-TR" dirty="0" smtClean="0"/>
              <a:t>1. Miras bırakanın altsoyu ile birlikte mirasçı olursa, mirasın dörtte biri,</a:t>
            </a:r>
          </a:p>
          <a:p>
            <a:pPr lvl="1"/>
            <a:r>
              <a:rPr lang="tr-TR" dirty="0" smtClean="0"/>
              <a:t>…</a:t>
            </a:r>
          </a:p>
          <a:p>
            <a:pPr lvl="1"/>
            <a:r>
              <a:rPr lang="tr-TR" dirty="0" smtClean="0"/>
              <a:t>Yoksa mirasın tamamı eşe kalır.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Mirasta Eşlerin ve Çocukların Durumu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İslam Hukuku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Eşlerin ve çocukların miras paylarında cinsiyet farkı gözetilmektedir.</a:t>
            </a:r>
          </a:p>
          <a:p>
            <a:r>
              <a:rPr lang="tr-TR" dirty="0" smtClean="0"/>
              <a:t>Eşlerin çocuklarla birlikte bulunmaları halinde  hisseleri baba için 1 / 4, anne için 1/8’dir.</a:t>
            </a:r>
          </a:p>
          <a:p>
            <a:r>
              <a:rPr lang="tr-TR" dirty="0" smtClean="0"/>
              <a:t>Eşlerin çocukların bulunmaması halinde hisseleri erkek için 1 /2, bayan için 1/4’tür. </a:t>
            </a:r>
          </a:p>
          <a:p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Eşlerin ve çocukların miras paylarında cinsiyet farkı gözetilmemektedir.</a:t>
            </a:r>
          </a:p>
          <a:p>
            <a:r>
              <a:rPr lang="tr-TR" dirty="0" smtClean="0"/>
              <a:t>Eşlerin çocuklarla birlikte bulunmaları halinde hisseleri 1 /4’tür.</a:t>
            </a:r>
          </a:p>
          <a:p>
            <a:r>
              <a:rPr lang="tr-TR" dirty="0" smtClean="0"/>
              <a:t>Eşlerin çocukların bulunmaması halinde hisseleri </a:t>
            </a:r>
            <a:r>
              <a:rPr lang="tr-TR" dirty="0" err="1" smtClean="0"/>
              <a:t>terikenin</a:t>
            </a:r>
            <a:r>
              <a:rPr lang="tr-TR" dirty="0" smtClean="0"/>
              <a:t> tamamıdır.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249</Words>
  <Application>Microsoft Office PowerPoint</Application>
  <PresentationFormat>Ekran Gösterisi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İslam Miras Hukukunda Eşlerin ve Çocukların Durumunun Modern Hukukla Mukayesesi</vt:lpstr>
      <vt:lpstr>Kavramlar </vt:lpstr>
      <vt:lpstr>Zevc</vt:lpstr>
      <vt:lpstr>Zevce</vt:lpstr>
      <vt:lpstr>Evlâd </vt:lpstr>
      <vt:lpstr>Modern Hukuk</vt:lpstr>
      <vt:lpstr>Mirasta Eşlerin ve Çocukların Durumu</vt:lpstr>
    </vt:vector>
  </TitlesOfParts>
  <Company>TURBO A.Ş.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Miras Hukukunda Eşlerin ve Çocukların Durumu</dc:title>
  <dc:creator>hadi ensar ceylan</dc:creator>
  <cp:lastModifiedBy>hadi ensar ceylan</cp:lastModifiedBy>
  <cp:revision>6</cp:revision>
  <dcterms:created xsi:type="dcterms:W3CDTF">2014-10-14T13:12:32Z</dcterms:created>
  <dcterms:modified xsi:type="dcterms:W3CDTF">2014-10-14T13:57:30Z</dcterms:modified>
</cp:coreProperties>
</file>