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86" r:id="rId2"/>
    <p:sldId id="354" r:id="rId3"/>
    <p:sldId id="434" r:id="rId4"/>
    <p:sldId id="435" r:id="rId5"/>
    <p:sldId id="436" r:id="rId6"/>
    <p:sldId id="437" r:id="rId7"/>
    <p:sldId id="438" r:id="rId8"/>
    <p:sldId id="439" r:id="rId9"/>
    <p:sldId id="440" r:id="rId10"/>
    <p:sldId id="441" r:id="rId11"/>
    <p:sldId id="442" r:id="rId12"/>
    <p:sldId id="409" r:id="rId13"/>
    <p:sldId id="416" r:id="rId14"/>
    <p:sldId id="415" r:id="rId15"/>
    <p:sldId id="413" r:id="rId16"/>
    <p:sldId id="410" r:id="rId17"/>
    <p:sldId id="422" r:id="rId18"/>
    <p:sldId id="423" r:id="rId19"/>
    <p:sldId id="417" r:id="rId20"/>
    <p:sldId id="404" r:id="rId21"/>
    <p:sldId id="414" r:id="rId22"/>
    <p:sldId id="424" r:id="rId23"/>
    <p:sldId id="425" r:id="rId24"/>
    <p:sldId id="411" r:id="rId25"/>
    <p:sldId id="432"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94" autoAdjust="0"/>
    <p:restoredTop sz="94660"/>
  </p:normalViewPr>
  <p:slideViewPr>
    <p:cSldViewPr>
      <p:cViewPr varScale="1">
        <p:scale>
          <a:sx n="68" d="100"/>
          <a:sy n="68" d="100"/>
        </p:scale>
        <p:origin x="166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574E3F-DA74-4C11-A6B3-D04A8CC6EECE}" type="doc">
      <dgm:prSet loTypeId="urn:microsoft.com/office/officeart/2005/8/layout/vList5" loCatId="list" qsTypeId="urn:microsoft.com/office/officeart/2005/8/quickstyle/simple3" qsCatId="simple" csTypeId="urn:microsoft.com/office/officeart/2005/8/colors/colorful3" csCatId="colorful" phldr="1"/>
      <dgm:spPr/>
      <dgm:t>
        <a:bodyPr/>
        <a:lstStyle/>
        <a:p>
          <a:endParaRPr lang="tr-TR"/>
        </a:p>
      </dgm:t>
    </dgm:pt>
    <dgm:pt modelId="{57FD213F-3396-484F-AA20-1B70348B88E0}">
      <dgm:prSet custT="1"/>
      <dgm:spPr/>
      <dgm:t>
        <a:bodyPr/>
        <a:lstStyle/>
        <a:p>
          <a:pPr algn="ctr"/>
          <a:r>
            <a:rPr lang="tr-TR" altLang="tr-TR" sz="36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SUNUM RENKLERİ</a:t>
          </a:r>
          <a:endParaRPr lang="tr-TR" sz="3600" b="1" dirty="0">
            <a:effectLst/>
            <a:latin typeface="Times New Roman" panose="02020603050405020304" pitchFamily="18" charset="0"/>
            <a:cs typeface="Times New Roman" panose="02020603050405020304" pitchFamily="18" charset="0"/>
          </a:endParaRPr>
        </a:p>
      </dgm:t>
    </dgm:pt>
    <dgm:pt modelId="{AB64B1EC-FB75-489C-869D-58F95DE0F3A8}" type="parTrans" cxnId="{AD48A991-ECFD-41EC-8E4C-2EC5E3B357FB}">
      <dgm:prSet/>
      <dgm:spPr/>
      <dgm:t>
        <a:bodyPr/>
        <a:lstStyle/>
        <a:p>
          <a:pPr algn="just"/>
          <a:endParaRPr lang="tr-TR" sz="3200" b="1">
            <a:solidFill>
              <a:srgbClr val="002060"/>
            </a:solidFill>
            <a:effectLst/>
            <a:latin typeface="Times New Roman" panose="02020603050405020304" pitchFamily="18" charset="0"/>
            <a:cs typeface="Times New Roman" panose="02020603050405020304" pitchFamily="18" charset="0"/>
          </a:endParaRPr>
        </a:p>
      </dgm:t>
    </dgm:pt>
    <dgm:pt modelId="{DF7962B0-677D-4F12-BEA5-230370EEEC07}" type="sibTrans" cxnId="{AD48A991-ECFD-41EC-8E4C-2EC5E3B357FB}">
      <dgm:prSet/>
      <dgm:spPr/>
      <dgm:t>
        <a:bodyPr/>
        <a:lstStyle/>
        <a:p>
          <a:pPr algn="just"/>
          <a:endParaRPr lang="tr-TR" sz="3200" b="1">
            <a:solidFill>
              <a:srgbClr val="002060"/>
            </a:solidFill>
            <a:effectLst/>
            <a:latin typeface="Times New Roman" panose="02020603050405020304" pitchFamily="18" charset="0"/>
            <a:cs typeface="Times New Roman" panose="02020603050405020304" pitchFamily="18" charset="0"/>
          </a:endParaRPr>
        </a:p>
      </dgm:t>
    </dgm:pt>
    <dgm:pt modelId="{A9C476F3-89CA-4CAA-8470-43F1EC1581F4}">
      <dgm:prSet custT="1"/>
      <dgm:spPr/>
      <dgm:t>
        <a:bodyPr/>
        <a:lstStyle/>
        <a:p>
          <a:pPr algn="ctr"/>
          <a:r>
            <a:rPr lang="tr-TR" sz="36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ÇİZELGELERİN KULLANIMI</a:t>
          </a:r>
        </a:p>
      </dgm:t>
    </dgm:pt>
    <dgm:pt modelId="{C8777745-F3A5-40F6-A677-1F180D40D003}" type="sibTrans" cxnId="{2EB5D785-7E93-4DB1-A40D-2CA2E306B808}">
      <dgm:prSet/>
      <dgm:spPr/>
      <dgm:t>
        <a:bodyPr/>
        <a:lstStyle/>
        <a:p>
          <a:pPr algn="just"/>
          <a:endParaRPr lang="tr-TR" sz="3200" b="1">
            <a:solidFill>
              <a:srgbClr val="002060"/>
            </a:solidFill>
            <a:effectLst/>
            <a:latin typeface="Times New Roman" panose="02020603050405020304" pitchFamily="18" charset="0"/>
            <a:cs typeface="Times New Roman" panose="02020603050405020304" pitchFamily="18" charset="0"/>
          </a:endParaRPr>
        </a:p>
      </dgm:t>
    </dgm:pt>
    <dgm:pt modelId="{92F3CB7B-E4FD-40E5-BEE5-154363D3BE9E}" type="parTrans" cxnId="{2EB5D785-7E93-4DB1-A40D-2CA2E306B808}">
      <dgm:prSet/>
      <dgm:spPr/>
      <dgm:t>
        <a:bodyPr/>
        <a:lstStyle/>
        <a:p>
          <a:pPr algn="just"/>
          <a:endParaRPr lang="tr-TR" sz="3200" b="1">
            <a:solidFill>
              <a:srgbClr val="002060"/>
            </a:solidFill>
            <a:effectLst/>
            <a:latin typeface="Times New Roman" panose="02020603050405020304" pitchFamily="18" charset="0"/>
            <a:cs typeface="Times New Roman" panose="02020603050405020304" pitchFamily="18" charset="0"/>
          </a:endParaRPr>
        </a:p>
      </dgm:t>
    </dgm:pt>
    <dgm:pt modelId="{369531C2-D0D5-4D15-B249-3CD68E19AE2C}">
      <dgm:prSet custT="1"/>
      <dgm:spPr/>
      <dgm:t>
        <a:bodyPr/>
        <a:lstStyle/>
        <a:p>
          <a:pPr algn="ctr"/>
          <a:r>
            <a:rPr lang="tr-TR" altLang="tr-TR" sz="3600" b="1" kern="1200" dirty="0">
              <a:solidFill>
                <a:prstClr val="black"/>
              </a:solidFill>
              <a:effectLst>
                <a:outerShdw blurRad="38100" dist="38100" dir="2700000" algn="tl">
                  <a:srgbClr val="FFFFFF"/>
                </a:outerShdw>
              </a:effectLst>
              <a:latin typeface="Times New Roman" panose="02020603050405020304" pitchFamily="18" charset="0"/>
              <a:ea typeface="+mn-ea"/>
              <a:cs typeface="Times New Roman" panose="02020603050405020304" pitchFamily="18" charset="0"/>
            </a:rPr>
            <a:t>SUNUM SÜRESİNCE YAPILMASI GEREKENLER</a:t>
          </a:r>
        </a:p>
      </dgm:t>
    </dgm:pt>
    <dgm:pt modelId="{88039721-590A-4EC8-A42D-35E05352A43E}" type="sibTrans" cxnId="{1426934B-4F77-42A4-A949-5E2CE526734F}">
      <dgm:prSet/>
      <dgm:spPr/>
      <dgm:t>
        <a:bodyPr/>
        <a:lstStyle/>
        <a:p>
          <a:endParaRPr lang="tr-TR"/>
        </a:p>
      </dgm:t>
    </dgm:pt>
    <dgm:pt modelId="{77928100-A186-4BCA-B385-030B34455BA6}" type="parTrans" cxnId="{1426934B-4F77-42A4-A949-5E2CE526734F}">
      <dgm:prSet/>
      <dgm:spPr/>
      <dgm:t>
        <a:bodyPr/>
        <a:lstStyle/>
        <a:p>
          <a:endParaRPr lang="tr-TR"/>
        </a:p>
      </dgm:t>
    </dgm:pt>
    <dgm:pt modelId="{8E432B19-CF18-48FB-A852-405A5DD278E3}" type="pres">
      <dgm:prSet presAssocID="{E3574E3F-DA74-4C11-A6B3-D04A8CC6EECE}" presName="Name0" presStyleCnt="0">
        <dgm:presLayoutVars>
          <dgm:dir/>
          <dgm:animLvl val="lvl"/>
          <dgm:resizeHandles val="exact"/>
        </dgm:presLayoutVars>
      </dgm:prSet>
      <dgm:spPr/>
    </dgm:pt>
    <dgm:pt modelId="{A11C5A85-7623-4285-9588-389D77B7E2A5}" type="pres">
      <dgm:prSet presAssocID="{57FD213F-3396-484F-AA20-1B70348B88E0}" presName="linNode" presStyleCnt="0"/>
      <dgm:spPr/>
    </dgm:pt>
    <dgm:pt modelId="{D026FA94-232E-47E8-89A1-59DD9ECA2223}" type="pres">
      <dgm:prSet presAssocID="{57FD213F-3396-484F-AA20-1B70348B88E0}" presName="parentText" presStyleLbl="node1" presStyleIdx="0" presStyleCnt="3" custScaleX="277079" custScaleY="34834">
        <dgm:presLayoutVars>
          <dgm:chMax val="1"/>
          <dgm:bulletEnabled val="1"/>
        </dgm:presLayoutVars>
      </dgm:prSet>
      <dgm:spPr/>
    </dgm:pt>
    <dgm:pt modelId="{A0ABE540-53FC-44DC-AB6F-13D0035F4948}" type="pres">
      <dgm:prSet presAssocID="{DF7962B0-677D-4F12-BEA5-230370EEEC07}" presName="sp" presStyleCnt="0"/>
      <dgm:spPr/>
    </dgm:pt>
    <dgm:pt modelId="{7CB73B70-51CC-4C4D-A606-5C31996E27F9}" type="pres">
      <dgm:prSet presAssocID="{A9C476F3-89CA-4CAA-8470-43F1EC1581F4}" presName="linNode" presStyleCnt="0"/>
      <dgm:spPr/>
    </dgm:pt>
    <dgm:pt modelId="{6985935E-5E52-4771-BD3B-A276714D4D91}" type="pres">
      <dgm:prSet presAssocID="{A9C476F3-89CA-4CAA-8470-43F1EC1581F4}" presName="parentText" presStyleLbl="node1" presStyleIdx="1" presStyleCnt="3" custScaleX="277778" custScaleY="39136">
        <dgm:presLayoutVars>
          <dgm:chMax val="1"/>
          <dgm:bulletEnabled val="1"/>
        </dgm:presLayoutVars>
      </dgm:prSet>
      <dgm:spPr/>
    </dgm:pt>
    <dgm:pt modelId="{DE1C01A3-6078-49F9-BF56-0953EADD7422}" type="pres">
      <dgm:prSet presAssocID="{C8777745-F3A5-40F6-A677-1F180D40D003}" presName="sp" presStyleCnt="0"/>
      <dgm:spPr/>
    </dgm:pt>
    <dgm:pt modelId="{AA693658-F35A-4528-B18A-D5A2AE15CAC7}" type="pres">
      <dgm:prSet presAssocID="{369531C2-D0D5-4D15-B249-3CD68E19AE2C}" presName="linNode" presStyleCnt="0"/>
      <dgm:spPr/>
    </dgm:pt>
    <dgm:pt modelId="{12D0875F-6563-44EB-90F5-8C4539E12FD5}" type="pres">
      <dgm:prSet presAssocID="{369531C2-D0D5-4D15-B249-3CD68E19AE2C}" presName="parentText" presStyleLbl="node1" presStyleIdx="2" presStyleCnt="3" custScaleX="277778" custScaleY="48465" custLinFactX="98993" custLinFactNeighborX="100000" custLinFactNeighborY="-1574">
        <dgm:presLayoutVars>
          <dgm:chMax val="1"/>
          <dgm:bulletEnabled val="1"/>
        </dgm:presLayoutVars>
      </dgm:prSet>
      <dgm:spPr/>
    </dgm:pt>
  </dgm:ptLst>
  <dgm:cxnLst>
    <dgm:cxn modelId="{A18C722A-8C9F-4870-8336-3AFB09C5B19D}" type="presOf" srcId="{57FD213F-3396-484F-AA20-1B70348B88E0}" destId="{D026FA94-232E-47E8-89A1-59DD9ECA2223}" srcOrd="0" destOrd="0" presId="urn:microsoft.com/office/officeart/2005/8/layout/vList5"/>
    <dgm:cxn modelId="{1426934B-4F77-42A4-A949-5E2CE526734F}" srcId="{E3574E3F-DA74-4C11-A6B3-D04A8CC6EECE}" destId="{369531C2-D0D5-4D15-B249-3CD68E19AE2C}" srcOrd="2" destOrd="0" parTransId="{77928100-A186-4BCA-B385-030B34455BA6}" sibTransId="{88039721-590A-4EC8-A42D-35E05352A43E}"/>
    <dgm:cxn modelId="{B5DB5550-EDCA-4DC9-A813-EFFF12CB5C8C}" type="presOf" srcId="{369531C2-D0D5-4D15-B249-3CD68E19AE2C}" destId="{12D0875F-6563-44EB-90F5-8C4539E12FD5}" srcOrd="0" destOrd="0" presId="urn:microsoft.com/office/officeart/2005/8/layout/vList5"/>
    <dgm:cxn modelId="{A7BC847D-5804-4F18-9FA6-613608F25148}" type="presOf" srcId="{E3574E3F-DA74-4C11-A6B3-D04A8CC6EECE}" destId="{8E432B19-CF18-48FB-A852-405A5DD278E3}" srcOrd="0" destOrd="0" presId="urn:microsoft.com/office/officeart/2005/8/layout/vList5"/>
    <dgm:cxn modelId="{2EB5D785-7E93-4DB1-A40D-2CA2E306B808}" srcId="{E3574E3F-DA74-4C11-A6B3-D04A8CC6EECE}" destId="{A9C476F3-89CA-4CAA-8470-43F1EC1581F4}" srcOrd="1" destOrd="0" parTransId="{92F3CB7B-E4FD-40E5-BEE5-154363D3BE9E}" sibTransId="{C8777745-F3A5-40F6-A677-1F180D40D003}"/>
    <dgm:cxn modelId="{AD48A991-ECFD-41EC-8E4C-2EC5E3B357FB}" srcId="{E3574E3F-DA74-4C11-A6B3-D04A8CC6EECE}" destId="{57FD213F-3396-484F-AA20-1B70348B88E0}" srcOrd="0" destOrd="0" parTransId="{AB64B1EC-FB75-489C-869D-58F95DE0F3A8}" sibTransId="{DF7962B0-677D-4F12-BEA5-230370EEEC07}"/>
    <dgm:cxn modelId="{C835B4CD-42DB-42F1-8CC5-4A916E61C95D}" type="presOf" srcId="{A9C476F3-89CA-4CAA-8470-43F1EC1581F4}" destId="{6985935E-5E52-4771-BD3B-A276714D4D91}" srcOrd="0" destOrd="0" presId="urn:microsoft.com/office/officeart/2005/8/layout/vList5"/>
    <dgm:cxn modelId="{1065BB0B-EBA2-4196-8364-3EB3573AB793}" type="presParOf" srcId="{8E432B19-CF18-48FB-A852-405A5DD278E3}" destId="{A11C5A85-7623-4285-9588-389D77B7E2A5}" srcOrd="0" destOrd="0" presId="urn:microsoft.com/office/officeart/2005/8/layout/vList5"/>
    <dgm:cxn modelId="{9D1BFA8B-98CF-466F-B1B6-906B0E43AFEC}" type="presParOf" srcId="{A11C5A85-7623-4285-9588-389D77B7E2A5}" destId="{D026FA94-232E-47E8-89A1-59DD9ECA2223}" srcOrd="0" destOrd="0" presId="urn:microsoft.com/office/officeart/2005/8/layout/vList5"/>
    <dgm:cxn modelId="{A57D9AE2-954B-4043-A256-2A33C4EAA59C}" type="presParOf" srcId="{8E432B19-CF18-48FB-A852-405A5DD278E3}" destId="{A0ABE540-53FC-44DC-AB6F-13D0035F4948}" srcOrd="1" destOrd="0" presId="urn:microsoft.com/office/officeart/2005/8/layout/vList5"/>
    <dgm:cxn modelId="{BAD649F3-2C5A-4362-AA42-BBC791F06455}" type="presParOf" srcId="{8E432B19-CF18-48FB-A852-405A5DD278E3}" destId="{7CB73B70-51CC-4C4D-A606-5C31996E27F9}" srcOrd="2" destOrd="0" presId="urn:microsoft.com/office/officeart/2005/8/layout/vList5"/>
    <dgm:cxn modelId="{E8347351-D176-43F9-AE41-B1279D084C06}" type="presParOf" srcId="{7CB73B70-51CC-4C4D-A606-5C31996E27F9}" destId="{6985935E-5E52-4771-BD3B-A276714D4D91}" srcOrd="0" destOrd="0" presId="urn:microsoft.com/office/officeart/2005/8/layout/vList5"/>
    <dgm:cxn modelId="{F70F5CBA-E654-4526-A456-1A6525F97644}" type="presParOf" srcId="{8E432B19-CF18-48FB-A852-405A5DD278E3}" destId="{DE1C01A3-6078-49F9-BF56-0953EADD7422}" srcOrd="3" destOrd="0" presId="urn:microsoft.com/office/officeart/2005/8/layout/vList5"/>
    <dgm:cxn modelId="{83E2C66E-47B7-47E1-AD71-14554BAA2A3D}" type="presParOf" srcId="{8E432B19-CF18-48FB-A852-405A5DD278E3}" destId="{AA693658-F35A-4528-B18A-D5A2AE15CAC7}" srcOrd="4" destOrd="0" presId="urn:microsoft.com/office/officeart/2005/8/layout/vList5"/>
    <dgm:cxn modelId="{DF2E63FD-1979-4B8A-9233-6E500ABBF4F7}" type="presParOf" srcId="{AA693658-F35A-4528-B18A-D5A2AE15CAC7}" destId="{12D0875F-6563-44EB-90F5-8C4539E12FD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6FA94-232E-47E8-89A1-59DD9ECA2223}">
      <dsp:nvSpPr>
        <dsp:cNvPr id="0" name=""/>
        <dsp:cNvSpPr/>
      </dsp:nvSpPr>
      <dsp:spPr>
        <a:xfrm>
          <a:off x="4145" y="634"/>
          <a:ext cx="8475569" cy="123077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tr-TR" altLang="tr-TR" sz="3600" b="1" kern="12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SUNUM RENKLERİ</a:t>
          </a:r>
          <a:endParaRPr lang="tr-TR" sz="3600" b="1" kern="1200" dirty="0">
            <a:effectLst/>
            <a:latin typeface="Times New Roman" panose="02020603050405020304" pitchFamily="18" charset="0"/>
            <a:cs typeface="Times New Roman" panose="02020603050405020304" pitchFamily="18" charset="0"/>
          </a:endParaRPr>
        </a:p>
      </dsp:txBody>
      <dsp:txXfrm>
        <a:off x="64226" y="60715"/>
        <a:ext cx="8355407" cy="1110608"/>
      </dsp:txXfrm>
    </dsp:sp>
    <dsp:sp modelId="{6985935E-5E52-4771-BD3B-A276714D4D91}">
      <dsp:nvSpPr>
        <dsp:cNvPr id="0" name=""/>
        <dsp:cNvSpPr/>
      </dsp:nvSpPr>
      <dsp:spPr>
        <a:xfrm>
          <a:off x="4145" y="1408066"/>
          <a:ext cx="8488652" cy="1382770"/>
        </a:xfrm>
        <a:prstGeom prst="roundRect">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tr-TR" sz="3600" b="1" kern="12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ÇİZELGELERİN KULLANIMI</a:t>
          </a:r>
        </a:p>
      </dsp:txBody>
      <dsp:txXfrm>
        <a:off x="71646" y="1475567"/>
        <a:ext cx="8353650" cy="1247768"/>
      </dsp:txXfrm>
    </dsp:sp>
    <dsp:sp modelId="{12D0875F-6563-44EB-90F5-8C4539E12FD5}">
      <dsp:nvSpPr>
        <dsp:cNvPr id="0" name=""/>
        <dsp:cNvSpPr/>
      </dsp:nvSpPr>
      <dsp:spPr>
        <a:xfrm>
          <a:off x="8291" y="2911885"/>
          <a:ext cx="8488652" cy="1712386"/>
        </a:xfrm>
        <a:prstGeom prst="round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tr-TR" altLang="tr-TR" sz="3600" b="1" kern="1200" dirty="0">
              <a:solidFill>
                <a:prstClr val="black"/>
              </a:solidFill>
              <a:effectLst>
                <a:outerShdw blurRad="38100" dist="38100" dir="2700000" algn="tl">
                  <a:srgbClr val="FFFFFF"/>
                </a:outerShdw>
              </a:effectLst>
              <a:latin typeface="Times New Roman" panose="02020603050405020304" pitchFamily="18" charset="0"/>
              <a:ea typeface="+mn-ea"/>
              <a:cs typeface="Times New Roman" panose="02020603050405020304" pitchFamily="18" charset="0"/>
            </a:rPr>
            <a:t>SUNUM SÜRESİNCE YAPILMASI GEREKENLER</a:t>
          </a:r>
        </a:p>
      </dsp:txBody>
      <dsp:txXfrm>
        <a:off x="91883" y="2995477"/>
        <a:ext cx="8321468" cy="154520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742535-FA3B-4094-A21E-D97A3347E0AD}" type="datetimeFigureOut">
              <a:rPr lang="tr-TR" smtClean="0"/>
              <a:pPr/>
              <a:t>20 Nis 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0CF65F-87A3-4AF3-8479-D8A5ED88A735}" type="slidenum">
              <a:rPr lang="tr-TR" smtClean="0"/>
              <a:pPr/>
              <a:t>‹#›</a:t>
            </a:fld>
            <a:endParaRPr lang="tr-TR"/>
          </a:p>
        </p:txBody>
      </p:sp>
    </p:spTree>
    <p:extLst>
      <p:ext uri="{BB962C8B-B14F-4D97-AF65-F5344CB8AC3E}">
        <p14:creationId xmlns:p14="http://schemas.microsoft.com/office/powerpoint/2010/main" val="1246259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B530A9B-D354-4426-AB0E-1E968149D152}" type="slidenum">
              <a:rPr lang="tr-TR"/>
              <a:pPr/>
              <a:t>1</a:t>
            </a:fld>
            <a:endParaRPr lang="tr-TR"/>
          </a:p>
        </p:txBody>
      </p:sp>
      <p:sp>
        <p:nvSpPr>
          <p:cNvPr id="40963" name="Rectangle 2"/>
          <p:cNvSpPr>
            <a:spLocks noGrp="1" noRot="1" noChangeAspect="1" noChangeArrowheads="1" noTextEdit="1"/>
          </p:cNvSpPr>
          <p:nvPr>
            <p:ph type="sldImg"/>
          </p:nvPr>
        </p:nvSpPr>
        <p:spPr>
          <a:xfrm>
            <a:off x="1143000" y="685800"/>
            <a:ext cx="4572000" cy="3429000"/>
          </a:xfrm>
          <a:ln/>
        </p:spPr>
      </p:sp>
      <p:sp>
        <p:nvSpPr>
          <p:cNvPr id="4096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C1896F8B-0D2C-41D9-85F9-594DD44133C3}" type="datetime1">
              <a:rPr lang="tr-TR" smtClean="0"/>
              <a:pPr/>
              <a:t>20 Nis 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955456D-EDC7-4268-BE3E-5964AA3AA61D}" type="slidenum">
              <a:rPr lang="tr-TR" smtClean="0"/>
              <a:pPr/>
              <a:t>‹#›</a:t>
            </a:fld>
            <a:endParaRPr lang="tr-TR"/>
          </a:p>
        </p:txBody>
      </p:sp>
    </p:spTree>
    <p:extLst>
      <p:ext uri="{BB962C8B-B14F-4D97-AF65-F5344CB8AC3E}">
        <p14:creationId xmlns:p14="http://schemas.microsoft.com/office/powerpoint/2010/main" val="549845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B16712E-A5ED-48EB-8569-208C28500711}" type="datetime1">
              <a:rPr lang="tr-TR" smtClean="0"/>
              <a:pPr/>
              <a:t>20 Nis 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955456D-EDC7-4268-BE3E-5964AA3AA61D}" type="slidenum">
              <a:rPr lang="tr-TR" smtClean="0"/>
              <a:pPr/>
              <a:t>‹#›</a:t>
            </a:fld>
            <a:endParaRPr lang="tr-TR"/>
          </a:p>
        </p:txBody>
      </p:sp>
    </p:spTree>
    <p:extLst>
      <p:ext uri="{BB962C8B-B14F-4D97-AF65-F5344CB8AC3E}">
        <p14:creationId xmlns:p14="http://schemas.microsoft.com/office/powerpoint/2010/main" val="3339060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82FEDFC-6374-4317-BB22-022101B0F633}" type="datetime1">
              <a:rPr lang="tr-TR" smtClean="0"/>
              <a:pPr/>
              <a:t>20 Nis 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955456D-EDC7-4268-BE3E-5964AA3AA61D}" type="slidenum">
              <a:rPr lang="tr-TR" smtClean="0"/>
              <a:pPr/>
              <a:t>‹#›</a:t>
            </a:fld>
            <a:endParaRPr lang="tr-TR"/>
          </a:p>
        </p:txBody>
      </p:sp>
    </p:spTree>
    <p:extLst>
      <p:ext uri="{BB962C8B-B14F-4D97-AF65-F5344CB8AC3E}">
        <p14:creationId xmlns:p14="http://schemas.microsoft.com/office/powerpoint/2010/main" val="136550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1"/>
            <a:ext cx="8229600" cy="1384300"/>
          </a:xfrm>
        </p:spPr>
        <p:txBody>
          <a:bodyPr/>
          <a:lstStyle/>
          <a:p>
            <a:r>
              <a:rPr lang="tr-TR"/>
              <a:t>Asıl başlık stili için tıklatın</a:t>
            </a:r>
          </a:p>
        </p:txBody>
      </p:sp>
      <p:sp>
        <p:nvSpPr>
          <p:cNvPr id="3" name="2 Metin Yer Tutucusu"/>
          <p:cNvSpPr>
            <a:spLocks noGrp="1"/>
          </p:cNvSpPr>
          <p:nvPr>
            <p:ph type="body" sz="half" idx="1"/>
          </p:nvPr>
        </p:nvSpPr>
        <p:spPr>
          <a:xfrm>
            <a:off x="457200" y="1905000"/>
            <a:ext cx="40386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4648200" y="1905000"/>
            <a:ext cx="40386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4648200" y="4038600"/>
            <a:ext cx="40386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Rectangle 4"/>
          <p:cNvSpPr>
            <a:spLocks noGrp="1" noChangeArrowheads="1"/>
          </p:cNvSpPr>
          <p:nvPr>
            <p:ph type="dt" sz="half" idx="10"/>
          </p:nvPr>
        </p:nvSpPr>
        <p:spPr>
          <a:ln/>
        </p:spPr>
        <p:txBody>
          <a:bodyPr/>
          <a:lstStyle>
            <a:lvl1pPr>
              <a:defRPr/>
            </a:lvl1pPr>
          </a:lstStyle>
          <a:p>
            <a:pPr>
              <a:defRPr/>
            </a:pPr>
            <a:fld id="{60222D49-2931-41F1-800B-C0CE7B23FD2E}" type="datetime1">
              <a:rPr lang="tr-TR" smtClean="0"/>
              <a:pPr>
                <a:defRPr/>
              </a:pPr>
              <a:t>20 Nis 2021</a:t>
            </a:fld>
            <a:endParaRPr lang="tr-TR"/>
          </a:p>
        </p:txBody>
      </p:sp>
      <p:sp>
        <p:nvSpPr>
          <p:cNvPr id="7" name="Rectangle 5"/>
          <p:cNvSpPr>
            <a:spLocks noGrp="1" noChangeArrowheads="1"/>
          </p:cNvSpPr>
          <p:nvPr>
            <p:ph type="ftr" sz="quarter" idx="11"/>
          </p:nvPr>
        </p:nvSpPr>
        <p:spPr>
          <a:ln/>
        </p:spPr>
        <p:txBody>
          <a:bodyPr/>
          <a:lstStyle>
            <a:lvl1pPr>
              <a:defRPr/>
            </a:lvl1pPr>
          </a:lstStyle>
          <a:p>
            <a:pPr>
              <a:defRPr/>
            </a:pPr>
            <a:endParaRPr lang="tr-TR"/>
          </a:p>
        </p:txBody>
      </p:sp>
      <p:sp>
        <p:nvSpPr>
          <p:cNvPr id="8" name="Rectangle 6"/>
          <p:cNvSpPr>
            <a:spLocks noGrp="1" noChangeArrowheads="1"/>
          </p:cNvSpPr>
          <p:nvPr>
            <p:ph type="sldNum" sz="quarter" idx="12"/>
          </p:nvPr>
        </p:nvSpPr>
        <p:spPr>
          <a:ln/>
        </p:spPr>
        <p:txBody>
          <a:bodyPr/>
          <a:lstStyle>
            <a:lvl1pPr>
              <a:defRPr/>
            </a:lvl1pPr>
          </a:lstStyle>
          <a:p>
            <a:pPr>
              <a:defRPr/>
            </a:pPr>
            <a:fld id="{557E1B45-460E-4E6E-8133-F54D62CB62C7}" type="slidenum">
              <a:rPr lang="tr-TR"/>
              <a:pPr>
                <a:defRPr/>
              </a:pPr>
              <a:t>‹#›</a:t>
            </a:fld>
            <a:endParaRPr lang="tr-TR"/>
          </a:p>
        </p:txBody>
      </p:sp>
    </p:spTree>
    <p:extLst>
      <p:ext uri="{BB962C8B-B14F-4D97-AF65-F5344CB8AC3E}">
        <p14:creationId xmlns:p14="http://schemas.microsoft.com/office/powerpoint/2010/main" val="854586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94EC1B4-DF52-49CA-B8B4-CAE8E5ABCB75}" type="datetime1">
              <a:rPr lang="tr-TR" smtClean="0"/>
              <a:pPr/>
              <a:t>20 Nis 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955456D-EDC7-4268-BE3E-5964AA3AA61D}" type="slidenum">
              <a:rPr lang="tr-TR" smtClean="0"/>
              <a:pPr/>
              <a:t>‹#›</a:t>
            </a:fld>
            <a:endParaRPr lang="tr-TR"/>
          </a:p>
        </p:txBody>
      </p:sp>
    </p:spTree>
    <p:extLst>
      <p:ext uri="{BB962C8B-B14F-4D97-AF65-F5344CB8AC3E}">
        <p14:creationId xmlns:p14="http://schemas.microsoft.com/office/powerpoint/2010/main" val="106235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DB77A42-E483-42CD-AC5C-2F74C52425EB}" type="datetime1">
              <a:rPr lang="tr-TR" smtClean="0"/>
              <a:pPr/>
              <a:t>20 Nis 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955456D-EDC7-4268-BE3E-5964AA3AA61D}" type="slidenum">
              <a:rPr lang="tr-TR" smtClean="0"/>
              <a:pPr/>
              <a:t>‹#›</a:t>
            </a:fld>
            <a:endParaRPr lang="tr-TR"/>
          </a:p>
        </p:txBody>
      </p:sp>
    </p:spTree>
    <p:extLst>
      <p:ext uri="{BB962C8B-B14F-4D97-AF65-F5344CB8AC3E}">
        <p14:creationId xmlns:p14="http://schemas.microsoft.com/office/powerpoint/2010/main" val="9408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DAA4129-2631-44D3-B6BB-5500E4A798EA}" type="datetime1">
              <a:rPr lang="tr-TR" smtClean="0"/>
              <a:pPr/>
              <a:t>20 Nis 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955456D-EDC7-4268-BE3E-5964AA3AA61D}" type="slidenum">
              <a:rPr lang="tr-TR" smtClean="0"/>
              <a:pPr/>
              <a:t>‹#›</a:t>
            </a:fld>
            <a:endParaRPr lang="tr-TR"/>
          </a:p>
        </p:txBody>
      </p:sp>
    </p:spTree>
    <p:extLst>
      <p:ext uri="{BB962C8B-B14F-4D97-AF65-F5344CB8AC3E}">
        <p14:creationId xmlns:p14="http://schemas.microsoft.com/office/powerpoint/2010/main" val="107391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FD37F5E-A9AB-476A-8E69-38AC7B0E2042}" type="datetime1">
              <a:rPr lang="tr-TR" smtClean="0"/>
              <a:pPr/>
              <a:t>20 Nis 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955456D-EDC7-4268-BE3E-5964AA3AA61D}" type="slidenum">
              <a:rPr lang="tr-TR" smtClean="0"/>
              <a:pPr/>
              <a:t>‹#›</a:t>
            </a:fld>
            <a:endParaRPr lang="tr-TR"/>
          </a:p>
        </p:txBody>
      </p:sp>
    </p:spTree>
    <p:extLst>
      <p:ext uri="{BB962C8B-B14F-4D97-AF65-F5344CB8AC3E}">
        <p14:creationId xmlns:p14="http://schemas.microsoft.com/office/powerpoint/2010/main" val="3347078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3FFF8BC-9116-49A0-B90F-B731AC1BB56C}" type="datetime1">
              <a:rPr lang="tr-TR" smtClean="0"/>
              <a:pPr/>
              <a:t>20 Nis 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955456D-EDC7-4268-BE3E-5964AA3AA61D}" type="slidenum">
              <a:rPr lang="tr-TR" smtClean="0"/>
              <a:pPr/>
              <a:t>‹#›</a:t>
            </a:fld>
            <a:endParaRPr lang="tr-TR"/>
          </a:p>
        </p:txBody>
      </p:sp>
    </p:spTree>
    <p:extLst>
      <p:ext uri="{BB962C8B-B14F-4D97-AF65-F5344CB8AC3E}">
        <p14:creationId xmlns:p14="http://schemas.microsoft.com/office/powerpoint/2010/main" val="2270932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E885BBA-0E3A-4B6D-A57B-3BCA443E0833}" type="datetime1">
              <a:rPr lang="tr-TR" smtClean="0"/>
              <a:pPr/>
              <a:t>20 Nis 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955456D-EDC7-4268-BE3E-5964AA3AA61D}" type="slidenum">
              <a:rPr lang="tr-TR" smtClean="0"/>
              <a:pPr/>
              <a:t>‹#›</a:t>
            </a:fld>
            <a:endParaRPr lang="tr-TR"/>
          </a:p>
        </p:txBody>
      </p:sp>
    </p:spTree>
    <p:extLst>
      <p:ext uri="{BB962C8B-B14F-4D97-AF65-F5344CB8AC3E}">
        <p14:creationId xmlns:p14="http://schemas.microsoft.com/office/powerpoint/2010/main" val="2534607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F8C3B7BF-64B8-49FB-B058-D4E8054A28FE}" type="datetime1">
              <a:rPr lang="tr-TR" smtClean="0"/>
              <a:pPr/>
              <a:t>20 Nis 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955456D-EDC7-4268-BE3E-5964AA3AA61D}" type="slidenum">
              <a:rPr lang="tr-TR" smtClean="0"/>
              <a:pPr/>
              <a:t>‹#›</a:t>
            </a:fld>
            <a:endParaRPr lang="tr-TR"/>
          </a:p>
        </p:txBody>
      </p:sp>
    </p:spTree>
    <p:extLst>
      <p:ext uri="{BB962C8B-B14F-4D97-AF65-F5344CB8AC3E}">
        <p14:creationId xmlns:p14="http://schemas.microsoft.com/office/powerpoint/2010/main" val="2929904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FAE8759C-5A7B-4D4C-9380-854EF1D1B11B}" type="datetime1">
              <a:rPr lang="tr-TR" smtClean="0"/>
              <a:pPr/>
              <a:t>20 Nis 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955456D-EDC7-4268-BE3E-5964AA3AA61D}" type="slidenum">
              <a:rPr lang="tr-TR" smtClean="0"/>
              <a:pPr/>
              <a:t>‹#›</a:t>
            </a:fld>
            <a:endParaRPr lang="tr-TR"/>
          </a:p>
        </p:txBody>
      </p:sp>
    </p:spTree>
    <p:extLst>
      <p:ext uri="{BB962C8B-B14F-4D97-AF65-F5344CB8AC3E}">
        <p14:creationId xmlns:p14="http://schemas.microsoft.com/office/powerpoint/2010/main" val="822006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3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5A53A-2064-4854-B326-1B4386FA1A50}" type="datetime1">
              <a:rPr lang="tr-TR" smtClean="0"/>
              <a:pPr/>
              <a:t>20 Nis 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5456D-EDC7-4268-BE3E-5964AA3AA61D}" type="slidenum">
              <a:rPr lang="tr-TR" smtClean="0"/>
              <a:pPr/>
              <a:t>‹#›</a:t>
            </a:fld>
            <a:endParaRPr lang="tr-TR"/>
          </a:p>
        </p:txBody>
      </p:sp>
    </p:spTree>
    <p:extLst>
      <p:ext uri="{BB962C8B-B14F-4D97-AF65-F5344CB8AC3E}">
        <p14:creationId xmlns:p14="http://schemas.microsoft.com/office/powerpoint/2010/main" val="3345926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Grp="1" noChangeArrowheads="1"/>
          </p:cNvSpPr>
          <p:nvPr>
            <p:ph type="body" sz="half" idx="1"/>
          </p:nvPr>
        </p:nvSpPr>
        <p:spPr>
          <a:xfrm>
            <a:off x="107504" y="260649"/>
            <a:ext cx="8928992" cy="504056"/>
          </a:xfrm>
        </p:spPr>
        <p:txBody>
          <a:bodyPr>
            <a:noAutofit/>
          </a:bodyPr>
          <a:lstStyle/>
          <a:p>
            <a:pPr algn="ctr">
              <a:buNone/>
              <a:defRPr/>
            </a:pPr>
            <a:r>
              <a:rPr lang="tr-TR" sz="2400" b="1" dirty="0">
                <a:solidFill>
                  <a:srgbClr val="FF0000"/>
                </a:solidFill>
                <a:latin typeface="Times New Roman" panose="02020603050405020304" pitchFamily="18" charset="0"/>
                <a:cs typeface="Times New Roman" panose="02020603050405020304" pitchFamily="18" charset="0"/>
              </a:rPr>
              <a:t>«Bilimsel Araştırma Hazırlama ve Sunum Teknikleri» Dersi</a:t>
            </a:r>
          </a:p>
          <a:p>
            <a:pPr>
              <a:buNone/>
              <a:defRPr/>
            </a:pPr>
            <a:endParaRPr lang="tr-TR" sz="1600" b="1" dirty="0">
              <a:latin typeface="Times New Roman" panose="02020603050405020304" pitchFamily="18" charset="0"/>
              <a:cs typeface="Times New Roman" panose="02020603050405020304" pitchFamily="18" charset="0"/>
            </a:endParaRPr>
          </a:p>
          <a:p>
            <a:pPr>
              <a:buNone/>
              <a:defRPr/>
            </a:pPr>
            <a:r>
              <a:rPr lang="tr-TR" sz="3600" b="1" dirty="0">
                <a:latin typeface="Times New Roman" panose="02020603050405020304" pitchFamily="18" charset="0"/>
                <a:cs typeface="Times New Roman" panose="02020603050405020304" pitchFamily="18" charset="0"/>
              </a:rPr>
              <a:t>«Sözlü Sunum</a:t>
            </a:r>
          </a:p>
          <a:p>
            <a:pPr>
              <a:buNone/>
              <a:defRPr/>
            </a:pPr>
            <a:r>
              <a:rPr lang="tr-TR" sz="3600" b="1" dirty="0">
                <a:latin typeface="Times New Roman" panose="02020603050405020304" pitchFamily="18" charset="0"/>
                <a:cs typeface="Times New Roman" panose="02020603050405020304" pitchFamily="18" charset="0"/>
              </a:rPr>
              <a:t>Hazırlama Teknikleri-2»</a:t>
            </a:r>
          </a:p>
        </p:txBody>
      </p:sp>
      <p:sp>
        <p:nvSpPr>
          <p:cNvPr id="142341" name="Rectangle 5"/>
          <p:cNvSpPr>
            <a:spLocks noChangeArrowheads="1"/>
          </p:cNvSpPr>
          <p:nvPr/>
        </p:nvSpPr>
        <p:spPr bwMode="auto">
          <a:xfrm>
            <a:off x="5032375" y="5007367"/>
            <a:ext cx="3824100" cy="1661993"/>
          </a:xfrm>
          <a:prstGeom prst="rect">
            <a:avLst/>
          </a:prstGeom>
          <a:noFill/>
          <a:ln w="9525">
            <a:noFill/>
            <a:miter lim="800000"/>
            <a:headEnd/>
            <a:tailEnd/>
          </a:ln>
          <a:effectLst/>
        </p:spPr>
        <p:txBody>
          <a:bodyPr wrap="square">
            <a:spAutoFit/>
          </a:bodyPr>
          <a:lstStyle/>
          <a:p>
            <a:pPr lvl="0" algn="ctr"/>
            <a:r>
              <a:rPr lang="tr-TR" sz="2400" b="1" dirty="0">
                <a:solidFill>
                  <a:srgbClr val="FF0000"/>
                </a:solidFill>
                <a:latin typeface="Times New Roman" pitchFamily="18" charset="0"/>
                <a:cs typeface="Times New Roman" pitchFamily="18" charset="0"/>
              </a:rPr>
              <a:t>Doç. Dr. Yener ATASEVEN</a:t>
            </a:r>
          </a:p>
          <a:p>
            <a:pPr lvl="0" algn="ctr"/>
            <a:endParaRPr lang="tr-TR" b="1" dirty="0">
              <a:solidFill>
                <a:srgbClr val="FF0000"/>
              </a:solidFill>
              <a:latin typeface="Times New Roman" pitchFamily="18" charset="0"/>
              <a:cs typeface="Times New Roman" pitchFamily="18" charset="0"/>
            </a:endParaRPr>
          </a:p>
          <a:p>
            <a:pPr algn="ctr">
              <a:defRPr/>
            </a:pPr>
            <a:r>
              <a:rPr lang="en-US" sz="2000" b="1" dirty="0" err="1">
                <a:solidFill>
                  <a:srgbClr val="002060"/>
                </a:solidFill>
                <a:latin typeface="Times New Roman" pitchFamily="18" charset="0"/>
                <a:cs typeface="Times New Roman" pitchFamily="18" charset="0"/>
              </a:rPr>
              <a:t>yenerataseven</a:t>
            </a:r>
            <a:r>
              <a:rPr lang="en-US" sz="2000" b="1" dirty="0">
                <a:solidFill>
                  <a:srgbClr val="002060"/>
                </a:solidFill>
                <a:latin typeface="Times New Roman" pitchFamily="18" charset="0"/>
                <a:cs typeface="Times New Roman" pitchFamily="18" charset="0"/>
              </a:rPr>
              <a:t>@</a:t>
            </a:r>
            <a:r>
              <a:rPr lang="tr-TR" sz="2000" b="1" dirty="0" err="1">
                <a:solidFill>
                  <a:srgbClr val="002060"/>
                </a:solidFill>
                <a:latin typeface="Times New Roman" pitchFamily="18" charset="0"/>
                <a:cs typeface="Times New Roman" pitchFamily="18" charset="0"/>
              </a:rPr>
              <a:t>hotmail</a:t>
            </a:r>
            <a:r>
              <a:rPr lang="tr-TR" sz="2000" b="1" dirty="0">
                <a:solidFill>
                  <a:srgbClr val="002060"/>
                </a:solidFill>
                <a:latin typeface="Times New Roman" pitchFamily="18" charset="0"/>
                <a:cs typeface="Times New Roman" pitchFamily="18" charset="0"/>
              </a:rPr>
              <a:t>.com</a:t>
            </a:r>
            <a:endParaRPr lang="en-US" sz="2000" b="1" dirty="0">
              <a:solidFill>
                <a:srgbClr val="002060"/>
              </a:solidFill>
              <a:latin typeface="Times New Roman" pitchFamily="18" charset="0"/>
              <a:cs typeface="Times New Roman" pitchFamily="18" charset="0"/>
            </a:endParaRPr>
          </a:p>
          <a:p>
            <a:pPr algn="ctr">
              <a:defRPr/>
            </a:pPr>
            <a:endParaRPr lang="tr-TR" sz="2000" b="1" dirty="0">
              <a:solidFill>
                <a:srgbClr val="FF0000"/>
              </a:solidFill>
              <a:latin typeface="Times New Roman" panose="02020603050405020304" pitchFamily="18" charset="0"/>
              <a:cs typeface="Times New Roman" panose="02020603050405020304" pitchFamily="18" charset="0"/>
            </a:endParaRPr>
          </a:p>
          <a:p>
            <a:pPr algn="ctr">
              <a:defRPr/>
            </a:pPr>
            <a:r>
              <a:rPr lang="tr-TR" sz="2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27.04.2021</a:t>
            </a:r>
          </a:p>
        </p:txBody>
      </p:sp>
      <p:sp>
        <p:nvSpPr>
          <p:cNvPr id="2" name="AutoShape 2" descr="http://www.gthbhaber.com/wp-content/uploads/2015/05/%C3%BC%C3%BC%C3%BC%C3%BC%C3%BC%C3%BC%C3%BC%C3%BC%C3%BC%C3%BC%C3%BC%C3%BC.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4" descr="http://www.gthbhaber.com/wp-content/uploads/2015/05/%C3%BC%C3%BC%C3%BC%C3%BC%C3%BC%C3%BC%C3%BC%C3%BC%C3%BC%C3%BC%C3%BC%C3%BC.jpg"/>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6" descr="http://www.gthbhaber.com/wp-content/uploads/2015/05/%C3%BC%C3%BC%C3%BC%C3%BC%C3%BC%C3%BC%C3%BC%C3%BC%C3%BC%C3%BC%C3%BC%C3%BC.jpg"/>
          <p:cNvSpPr>
            <a:spLocks noChangeAspect="1" noChangeArrowheads="1"/>
          </p:cNvSpPr>
          <p:nvPr/>
        </p:nvSpPr>
        <p:spPr bwMode="auto">
          <a:xfrm>
            <a:off x="460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6" name="Picture 2" descr="Etkin Sunum Teknikleri – Torun Akade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188382"/>
            <a:ext cx="4344417" cy="29769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num Nedir? Etkili Sunum Nasıl Yapılır? - Webtu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579612"/>
            <a:ext cx="3340800" cy="3217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52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3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158194-ABF7-4641-BA9C-B5B675ABD6C9}"/>
              </a:ext>
            </a:extLst>
          </p:cNvPr>
          <p:cNvSpPr>
            <a:spLocks noGrp="1"/>
          </p:cNvSpPr>
          <p:nvPr>
            <p:ph type="title"/>
          </p:nvPr>
        </p:nvSpPr>
        <p:spPr/>
        <p:txBody>
          <a:bodyPr/>
          <a:lstStyle/>
          <a:p>
            <a:br>
              <a:rPr lang="tr-TR" sz="1800" b="0" i="0" u="none" strike="noStrike" baseline="0" dirty="0">
                <a:solidFill>
                  <a:srgbClr val="000000"/>
                </a:solidFill>
                <a:latin typeface="Book Antiqua" panose="02040602050305030304" pitchFamily="18" charset="0"/>
              </a:rPr>
            </a:br>
            <a:r>
              <a:rPr lang="tr-TR" sz="2900" b="1" dirty="0">
                <a:solidFill>
                  <a:srgbClr val="FF0000"/>
                </a:solidFill>
                <a:effectLst>
                  <a:outerShdw blurRad="38100" dist="38100" dir="2700000" algn="tl">
                    <a:srgbClr val="000000">
                      <a:alpha val="43137"/>
                    </a:srgbClr>
                  </a:outerShdw>
                </a:effectLst>
                <a:latin typeface="+mn-lt"/>
              </a:rPr>
              <a:t>KAHVERENGİ</a:t>
            </a:r>
          </a:p>
        </p:txBody>
      </p:sp>
      <p:sp>
        <p:nvSpPr>
          <p:cNvPr id="3" name="İçerik Yer Tutucusu 2">
            <a:extLst>
              <a:ext uri="{FF2B5EF4-FFF2-40B4-BE49-F238E27FC236}">
                <a16:creationId xmlns:a16="http://schemas.microsoft.com/office/drawing/2014/main" id="{E2C17B5D-8FC1-4477-9AA6-22FCA5A80FD7}"/>
              </a:ext>
            </a:extLst>
          </p:cNvPr>
          <p:cNvSpPr>
            <a:spLocks noGrp="1"/>
          </p:cNvSpPr>
          <p:nvPr>
            <p:ph idx="1"/>
          </p:nvPr>
        </p:nvSpPr>
        <p:spPr>
          <a:xfrm>
            <a:off x="457200" y="1816225"/>
            <a:ext cx="8229600" cy="3484983"/>
          </a:xfrm>
          <a:solidFill>
            <a:schemeClr val="bg2">
              <a:lumMod val="25000"/>
            </a:schemeClr>
          </a:solidFill>
        </p:spPr>
        <p:txBody>
          <a:bodyPr>
            <a:noAutofit/>
          </a:bodyPr>
          <a:lstStyle/>
          <a:p>
            <a:pPr algn="just">
              <a:buFont typeface="Wingdings" panose="05000000000000000000" pitchFamily="2" charset="2"/>
              <a:buChar char="q"/>
            </a:pPr>
            <a:r>
              <a:rPr lang="tr-TR" sz="2800" dirty="0">
                <a:solidFill>
                  <a:schemeClr val="bg1"/>
                </a:solidFill>
              </a:rPr>
              <a:t>İnsanın hareketlerini hızlandırır.</a:t>
            </a:r>
          </a:p>
          <a:p>
            <a:pPr algn="just">
              <a:buFont typeface="Wingdings" panose="05000000000000000000" pitchFamily="2" charset="2"/>
              <a:buChar char="q"/>
            </a:pPr>
            <a:endParaRPr lang="tr-TR" sz="2800" dirty="0">
              <a:solidFill>
                <a:schemeClr val="bg1"/>
              </a:solidFill>
            </a:endParaRPr>
          </a:p>
          <a:p>
            <a:pPr algn="just">
              <a:buFont typeface="Wingdings" panose="05000000000000000000" pitchFamily="2" charset="2"/>
              <a:buChar char="q"/>
            </a:pPr>
            <a:r>
              <a:rPr lang="tr-TR" sz="2800" dirty="0">
                <a:solidFill>
                  <a:schemeClr val="bg1"/>
                </a:solidFill>
              </a:rPr>
              <a:t>Fon kahverengiye döndüğünde insanlar daha hızlı hareket etmişler.</a:t>
            </a:r>
          </a:p>
          <a:p>
            <a:pPr marL="0" indent="0" algn="just">
              <a:buNone/>
            </a:pPr>
            <a:endParaRPr lang="tr-TR" sz="2800" dirty="0">
              <a:solidFill>
                <a:schemeClr val="bg1"/>
              </a:solidFill>
            </a:endParaRPr>
          </a:p>
          <a:p>
            <a:pPr algn="just">
              <a:buFont typeface="Wingdings" panose="05000000000000000000" pitchFamily="2" charset="2"/>
              <a:buChar char="q"/>
            </a:pPr>
            <a:r>
              <a:rPr lang="tr-TR" sz="2800" dirty="0">
                <a:solidFill>
                  <a:schemeClr val="bg1"/>
                </a:solidFill>
              </a:rPr>
              <a:t>Bu yüzden fastfood restoranları iç mekanda kahverengi kullanılmaktadır.</a:t>
            </a:r>
          </a:p>
          <a:p>
            <a:pPr algn="just"/>
            <a:endParaRPr lang="tr-TR" sz="2800" dirty="0">
              <a:solidFill>
                <a:schemeClr val="bg1"/>
              </a:solidFill>
            </a:endParaRPr>
          </a:p>
        </p:txBody>
      </p:sp>
      <p:sp>
        <p:nvSpPr>
          <p:cNvPr id="4" name="Slayt Numarası Yer Tutucusu 3">
            <a:extLst>
              <a:ext uri="{FF2B5EF4-FFF2-40B4-BE49-F238E27FC236}">
                <a16:creationId xmlns:a16="http://schemas.microsoft.com/office/drawing/2014/main" id="{9987B86F-18B8-4BF1-B246-B0963AB7929D}"/>
              </a:ext>
            </a:extLst>
          </p:cNvPr>
          <p:cNvSpPr>
            <a:spLocks noGrp="1"/>
          </p:cNvSpPr>
          <p:nvPr>
            <p:ph type="sldNum" sz="quarter" idx="12"/>
          </p:nvPr>
        </p:nvSpPr>
        <p:spPr/>
        <p:txBody>
          <a:bodyPr/>
          <a:lstStyle/>
          <a:p>
            <a:fld id="{D955456D-EDC7-4268-BE3E-5964AA3AA61D}" type="slidenum">
              <a:rPr lang="tr-TR" smtClean="0"/>
              <a:pPr/>
              <a:t>10</a:t>
            </a:fld>
            <a:endParaRPr lang="tr-TR"/>
          </a:p>
        </p:txBody>
      </p:sp>
    </p:spTree>
    <p:extLst>
      <p:ext uri="{BB962C8B-B14F-4D97-AF65-F5344CB8AC3E}">
        <p14:creationId xmlns:p14="http://schemas.microsoft.com/office/powerpoint/2010/main" val="40215963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18F229-8CC7-4162-9FA2-4FC9C5CBF978}"/>
              </a:ext>
            </a:extLst>
          </p:cNvPr>
          <p:cNvSpPr>
            <a:spLocks noGrp="1"/>
          </p:cNvSpPr>
          <p:nvPr>
            <p:ph type="title"/>
          </p:nvPr>
        </p:nvSpPr>
        <p:spPr/>
        <p:txBody>
          <a:bodyPr/>
          <a:lstStyle/>
          <a:p>
            <a:br>
              <a:rPr lang="tr-TR" sz="1800" b="0" i="0" u="none" strike="noStrike" baseline="0" dirty="0">
                <a:solidFill>
                  <a:srgbClr val="000000"/>
                </a:solidFill>
                <a:latin typeface="Book Antiqua" panose="02040602050305030304" pitchFamily="18" charset="0"/>
              </a:rPr>
            </a:br>
            <a:r>
              <a:rPr lang="tr-TR" sz="2900" b="1" dirty="0">
                <a:solidFill>
                  <a:srgbClr val="FF0000"/>
                </a:solidFill>
                <a:effectLst>
                  <a:outerShdw blurRad="38100" dist="38100" dir="2700000" algn="tl">
                    <a:srgbClr val="000000">
                      <a:alpha val="43137"/>
                    </a:srgbClr>
                  </a:outerShdw>
                </a:effectLst>
                <a:latin typeface="+mn-lt"/>
              </a:rPr>
              <a:t>SARI</a:t>
            </a:r>
          </a:p>
        </p:txBody>
      </p:sp>
      <p:sp>
        <p:nvSpPr>
          <p:cNvPr id="3" name="İçerik Yer Tutucusu 2">
            <a:extLst>
              <a:ext uri="{FF2B5EF4-FFF2-40B4-BE49-F238E27FC236}">
                <a16:creationId xmlns:a16="http://schemas.microsoft.com/office/drawing/2014/main" id="{9EF9B07F-D490-4A2F-88DA-8C4A9BAC86C9}"/>
              </a:ext>
            </a:extLst>
          </p:cNvPr>
          <p:cNvSpPr>
            <a:spLocks noGrp="1"/>
          </p:cNvSpPr>
          <p:nvPr>
            <p:ph idx="1"/>
          </p:nvPr>
        </p:nvSpPr>
        <p:spPr>
          <a:solidFill>
            <a:srgbClr val="FFFF00"/>
          </a:solidFill>
        </p:spPr>
        <p:txBody>
          <a:bodyPr>
            <a:normAutofit/>
          </a:bodyPr>
          <a:lstStyle/>
          <a:p>
            <a:pPr algn="just"/>
            <a:r>
              <a:rPr lang="tr-TR" sz="2800" dirty="0"/>
              <a:t>İyimserliği temsil eder.</a:t>
            </a:r>
          </a:p>
          <a:p>
            <a:pPr algn="just"/>
            <a:r>
              <a:rPr lang="tr-TR" sz="2800" dirty="0"/>
              <a:t>Geçiciliğin ve dikkat çekiciliğin sembolüdür. Bu yüzden dünyada taksiler sarıdır, geçici olduğu bilinsin ve dikkat çeksin diye </a:t>
            </a:r>
          </a:p>
          <a:p>
            <a:pPr algn="just"/>
            <a:r>
              <a:rPr lang="tr-TR" sz="2800" dirty="0"/>
              <a:t>Araba kiralama şirketleri de sarıyı kullanır.</a:t>
            </a:r>
          </a:p>
          <a:p>
            <a:pPr algn="just"/>
            <a:r>
              <a:rPr lang="tr-TR" sz="2800" dirty="0"/>
              <a:t>Sarı rengi bu özelliğinden dolayı bankalar kullanmak istemez.</a:t>
            </a:r>
          </a:p>
          <a:p>
            <a:pPr algn="just"/>
            <a:r>
              <a:rPr lang="tr-TR" sz="2800" dirty="0"/>
              <a:t>Zıt renkler ile kullanıldığında okunabilirliği kolay olan iyi bir zemin rengidir.</a:t>
            </a:r>
          </a:p>
          <a:p>
            <a:pPr algn="just"/>
            <a:endParaRPr lang="tr-TR" dirty="0"/>
          </a:p>
        </p:txBody>
      </p:sp>
      <p:sp>
        <p:nvSpPr>
          <p:cNvPr id="4" name="Slayt Numarası Yer Tutucusu 3">
            <a:extLst>
              <a:ext uri="{FF2B5EF4-FFF2-40B4-BE49-F238E27FC236}">
                <a16:creationId xmlns:a16="http://schemas.microsoft.com/office/drawing/2014/main" id="{29F57FCD-4648-4069-B883-EEE8BB180254}"/>
              </a:ext>
            </a:extLst>
          </p:cNvPr>
          <p:cNvSpPr>
            <a:spLocks noGrp="1"/>
          </p:cNvSpPr>
          <p:nvPr>
            <p:ph type="sldNum" sz="quarter" idx="12"/>
          </p:nvPr>
        </p:nvSpPr>
        <p:spPr/>
        <p:txBody>
          <a:bodyPr/>
          <a:lstStyle/>
          <a:p>
            <a:fld id="{D955456D-EDC7-4268-BE3E-5964AA3AA61D}" type="slidenum">
              <a:rPr lang="tr-TR" smtClean="0"/>
              <a:pPr/>
              <a:t>11</a:t>
            </a:fld>
            <a:endParaRPr lang="tr-TR"/>
          </a:p>
        </p:txBody>
      </p:sp>
    </p:spTree>
    <p:extLst>
      <p:ext uri="{BB962C8B-B14F-4D97-AF65-F5344CB8AC3E}">
        <p14:creationId xmlns:p14="http://schemas.microsoft.com/office/powerpoint/2010/main" val="3293790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Başlık 1"/>
          <p:cNvSpPr>
            <a:spLocks noGrp="1"/>
          </p:cNvSpPr>
          <p:nvPr>
            <p:ph type="title"/>
          </p:nvPr>
        </p:nvSpPr>
        <p:spPr>
          <a:xfrm>
            <a:off x="457200" y="274638"/>
            <a:ext cx="8229600" cy="706090"/>
          </a:xfrm>
        </p:spPr>
        <p:txBody>
          <a:bodyPr>
            <a:normAutofit fontScale="90000"/>
          </a:bodyPr>
          <a:lstStyle/>
          <a:p>
            <a:pPr>
              <a:defRPr/>
            </a:pPr>
            <a:r>
              <a:rPr lang="tr-TR" b="1" dirty="0">
                <a:solidFill>
                  <a:schemeClr val="hlink"/>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Renk-Uyumsuzluk Örneği</a:t>
            </a:r>
          </a:p>
        </p:txBody>
      </p:sp>
      <p:sp>
        <p:nvSpPr>
          <p:cNvPr id="18435" name="Metin kutusu 3"/>
          <p:cNvSpPr txBox="1">
            <a:spLocks noChangeArrowheads="1"/>
          </p:cNvSpPr>
          <p:nvPr/>
        </p:nvSpPr>
        <p:spPr bwMode="auto">
          <a:xfrm>
            <a:off x="0" y="0"/>
            <a:ext cx="1335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tr-TR" altLang="tr-TR" sz="1400">
                <a:solidFill>
                  <a:schemeClr val="bg1"/>
                </a:solidFill>
                <a:latin typeface="Georgia" pitchFamily="18" charset="0"/>
                <a:cs typeface="Arial" charset="0"/>
              </a:rPr>
              <a:t>Sunum Öncesi</a:t>
            </a:r>
          </a:p>
        </p:txBody>
      </p:sp>
      <p:sp>
        <p:nvSpPr>
          <p:cNvPr id="18436" name="Metin kutusu 4"/>
          <p:cNvSpPr txBox="1">
            <a:spLocks noChangeArrowheads="1"/>
          </p:cNvSpPr>
          <p:nvPr/>
        </p:nvSpPr>
        <p:spPr bwMode="auto">
          <a:xfrm>
            <a:off x="7380288" y="0"/>
            <a:ext cx="148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tr-TR" altLang="tr-TR" sz="1400">
                <a:solidFill>
                  <a:schemeClr val="bg1"/>
                </a:solidFill>
                <a:latin typeface="Georgia" pitchFamily="18" charset="0"/>
                <a:cs typeface="Arial" charset="0"/>
              </a:rPr>
              <a:t>Sunum Hazırlığı</a:t>
            </a:r>
          </a:p>
        </p:txBody>
      </p:sp>
      <p:pic>
        <p:nvPicPr>
          <p:cNvPr id="1843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318"/>
          <a:stretch/>
        </p:blipFill>
        <p:spPr bwMode="auto">
          <a:xfrm>
            <a:off x="827088" y="1556793"/>
            <a:ext cx="7561262" cy="4967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5958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Başlık 1"/>
          <p:cNvSpPr>
            <a:spLocks noGrp="1"/>
          </p:cNvSpPr>
          <p:nvPr>
            <p:ph type="title"/>
          </p:nvPr>
        </p:nvSpPr>
        <p:spPr>
          <a:xfrm>
            <a:off x="428625" y="571500"/>
            <a:ext cx="8229600" cy="5868988"/>
          </a:xfrm>
          <a:solidFill>
            <a:srgbClr val="00B050"/>
          </a:solidFill>
        </p:spPr>
        <p:txBody>
          <a:bodyPr/>
          <a:lstStyle/>
          <a:p>
            <a:pPr>
              <a:defRPr/>
            </a:pPr>
            <a:r>
              <a:rPr lang="tr-TR" dirty="0">
                <a:solidFill>
                  <a:schemeClr val="tx1">
                    <a:lumMod val="50000"/>
                    <a:lumOff val="50000"/>
                  </a:schemeClr>
                </a:solidFill>
                <a:latin typeface="Comic Sans MS" pitchFamily="66" charset="0"/>
              </a:rPr>
              <a:t>Renk Uyumsuzluğuna Örnek</a:t>
            </a:r>
          </a:p>
        </p:txBody>
      </p:sp>
      <p:sp>
        <p:nvSpPr>
          <p:cNvPr id="13315" name="Metin kutusu 3"/>
          <p:cNvSpPr txBox="1">
            <a:spLocks noChangeArrowheads="1"/>
          </p:cNvSpPr>
          <p:nvPr/>
        </p:nvSpPr>
        <p:spPr bwMode="auto">
          <a:xfrm>
            <a:off x="0" y="0"/>
            <a:ext cx="1335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1400">
                <a:solidFill>
                  <a:schemeClr val="bg1"/>
                </a:solidFill>
              </a:rPr>
              <a:t>Sunum Öncesi</a:t>
            </a:r>
          </a:p>
        </p:txBody>
      </p:sp>
      <p:sp>
        <p:nvSpPr>
          <p:cNvPr id="13316" name="Metin kutusu 4"/>
          <p:cNvSpPr txBox="1">
            <a:spLocks noChangeArrowheads="1"/>
          </p:cNvSpPr>
          <p:nvPr/>
        </p:nvSpPr>
        <p:spPr bwMode="auto">
          <a:xfrm>
            <a:off x="7380288" y="0"/>
            <a:ext cx="148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1400">
                <a:solidFill>
                  <a:schemeClr val="bg1"/>
                </a:solidFill>
              </a:rPr>
              <a:t>Sunum Hazırlığı</a:t>
            </a:r>
          </a:p>
        </p:txBody>
      </p:sp>
    </p:spTree>
    <p:extLst>
      <p:ext uri="{BB962C8B-B14F-4D97-AF65-F5344CB8AC3E}">
        <p14:creationId xmlns:p14="http://schemas.microsoft.com/office/powerpoint/2010/main" val="2173056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Başlık 1"/>
          <p:cNvSpPr>
            <a:spLocks noGrp="1"/>
          </p:cNvSpPr>
          <p:nvPr>
            <p:ph type="title"/>
          </p:nvPr>
        </p:nvSpPr>
        <p:spPr>
          <a:xfrm>
            <a:off x="428625" y="642938"/>
            <a:ext cx="8229600" cy="5868987"/>
          </a:xfrm>
          <a:solidFill>
            <a:srgbClr val="FF0000"/>
          </a:solidFill>
        </p:spPr>
        <p:txBody>
          <a:bodyPr/>
          <a:lstStyle/>
          <a:p>
            <a:pPr>
              <a:defRPr/>
            </a:pPr>
            <a:r>
              <a:rPr lang="tr-TR" dirty="0">
                <a:solidFill>
                  <a:schemeClr val="tx1">
                    <a:lumMod val="50000"/>
                    <a:lumOff val="50000"/>
                  </a:schemeClr>
                </a:solidFill>
                <a:latin typeface="Comic Sans MS" pitchFamily="66" charset="0"/>
              </a:rPr>
              <a:t>Renk Uyumsuzluğuna Örnek</a:t>
            </a:r>
          </a:p>
        </p:txBody>
      </p:sp>
      <p:sp>
        <p:nvSpPr>
          <p:cNvPr id="12291" name="Metin kutusu 3"/>
          <p:cNvSpPr txBox="1">
            <a:spLocks noChangeArrowheads="1"/>
          </p:cNvSpPr>
          <p:nvPr/>
        </p:nvSpPr>
        <p:spPr bwMode="auto">
          <a:xfrm>
            <a:off x="0" y="0"/>
            <a:ext cx="1335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1400">
                <a:solidFill>
                  <a:schemeClr val="bg1"/>
                </a:solidFill>
              </a:rPr>
              <a:t>Sunum Öncesi</a:t>
            </a:r>
          </a:p>
        </p:txBody>
      </p:sp>
      <p:sp>
        <p:nvSpPr>
          <p:cNvPr id="12292" name="Metin kutusu 4"/>
          <p:cNvSpPr txBox="1">
            <a:spLocks noChangeArrowheads="1"/>
          </p:cNvSpPr>
          <p:nvPr/>
        </p:nvSpPr>
        <p:spPr bwMode="auto">
          <a:xfrm>
            <a:off x="7380288" y="0"/>
            <a:ext cx="148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1400">
                <a:solidFill>
                  <a:schemeClr val="bg1"/>
                </a:solidFill>
              </a:rPr>
              <a:t>Sunum Hazırlığı</a:t>
            </a:r>
          </a:p>
        </p:txBody>
      </p:sp>
    </p:spTree>
    <p:extLst>
      <p:ext uri="{BB962C8B-B14F-4D97-AF65-F5344CB8AC3E}">
        <p14:creationId xmlns:p14="http://schemas.microsoft.com/office/powerpoint/2010/main" val="3391985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a:spLocks noGrp="1"/>
          </p:cNvSpPr>
          <p:nvPr>
            <p:ph type="title"/>
          </p:nvPr>
        </p:nvSpPr>
        <p:spPr>
          <a:xfrm>
            <a:off x="457200" y="274638"/>
            <a:ext cx="8229600" cy="634082"/>
          </a:xfrm>
        </p:spPr>
        <p:txBody>
          <a:bodyPr>
            <a:noAutofit/>
          </a:bodyPr>
          <a:lstStyle/>
          <a:p>
            <a:pPr>
              <a:defRPr/>
            </a:pPr>
            <a:r>
              <a:rPr lang="tr-TR" sz="4000" b="1" dirty="0">
                <a:solidFill>
                  <a:srgbClr val="FF0000"/>
                </a:solidFill>
                <a:effectLst>
                  <a:outerShdw blurRad="38100" dist="38100" dir="2700000" algn="tl">
                    <a:srgbClr val="000000">
                      <a:alpha val="43137"/>
                    </a:srgbClr>
                  </a:outerShdw>
                </a:effectLst>
                <a:latin typeface="+mn-lt"/>
              </a:rPr>
              <a:t>Renk-Uyumsuzluk Örneği</a:t>
            </a:r>
          </a:p>
        </p:txBody>
      </p:sp>
      <p:sp>
        <p:nvSpPr>
          <p:cNvPr id="2" name="AutoShape 2" descr="Döşemelik Kumaş Serisi'nden Siyah Puantiyeli Kumaş | Dekoriny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 name="Picture 2" descr="Döşemelik Kumaş Serisi'nden Siyah Puantiyeli Kumaş | Dekoriny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556792"/>
            <a:ext cx="8656513" cy="4752528"/>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871127" y="2204864"/>
            <a:ext cx="7776864" cy="3046988"/>
          </a:xfrm>
          <a:prstGeom prst="rect">
            <a:avLst/>
          </a:prstGeom>
        </p:spPr>
        <p:txBody>
          <a:bodyPr wrap="square">
            <a:spAutoFit/>
          </a:bodyPr>
          <a:lstStyle/>
          <a:p>
            <a:pPr algn="ctr">
              <a:defRPr/>
            </a:pPr>
            <a:r>
              <a:rPr lang="tr-TR" sz="4800" b="1" dirty="0">
                <a:solidFill>
                  <a:srgbClr val="92D05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Renk-Uyumsuzluk Örneği</a:t>
            </a:r>
          </a:p>
          <a:p>
            <a:pPr algn="ctr">
              <a:defRPr/>
            </a:pPr>
            <a:r>
              <a:rPr lang="tr-TR" sz="4800" b="1" dirty="0">
                <a:solidFill>
                  <a:schemeClr val="accent2">
                    <a:lumMod val="7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Renk-Uyumsuzluk Örneği</a:t>
            </a:r>
          </a:p>
          <a:p>
            <a:pPr algn="ctr">
              <a:defRPr/>
            </a:pPr>
            <a:r>
              <a:rPr lang="tr-TR" sz="4800" b="1" dirty="0">
                <a:solidFill>
                  <a:schemeClr val="accent4"/>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Renk-Uyumsuzluk Örneği</a:t>
            </a:r>
          </a:p>
          <a:p>
            <a:pPr algn="ctr">
              <a:defRPr/>
            </a:pPr>
            <a:r>
              <a:rPr lang="tr-TR" sz="4800" b="1" dirty="0">
                <a:solidFill>
                  <a:schemeClr val="hlink"/>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Renk-Uyumsuzluk Örneği</a:t>
            </a:r>
            <a:endParaRPr lang="tr-TR" sz="4800" dirty="0">
              <a:solidFill>
                <a:srgbClr val="92D050"/>
              </a:solidFill>
            </a:endParaRPr>
          </a:p>
        </p:txBody>
      </p:sp>
    </p:spTree>
    <p:extLst>
      <p:ext uri="{BB962C8B-B14F-4D97-AF65-F5344CB8AC3E}">
        <p14:creationId xmlns:p14="http://schemas.microsoft.com/office/powerpoint/2010/main" val="1639133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Başlık 1"/>
          <p:cNvSpPr>
            <a:spLocks noGrp="1"/>
          </p:cNvSpPr>
          <p:nvPr>
            <p:ph type="title"/>
          </p:nvPr>
        </p:nvSpPr>
        <p:spPr>
          <a:xfrm>
            <a:off x="457200" y="274638"/>
            <a:ext cx="8229600" cy="634082"/>
          </a:xfrm>
        </p:spPr>
        <p:txBody>
          <a:bodyPr>
            <a:noAutofit/>
          </a:bodyPr>
          <a:lstStyle/>
          <a:p>
            <a:pPr>
              <a:defRPr/>
            </a:pPr>
            <a:r>
              <a:rPr lang="tr-TR" altLang="tr-TR" sz="4000" b="1" dirty="0">
                <a:solidFill>
                  <a:srgbClr val="FF0000"/>
                </a:solidFill>
                <a:effectLst>
                  <a:outerShdw blurRad="38100" dist="38100" dir="2700000" algn="tl">
                    <a:srgbClr val="000000">
                      <a:alpha val="43137"/>
                    </a:srgbClr>
                  </a:outerShdw>
                </a:effectLst>
                <a:latin typeface="+mn-lt"/>
              </a:rPr>
              <a:t>Renk-Uzaklık Örneği</a:t>
            </a:r>
          </a:p>
        </p:txBody>
      </p:sp>
      <p:sp>
        <p:nvSpPr>
          <p:cNvPr id="20483" name="Metin kutusu 3"/>
          <p:cNvSpPr txBox="1">
            <a:spLocks noChangeArrowheads="1"/>
          </p:cNvSpPr>
          <p:nvPr/>
        </p:nvSpPr>
        <p:spPr bwMode="auto">
          <a:xfrm>
            <a:off x="0" y="0"/>
            <a:ext cx="1335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tr-TR" altLang="tr-TR" sz="1400">
                <a:solidFill>
                  <a:schemeClr val="bg1"/>
                </a:solidFill>
                <a:latin typeface="Georgia" pitchFamily="18" charset="0"/>
                <a:cs typeface="Arial" charset="0"/>
              </a:rPr>
              <a:t>Sunum Öncesi</a:t>
            </a:r>
          </a:p>
        </p:txBody>
      </p:sp>
      <p:sp>
        <p:nvSpPr>
          <p:cNvPr id="20484" name="Metin kutusu 4"/>
          <p:cNvSpPr txBox="1">
            <a:spLocks noChangeArrowheads="1"/>
          </p:cNvSpPr>
          <p:nvPr/>
        </p:nvSpPr>
        <p:spPr bwMode="auto">
          <a:xfrm>
            <a:off x="7380288" y="0"/>
            <a:ext cx="148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tr-TR" altLang="tr-TR" sz="1400">
                <a:solidFill>
                  <a:schemeClr val="bg1"/>
                </a:solidFill>
                <a:latin typeface="Georgia" pitchFamily="18" charset="0"/>
                <a:cs typeface="Arial" charset="0"/>
              </a:rPr>
              <a:t>Sunum Hazırlığı</a:t>
            </a:r>
          </a:p>
        </p:txBody>
      </p:sp>
      <p:sp>
        <p:nvSpPr>
          <p:cNvPr id="20485" name="Metin kutusu 1"/>
          <p:cNvSpPr txBox="1">
            <a:spLocks noChangeArrowheads="1"/>
          </p:cNvSpPr>
          <p:nvPr/>
        </p:nvSpPr>
        <p:spPr bwMode="auto">
          <a:xfrm>
            <a:off x="3954463" y="2071688"/>
            <a:ext cx="825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tr-TR" altLang="tr-TR" sz="800">
                <a:latin typeface="Georgia" pitchFamily="18" charset="0"/>
                <a:cs typeface="Arial" charset="0"/>
              </a:rPr>
              <a:t>Yazı Boyutu-8</a:t>
            </a:r>
          </a:p>
        </p:txBody>
      </p:sp>
      <p:sp>
        <p:nvSpPr>
          <p:cNvPr id="20486" name="Metin kutusu 7"/>
          <p:cNvSpPr txBox="1">
            <a:spLocks noChangeArrowheads="1"/>
          </p:cNvSpPr>
          <p:nvPr/>
        </p:nvSpPr>
        <p:spPr bwMode="auto">
          <a:xfrm>
            <a:off x="3846513" y="2287588"/>
            <a:ext cx="1041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tr-TR" altLang="tr-TR" sz="1000">
                <a:latin typeface="Georgia" pitchFamily="18" charset="0"/>
                <a:cs typeface="Arial" charset="0"/>
              </a:rPr>
              <a:t>Yazı Boyutu-10</a:t>
            </a:r>
          </a:p>
        </p:txBody>
      </p:sp>
      <p:sp>
        <p:nvSpPr>
          <p:cNvPr id="20487" name="Metin kutusu 8"/>
          <p:cNvSpPr txBox="1">
            <a:spLocks noChangeArrowheads="1"/>
          </p:cNvSpPr>
          <p:nvPr/>
        </p:nvSpPr>
        <p:spPr bwMode="auto">
          <a:xfrm>
            <a:off x="3763963" y="2501900"/>
            <a:ext cx="1206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tr-TR" altLang="tr-TR" sz="1200">
                <a:latin typeface="Georgia" pitchFamily="18" charset="0"/>
                <a:cs typeface="Arial" charset="0"/>
              </a:rPr>
              <a:t>Yazı Boyutu-12</a:t>
            </a:r>
          </a:p>
        </p:txBody>
      </p:sp>
      <p:sp>
        <p:nvSpPr>
          <p:cNvPr id="20488" name="Metin kutusu 9"/>
          <p:cNvSpPr txBox="1">
            <a:spLocks noChangeArrowheads="1"/>
          </p:cNvSpPr>
          <p:nvPr/>
        </p:nvSpPr>
        <p:spPr bwMode="auto">
          <a:xfrm>
            <a:off x="3590925" y="2728913"/>
            <a:ext cx="1552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tr-TR" altLang="tr-TR" sz="1600" dirty="0">
                <a:latin typeface="Georgia" pitchFamily="18" charset="0"/>
                <a:cs typeface="Arial" charset="0"/>
              </a:rPr>
              <a:t>Yazı Boyutu-16</a:t>
            </a:r>
          </a:p>
        </p:txBody>
      </p:sp>
      <p:sp>
        <p:nvSpPr>
          <p:cNvPr id="20489" name="Metin kutusu 10"/>
          <p:cNvSpPr txBox="1">
            <a:spLocks noChangeArrowheads="1"/>
          </p:cNvSpPr>
          <p:nvPr/>
        </p:nvSpPr>
        <p:spPr bwMode="auto">
          <a:xfrm>
            <a:off x="3400425" y="3017838"/>
            <a:ext cx="1935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tr-TR" altLang="tr-TR" sz="2000" dirty="0">
                <a:latin typeface="Georgia" pitchFamily="18" charset="0"/>
                <a:cs typeface="Arial" charset="0"/>
              </a:rPr>
              <a:t>Yazı Boyutu-20</a:t>
            </a:r>
          </a:p>
        </p:txBody>
      </p:sp>
      <p:sp>
        <p:nvSpPr>
          <p:cNvPr id="20490" name="Metin kutusu 11"/>
          <p:cNvSpPr txBox="1">
            <a:spLocks noChangeArrowheads="1"/>
          </p:cNvSpPr>
          <p:nvPr/>
        </p:nvSpPr>
        <p:spPr bwMode="auto">
          <a:xfrm>
            <a:off x="3144838" y="3352800"/>
            <a:ext cx="24447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tr-TR" altLang="tr-TR" sz="2600" dirty="0">
                <a:latin typeface="Georgia" pitchFamily="18" charset="0"/>
                <a:cs typeface="Arial" charset="0"/>
              </a:rPr>
              <a:t>Yazı Boyutu-26</a:t>
            </a:r>
          </a:p>
        </p:txBody>
      </p:sp>
      <p:sp>
        <p:nvSpPr>
          <p:cNvPr id="20491" name="Metin kutusu 12"/>
          <p:cNvSpPr txBox="1">
            <a:spLocks noChangeArrowheads="1"/>
          </p:cNvSpPr>
          <p:nvPr/>
        </p:nvSpPr>
        <p:spPr bwMode="auto">
          <a:xfrm>
            <a:off x="2963863" y="3843338"/>
            <a:ext cx="2806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tr-TR" altLang="tr-TR" sz="3000" dirty="0">
                <a:latin typeface="Georgia" pitchFamily="18" charset="0"/>
                <a:cs typeface="Arial" charset="0"/>
              </a:rPr>
              <a:t>Yazı Boyutu-30</a:t>
            </a:r>
          </a:p>
        </p:txBody>
      </p:sp>
      <p:sp>
        <p:nvSpPr>
          <p:cNvPr id="20492" name="Metin kutusu 13"/>
          <p:cNvSpPr txBox="1">
            <a:spLocks noChangeArrowheads="1"/>
          </p:cNvSpPr>
          <p:nvPr/>
        </p:nvSpPr>
        <p:spPr bwMode="auto">
          <a:xfrm>
            <a:off x="2522538" y="4284663"/>
            <a:ext cx="3689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tr-TR" altLang="tr-TR" sz="4000" dirty="0">
                <a:latin typeface="Georgia" pitchFamily="18" charset="0"/>
                <a:cs typeface="Arial" charset="0"/>
              </a:rPr>
              <a:t>Yazı Boyutu-40</a:t>
            </a:r>
          </a:p>
        </p:txBody>
      </p:sp>
      <p:sp>
        <p:nvSpPr>
          <p:cNvPr id="20493" name="Metin kutusu 14"/>
          <p:cNvSpPr txBox="1">
            <a:spLocks noChangeArrowheads="1"/>
          </p:cNvSpPr>
          <p:nvPr/>
        </p:nvSpPr>
        <p:spPr bwMode="auto">
          <a:xfrm>
            <a:off x="1644650" y="4797425"/>
            <a:ext cx="54451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tr-TR" altLang="tr-TR" sz="6000" dirty="0">
                <a:latin typeface="Georgia" pitchFamily="18" charset="0"/>
                <a:cs typeface="Arial" charset="0"/>
              </a:rPr>
              <a:t>Yazı Boyutu-60</a:t>
            </a:r>
          </a:p>
        </p:txBody>
      </p:sp>
      <p:sp>
        <p:nvSpPr>
          <p:cNvPr id="20494" name="Metin kutusu 15"/>
          <p:cNvSpPr txBox="1">
            <a:spLocks noChangeArrowheads="1"/>
          </p:cNvSpPr>
          <p:nvPr/>
        </p:nvSpPr>
        <p:spPr bwMode="auto">
          <a:xfrm>
            <a:off x="266700" y="5380038"/>
            <a:ext cx="862171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tr-TR" altLang="tr-TR" sz="9000" dirty="0">
                <a:latin typeface="Georgia" pitchFamily="18" charset="0"/>
                <a:cs typeface="Arial" charset="0"/>
              </a:rPr>
              <a:t>Yazı Boyutu-100</a:t>
            </a:r>
          </a:p>
        </p:txBody>
      </p:sp>
    </p:spTree>
    <p:extLst>
      <p:ext uri="{BB962C8B-B14F-4D97-AF65-F5344CB8AC3E}">
        <p14:creationId xmlns:p14="http://schemas.microsoft.com/office/powerpoint/2010/main" val="843179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346646"/>
            <a:ext cx="8229600" cy="490066"/>
          </a:xfrm>
        </p:spPr>
        <p:txBody>
          <a:bodyPr>
            <a:noAutofit/>
          </a:bodyPr>
          <a:lstStyle/>
          <a:p>
            <a:pPr marL="0" lvl="0" indent="0"/>
            <a:r>
              <a:rPr lang="tr-TR" altLang="tr-TR" sz="3600" b="1" dirty="0">
                <a:solidFill>
                  <a:srgbClr val="FF0000"/>
                </a:solidFill>
                <a:effectLst>
                  <a:outerShdw blurRad="38100" dist="38100" dir="2700000" algn="tl">
                    <a:srgbClr val="000000"/>
                  </a:outerShdw>
                </a:effectLst>
                <a:latin typeface="+mn-lt"/>
              </a:rPr>
              <a:t>Çizelgeler-1</a:t>
            </a:r>
            <a:endParaRPr lang="tr-TR" sz="3600" dirty="0">
              <a:solidFill>
                <a:srgbClr val="FF0000"/>
              </a:solidFill>
              <a:effectLst>
                <a:outerShdw blurRad="38100" dist="38100" dir="2700000" algn="tl">
                  <a:srgbClr val="000000">
                    <a:alpha val="43137"/>
                  </a:srgbClr>
                </a:outerShdw>
              </a:effectLst>
              <a:latin typeface="+mn-lt"/>
            </a:endParaRPr>
          </a:p>
        </p:txBody>
      </p:sp>
      <p:sp>
        <p:nvSpPr>
          <p:cNvPr id="5" name="Dikdörtgen 4"/>
          <p:cNvSpPr/>
          <p:nvPr/>
        </p:nvSpPr>
        <p:spPr>
          <a:xfrm>
            <a:off x="467544" y="2116594"/>
            <a:ext cx="8352928" cy="1077218"/>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buClr>
                <a:srgbClr val="FF3300"/>
              </a:buClr>
              <a:buFont typeface="Wingdings" pitchFamily="2" charset="2"/>
              <a:buChar char="v"/>
            </a:pPr>
            <a:r>
              <a:rPr lang="tr-TR" altLang="tr-TR" sz="3200" dirty="0" err="1"/>
              <a:t>Word’ten</a:t>
            </a:r>
            <a:r>
              <a:rPr lang="tr-TR" altLang="tr-TR" sz="3200" dirty="0"/>
              <a:t> sunuya aktarımda uyuma dikkat edilmeli</a:t>
            </a:r>
          </a:p>
        </p:txBody>
      </p:sp>
      <p:sp>
        <p:nvSpPr>
          <p:cNvPr id="6" name="Dikdörtgen 5"/>
          <p:cNvSpPr/>
          <p:nvPr/>
        </p:nvSpPr>
        <p:spPr>
          <a:xfrm>
            <a:off x="467544" y="3636313"/>
            <a:ext cx="8352928" cy="584775"/>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buClr>
                <a:srgbClr val="FF3300"/>
              </a:buClr>
              <a:buFont typeface="Wingdings" pitchFamily="2" charset="2"/>
              <a:buChar char="v"/>
            </a:pPr>
            <a:r>
              <a:rPr lang="tr-TR" altLang="tr-TR" sz="3200" dirty="0"/>
              <a:t>Mümkünse </a:t>
            </a:r>
            <a:r>
              <a:rPr lang="tr-TR" altLang="tr-TR" sz="3200" dirty="0" err="1"/>
              <a:t>PPP’ta</a:t>
            </a:r>
            <a:r>
              <a:rPr lang="tr-TR" altLang="tr-TR" sz="3200" dirty="0"/>
              <a:t> hazırlanmalı</a:t>
            </a:r>
          </a:p>
        </p:txBody>
      </p:sp>
      <p:sp>
        <p:nvSpPr>
          <p:cNvPr id="7" name="Dikdörtgen 6"/>
          <p:cNvSpPr/>
          <p:nvPr/>
        </p:nvSpPr>
        <p:spPr>
          <a:xfrm>
            <a:off x="467544" y="4644425"/>
            <a:ext cx="8352928" cy="584775"/>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buClr>
                <a:srgbClr val="FF3300"/>
              </a:buClr>
              <a:buFont typeface="Wingdings" pitchFamily="2" charset="2"/>
              <a:buChar char="v"/>
            </a:pPr>
            <a:r>
              <a:rPr lang="tr-TR" altLang="tr-TR" sz="3200" dirty="0"/>
              <a:t>Kopyala-Yapıştıra dikkat edilmeli</a:t>
            </a:r>
          </a:p>
        </p:txBody>
      </p:sp>
      <p:sp>
        <p:nvSpPr>
          <p:cNvPr id="2" name="Slayt Numarası Yer Tutucusu 1"/>
          <p:cNvSpPr>
            <a:spLocks noGrp="1"/>
          </p:cNvSpPr>
          <p:nvPr>
            <p:ph type="sldNum" sz="quarter" idx="12"/>
          </p:nvPr>
        </p:nvSpPr>
        <p:spPr/>
        <p:txBody>
          <a:bodyPr/>
          <a:lstStyle/>
          <a:p>
            <a:fld id="{D955456D-EDC7-4268-BE3E-5964AA3AA61D}" type="slidenum">
              <a:rPr lang="tr-TR" smtClean="0"/>
              <a:pPr/>
              <a:t>17</a:t>
            </a:fld>
            <a:endParaRPr lang="tr-TR"/>
          </a:p>
        </p:txBody>
      </p:sp>
    </p:spTree>
    <p:extLst>
      <p:ext uri="{BB962C8B-B14F-4D97-AF65-F5344CB8AC3E}">
        <p14:creationId xmlns:p14="http://schemas.microsoft.com/office/powerpoint/2010/main" val="276011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346646"/>
            <a:ext cx="8229600" cy="490066"/>
          </a:xfrm>
        </p:spPr>
        <p:txBody>
          <a:bodyPr>
            <a:noAutofit/>
          </a:bodyPr>
          <a:lstStyle/>
          <a:p>
            <a:pPr marL="0" lvl="0" indent="0"/>
            <a:r>
              <a:rPr lang="tr-TR" altLang="tr-TR" sz="3600" b="1" dirty="0">
                <a:solidFill>
                  <a:srgbClr val="FF0000"/>
                </a:solidFill>
                <a:effectLst>
                  <a:outerShdw blurRad="38100" dist="38100" dir="2700000" algn="tl">
                    <a:srgbClr val="000000"/>
                  </a:outerShdw>
                </a:effectLst>
                <a:latin typeface="+mn-lt"/>
              </a:rPr>
              <a:t>Çizelgeler-2</a:t>
            </a:r>
            <a:endParaRPr lang="tr-TR" sz="3600" dirty="0">
              <a:solidFill>
                <a:srgbClr val="FF0000"/>
              </a:solidFill>
              <a:effectLst>
                <a:outerShdw blurRad="38100" dist="38100" dir="2700000" algn="tl">
                  <a:srgbClr val="000000">
                    <a:alpha val="43137"/>
                  </a:srgbClr>
                </a:outerShdw>
              </a:effectLst>
              <a:latin typeface="+mn-lt"/>
            </a:endParaRPr>
          </a:p>
        </p:txBody>
      </p:sp>
      <p:sp>
        <p:nvSpPr>
          <p:cNvPr id="5" name="Dikdörtgen 4"/>
          <p:cNvSpPr/>
          <p:nvPr/>
        </p:nvSpPr>
        <p:spPr>
          <a:xfrm>
            <a:off x="467544" y="2116594"/>
            <a:ext cx="8352928" cy="584775"/>
          </a:xfrm>
          <a:prstGeom prst="rect">
            <a:avLst/>
          </a:prstGeom>
          <a:solidFill>
            <a:schemeClr val="accent3">
              <a:lumMod val="60000"/>
              <a:lumOff val="4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buClr>
                <a:srgbClr val="FF3300"/>
              </a:buClr>
              <a:buFont typeface="Wingdings" pitchFamily="2" charset="2"/>
              <a:buChar char="v"/>
            </a:pPr>
            <a:r>
              <a:rPr lang="tr-TR" altLang="tr-TR" sz="3200" dirty="0"/>
              <a:t>Önemli veriler vurgulanmalı</a:t>
            </a:r>
          </a:p>
        </p:txBody>
      </p:sp>
      <p:sp>
        <p:nvSpPr>
          <p:cNvPr id="6" name="Dikdörtgen 5"/>
          <p:cNvSpPr/>
          <p:nvPr/>
        </p:nvSpPr>
        <p:spPr>
          <a:xfrm>
            <a:off x="467544" y="3060249"/>
            <a:ext cx="8352928" cy="584775"/>
          </a:xfrm>
          <a:prstGeom prst="rect">
            <a:avLst/>
          </a:prstGeom>
          <a:solidFill>
            <a:schemeClr val="accent3">
              <a:lumMod val="60000"/>
              <a:lumOff val="4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buClr>
                <a:srgbClr val="FF3300"/>
              </a:buClr>
              <a:buFont typeface="Wingdings" pitchFamily="2" charset="2"/>
              <a:buChar char="v"/>
            </a:pPr>
            <a:r>
              <a:rPr lang="tr-TR" altLang="tr-TR" sz="3200" dirty="0"/>
              <a:t>Renk farklılaştırmasına gidilebilir.</a:t>
            </a:r>
          </a:p>
        </p:txBody>
      </p:sp>
      <p:sp>
        <p:nvSpPr>
          <p:cNvPr id="7" name="Dikdörtgen 6"/>
          <p:cNvSpPr/>
          <p:nvPr/>
        </p:nvSpPr>
        <p:spPr>
          <a:xfrm>
            <a:off x="467544" y="3924345"/>
            <a:ext cx="8352928" cy="584775"/>
          </a:xfrm>
          <a:prstGeom prst="rect">
            <a:avLst/>
          </a:prstGeom>
          <a:solidFill>
            <a:schemeClr val="accent3">
              <a:lumMod val="60000"/>
              <a:lumOff val="4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buClr>
                <a:srgbClr val="FF3300"/>
              </a:buClr>
              <a:buFont typeface="Wingdings" pitchFamily="2" charset="2"/>
              <a:buChar char="v"/>
            </a:pPr>
            <a:r>
              <a:rPr lang="tr-TR" altLang="tr-TR" sz="3200" dirty="0"/>
              <a:t>Çizelgenin adı üste yazılmalı</a:t>
            </a:r>
          </a:p>
        </p:txBody>
      </p:sp>
      <p:sp>
        <p:nvSpPr>
          <p:cNvPr id="2" name="Slayt Numarası Yer Tutucusu 1"/>
          <p:cNvSpPr>
            <a:spLocks noGrp="1"/>
          </p:cNvSpPr>
          <p:nvPr>
            <p:ph type="sldNum" sz="quarter" idx="12"/>
          </p:nvPr>
        </p:nvSpPr>
        <p:spPr/>
        <p:txBody>
          <a:bodyPr/>
          <a:lstStyle/>
          <a:p>
            <a:fld id="{D955456D-EDC7-4268-BE3E-5964AA3AA61D}" type="slidenum">
              <a:rPr lang="tr-TR" smtClean="0"/>
              <a:pPr/>
              <a:t>18</a:t>
            </a:fld>
            <a:endParaRPr lang="tr-TR"/>
          </a:p>
        </p:txBody>
      </p:sp>
      <p:sp>
        <p:nvSpPr>
          <p:cNvPr id="8" name="Dikdörtgen 7"/>
          <p:cNvSpPr/>
          <p:nvPr/>
        </p:nvSpPr>
        <p:spPr>
          <a:xfrm>
            <a:off x="467544" y="4860449"/>
            <a:ext cx="8352928" cy="584775"/>
          </a:xfrm>
          <a:prstGeom prst="rect">
            <a:avLst/>
          </a:prstGeom>
          <a:solidFill>
            <a:schemeClr val="accent3">
              <a:lumMod val="60000"/>
              <a:lumOff val="4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buClr>
                <a:srgbClr val="FF3300"/>
              </a:buClr>
              <a:buFont typeface="Wingdings" pitchFamily="2" charset="2"/>
              <a:buChar char="v"/>
            </a:pPr>
            <a:r>
              <a:rPr lang="tr-TR" altLang="tr-TR" sz="3200" dirty="0"/>
              <a:t>Çizelge altına kaynak yazılmalı</a:t>
            </a:r>
          </a:p>
        </p:txBody>
      </p:sp>
    </p:spTree>
    <p:extLst>
      <p:ext uri="{BB962C8B-B14F-4D97-AF65-F5344CB8AC3E}">
        <p14:creationId xmlns:p14="http://schemas.microsoft.com/office/powerpoint/2010/main" val="322598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457200" y="274638"/>
            <a:ext cx="8229600" cy="994122"/>
          </a:xfrm>
        </p:spPr>
        <p:txBody>
          <a:bodyPr>
            <a:normAutofit fontScale="90000"/>
          </a:bodyPr>
          <a:lstStyle/>
          <a:p>
            <a:r>
              <a:rPr lang="tr-TR" altLang="tr-TR" sz="2800" b="1" dirty="0">
                <a:solidFill>
                  <a:srgbClr val="FF3131"/>
                </a:solidFill>
                <a:latin typeface="+mn-lt"/>
              </a:rPr>
              <a:t>Örnek Çizelge:</a:t>
            </a:r>
            <a:br>
              <a:rPr lang="tr-TR" altLang="tr-TR" sz="2800" b="1" dirty="0">
                <a:solidFill>
                  <a:srgbClr val="FF3131"/>
                </a:solidFill>
                <a:latin typeface="+mn-lt"/>
              </a:rPr>
            </a:br>
            <a:r>
              <a:rPr lang="tr-TR" altLang="tr-TR" sz="2800" b="1" dirty="0">
                <a:solidFill>
                  <a:srgbClr val="FF3131"/>
                </a:solidFill>
                <a:latin typeface="+mn-lt"/>
              </a:rPr>
              <a:t>Genel Organik Tarım Bitkisel Üretim Verileri (Geçiş Süreci Dahil)</a:t>
            </a:r>
          </a:p>
        </p:txBody>
      </p:sp>
      <p:sp>
        <p:nvSpPr>
          <p:cNvPr id="17467" name="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5ABC0D-FCDB-4340-B072-08A1B2D6F25A}" type="slidenum">
              <a:rPr lang="tr-TR" altLang="tr-TR" smtClean="0"/>
              <a:pPr eaLnBrk="1" hangingPunct="1"/>
              <a:t>19</a:t>
            </a:fld>
            <a:endParaRPr lang="tr-TR" altLang="tr-TR"/>
          </a:p>
        </p:txBody>
      </p:sp>
      <p:sp>
        <p:nvSpPr>
          <p:cNvPr id="6" name="1 Başlık"/>
          <p:cNvSpPr txBox="1">
            <a:spLocks/>
          </p:cNvSpPr>
          <p:nvPr/>
        </p:nvSpPr>
        <p:spPr bwMode="auto">
          <a:xfrm>
            <a:off x="357188" y="5877272"/>
            <a:ext cx="8158162" cy="296862"/>
          </a:xfrm>
          <a:prstGeom prst="rect">
            <a:avLst/>
          </a:prstGeom>
          <a:noFill/>
          <a:ln w="9525">
            <a:noFill/>
            <a:miter lim="800000"/>
            <a:headEnd/>
            <a:tailEnd/>
          </a:ln>
        </p:spPr>
        <p:txBody>
          <a:bodyPr anchor="ctr"/>
          <a:lstStyle/>
          <a:p>
            <a:pPr algn="just" eaLnBrk="0" hangingPunct="0">
              <a:defRPr/>
            </a:pPr>
            <a:r>
              <a:rPr lang="tr-TR" sz="1400" b="1" kern="0" dirty="0">
                <a:solidFill>
                  <a:srgbClr val="FF3131"/>
                </a:solidFill>
                <a:ea typeface="+mj-ea"/>
                <a:cs typeface="+mj-cs"/>
              </a:rPr>
              <a:t>Kaynak: www.tarimorman.gov.tr</a:t>
            </a:r>
          </a:p>
        </p:txBody>
      </p:sp>
      <p:graphicFrame>
        <p:nvGraphicFramePr>
          <p:cNvPr id="7" name="Tablo 6"/>
          <p:cNvGraphicFramePr>
            <a:graphicFrameLocks noGrp="1"/>
          </p:cNvGraphicFramePr>
          <p:nvPr>
            <p:extLst>
              <p:ext uri="{D42A27DB-BD31-4B8C-83A1-F6EECF244321}">
                <p14:modId xmlns:p14="http://schemas.microsoft.com/office/powerpoint/2010/main" val="1451771527"/>
              </p:ext>
            </p:extLst>
          </p:nvPr>
        </p:nvGraphicFramePr>
        <p:xfrm>
          <a:off x="107505" y="1789488"/>
          <a:ext cx="8856981" cy="3802416"/>
        </p:xfrm>
        <a:graphic>
          <a:graphicData uri="http://schemas.openxmlformats.org/drawingml/2006/table">
            <a:tbl>
              <a:tblPr firstRow="1" firstCol="1" bandRow="1">
                <a:tableStyleId>{5C22544A-7EE6-4342-B048-85BDC9FD1C3A}</a:tableStyleId>
              </a:tblPr>
              <a:tblGrid>
                <a:gridCol w="1265283">
                  <a:extLst>
                    <a:ext uri="{9D8B030D-6E8A-4147-A177-3AD203B41FA5}">
                      <a16:colId xmlns:a16="http://schemas.microsoft.com/office/drawing/2014/main" val="20000"/>
                    </a:ext>
                  </a:extLst>
                </a:gridCol>
                <a:gridCol w="1265283">
                  <a:extLst>
                    <a:ext uri="{9D8B030D-6E8A-4147-A177-3AD203B41FA5}">
                      <a16:colId xmlns:a16="http://schemas.microsoft.com/office/drawing/2014/main" val="20001"/>
                    </a:ext>
                  </a:extLst>
                </a:gridCol>
                <a:gridCol w="1265283">
                  <a:extLst>
                    <a:ext uri="{9D8B030D-6E8A-4147-A177-3AD203B41FA5}">
                      <a16:colId xmlns:a16="http://schemas.microsoft.com/office/drawing/2014/main" val="20002"/>
                    </a:ext>
                  </a:extLst>
                </a:gridCol>
                <a:gridCol w="1265283">
                  <a:extLst>
                    <a:ext uri="{9D8B030D-6E8A-4147-A177-3AD203B41FA5}">
                      <a16:colId xmlns:a16="http://schemas.microsoft.com/office/drawing/2014/main" val="20003"/>
                    </a:ext>
                  </a:extLst>
                </a:gridCol>
                <a:gridCol w="1265283">
                  <a:extLst>
                    <a:ext uri="{9D8B030D-6E8A-4147-A177-3AD203B41FA5}">
                      <a16:colId xmlns:a16="http://schemas.microsoft.com/office/drawing/2014/main" val="20004"/>
                    </a:ext>
                  </a:extLst>
                </a:gridCol>
                <a:gridCol w="1265283">
                  <a:extLst>
                    <a:ext uri="{9D8B030D-6E8A-4147-A177-3AD203B41FA5}">
                      <a16:colId xmlns:a16="http://schemas.microsoft.com/office/drawing/2014/main" val="20005"/>
                    </a:ext>
                  </a:extLst>
                </a:gridCol>
                <a:gridCol w="1265283">
                  <a:extLst>
                    <a:ext uri="{9D8B030D-6E8A-4147-A177-3AD203B41FA5}">
                      <a16:colId xmlns:a16="http://schemas.microsoft.com/office/drawing/2014/main" val="20006"/>
                    </a:ext>
                  </a:extLst>
                </a:gridCol>
              </a:tblGrid>
              <a:tr h="793840">
                <a:tc>
                  <a:txBody>
                    <a:bodyPr/>
                    <a:lstStyle/>
                    <a:p>
                      <a:pPr algn="ctr">
                        <a:lnSpc>
                          <a:spcPct val="115000"/>
                        </a:lnSpc>
                        <a:spcAft>
                          <a:spcPts val="1000"/>
                        </a:spcAft>
                      </a:pPr>
                      <a:r>
                        <a:rPr lang="tr-TR" sz="1600" dirty="0">
                          <a:effectLst/>
                        </a:rPr>
                        <a:t>Yıllar</a:t>
                      </a:r>
                      <a:endParaRPr lang="tr-TR" sz="1600" dirty="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Ürün Sayısı</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Çiftçi sayısı</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Yetiştiricilik Yapılan Alan (ha) </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Doğal Toplama Alanı (ha)</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Toplam Üretim Alanı (ha)</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dirty="0">
                          <a:effectLst/>
                        </a:rPr>
                        <a:t>Üretim Miktarı (ton)</a:t>
                      </a:r>
                      <a:endParaRPr lang="tr-TR" sz="1600" dirty="0">
                        <a:effectLst/>
                        <a:latin typeface="Calibri"/>
                        <a:ea typeface="Calibri"/>
                        <a:cs typeface="Times New Roman"/>
                      </a:endParaRPr>
                    </a:p>
                  </a:txBody>
                  <a:tcPr marL="34803" marR="34803" marT="7496" marB="0" anchor="b"/>
                </a:tc>
                <a:extLst>
                  <a:ext uri="{0D108BD9-81ED-4DB2-BD59-A6C34878D82A}">
                    <a16:rowId xmlns:a16="http://schemas.microsoft.com/office/drawing/2014/main" val="10000"/>
                  </a:ext>
                </a:extLst>
              </a:tr>
              <a:tr h="257757">
                <a:tc>
                  <a:txBody>
                    <a:bodyPr/>
                    <a:lstStyle/>
                    <a:p>
                      <a:pPr algn="ctr">
                        <a:lnSpc>
                          <a:spcPct val="115000"/>
                        </a:lnSpc>
                        <a:spcAft>
                          <a:spcPts val="1000"/>
                        </a:spcAft>
                      </a:pPr>
                      <a:r>
                        <a:rPr lang="tr-TR" sz="1600" dirty="0">
                          <a:effectLst/>
                        </a:rPr>
                        <a:t>2009</a:t>
                      </a:r>
                      <a:endParaRPr lang="tr-TR" sz="1600" dirty="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212</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35.565</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325.831</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175.810</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501.641</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983.715</a:t>
                      </a:r>
                      <a:endParaRPr lang="tr-TR" sz="1600">
                        <a:effectLst/>
                        <a:latin typeface="Calibri"/>
                        <a:ea typeface="Calibri"/>
                        <a:cs typeface="Times New Roman"/>
                      </a:endParaRPr>
                    </a:p>
                  </a:txBody>
                  <a:tcPr marL="34803" marR="34803" marT="7496" marB="0" anchor="b"/>
                </a:tc>
                <a:extLst>
                  <a:ext uri="{0D108BD9-81ED-4DB2-BD59-A6C34878D82A}">
                    <a16:rowId xmlns:a16="http://schemas.microsoft.com/office/drawing/2014/main" val="10001"/>
                  </a:ext>
                </a:extLst>
              </a:tr>
              <a:tr h="257757">
                <a:tc>
                  <a:txBody>
                    <a:bodyPr/>
                    <a:lstStyle/>
                    <a:p>
                      <a:pPr algn="ctr">
                        <a:lnSpc>
                          <a:spcPct val="115000"/>
                        </a:lnSpc>
                        <a:spcAft>
                          <a:spcPts val="1000"/>
                        </a:spcAft>
                      </a:pPr>
                      <a:r>
                        <a:rPr lang="tr-TR" sz="1600">
                          <a:effectLst/>
                        </a:rPr>
                        <a:t>2010</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216</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42.097</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383.782</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126.251</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510.033</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1.343.737</a:t>
                      </a:r>
                      <a:endParaRPr lang="tr-TR" sz="1600">
                        <a:effectLst/>
                        <a:latin typeface="Calibri"/>
                        <a:ea typeface="Calibri"/>
                        <a:cs typeface="Times New Roman"/>
                      </a:endParaRPr>
                    </a:p>
                  </a:txBody>
                  <a:tcPr marL="34803" marR="34803" marT="7496" marB="0"/>
                </a:tc>
                <a:extLst>
                  <a:ext uri="{0D108BD9-81ED-4DB2-BD59-A6C34878D82A}">
                    <a16:rowId xmlns:a16="http://schemas.microsoft.com/office/drawing/2014/main" val="10002"/>
                  </a:ext>
                </a:extLst>
              </a:tr>
              <a:tr h="257757">
                <a:tc>
                  <a:txBody>
                    <a:bodyPr/>
                    <a:lstStyle/>
                    <a:p>
                      <a:pPr algn="ctr">
                        <a:lnSpc>
                          <a:spcPct val="115000"/>
                        </a:lnSpc>
                        <a:spcAft>
                          <a:spcPts val="1000"/>
                        </a:spcAft>
                      </a:pPr>
                      <a:r>
                        <a:rPr lang="tr-TR" sz="1600" dirty="0">
                          <a:effectLst/>
                        </a:rPr>
                        <a:t>2011</a:t>
                      </a:r>
                      <a:endParaRPr lang="tr-TR" sz="1600" dirty="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225</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42.460</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442.581</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172.037</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614.618</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1.659.543</a:t>
                      </a:r>
                      <a:endParaRPr lang="tr-TR" sz="1600">
                        <a:effectLst/>
                        <a:latin typeface="Calibri"/>
                        <a:ea typeface="Calibri"/>
                        <a:cs typeface="Times New Roman"/>
                      </a:endParaRPr>
                    </a:p>
                  </a:txBody>
                  <a:tcPr marL="34803" marR="34803" marT="7496" marB="0"/>
                </a:tc>
                <a:extLst>
                  <a:ext uri="{0D108BD9-81ED-4DB2-BD59-A6C34878D82A}">
                    <a16:rowId xmlns:a16="http://schemas.microsoft.com/office/drawing/2014/main" val="10003"/>
                  </a:ext>
                </a:extLst>
              </a:tr>
              <a:tr h="257757">
                <a:tc>
                  <a:txBody>
                    <a:bodyPr/>
                    <a:lstStyle/>
                    <a:p>
                      <a:pPr algn="ctr">
                        <a:lnSpc>
                          <a:spcPct val="115000"/>
                        </a:lnSpc>
                        <a:spcAft>
                          <a:spcPts val="1000"/>
                        </a:spcAft>
                      </a:pPr>
                      <a:r>
                        <a:rPr lang="tr-TR" sz="1600">
                          <a:effectLst/>
                        </a:rPr>
                        <a:t>2012</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204</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54.635</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523.627</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179.282</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702.909</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1.750.126</a:t>
                      </a:r>
                      <a:endParaRPr lang="tr-TR" sz="1600">
                        <a:effectLst/>
                        <a:latin typeface="Calibri"/>
                        <a:ea typeface="Calibri"/>
                        <a:cs typeface="Times New Roman"/>
                      </a:endParaRPr>
                    </a:p>
                  </a:txBody>
                  <a:tcPr marL="34803" marR="34803" marT="7496" marB="0"/>
                </a:tc>
                <a:extLst>
                  <a:ext uri="{0D108BD9-81ED-4DB2-BD59-A6C34878D82A}">
                    <a16:rowId xmlns:a16="http://schemas.microsoft.com/office/drawing/2014/main" val="10004"/>
                  </a:ext>
                </a:extLst>
              </a:tr>
              <a:tr h="257757">
                <a:tc>
                  <a:txBody>
                    <a:bodyPr/>
                    <a:lstStyle/>
                    <a:p>
                      <a:pPr algn="ctr">
                        <a:lnSpc>
                          <a:spcPct val="115000"/>
                        </a:lnSpc>
                        <a:spcAft>
                          <a:spcPts val="1000"/>
                        </a:spcAft>
                      </a:pPr>
                      <a:r>
                        <a:rPr lang="tr-TR" sz="1600" dirty="0">
                          <a:effectLst/>
                        </a:rPr>
                        <a:t>2013</a:t>
                      </a:r>
                      <a:endParaRPr lang="tr-TR" sz="1600" dirty="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213</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60.797</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461.395</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307.619</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769.014</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1.620.466</a:t>
                      </a:r>
                      <a:endParaRPr lang="tr-TR" sz="1600">
                        <a:effectLst/>
                        <a:latin typeface="Calibri"/>
                        <a:ea typeface="Calibri"/>
                        <a:cs typeface="Times New Roman"/>
                      </a:endParaRPr>
                    </a:p>
                  </a:txBody>
                  <a:tcPr marL="34803" marR="34803" marT="7496" marB="0"/>
                </a:tc>
                <a:extLst>
                  <a:ext uri="{0D108BD9-81ED-4DB2-BD59-A6C34878D82A}">
                    <a16:rowId xmlns:a16="http://schemas.microsoft.com/office/drawing/2014/main" val="10005"/>
                  </a:ext>
                </a:extLst>
              </a:tr>
              <a:tr h="257757">
                <a:tc>
                  <a:txBody>
                    <a:bodyPr/>
                    <a:lstStyle/>
                    <a:p>
                      <a:pPr algn="ctr">
                        <a:lnSpc>
                          <a:spcPct val="115000"/>
                        </a:lnSpc>
                        <a:spcAft>
                          <a:spcPts val="1000"/>
                        </a:spcAft>
                      </a:pPr>
                      <a:r>
                        <a:rPr lang="tr-TR" sz="1600" dirty="0">
                          <a:effectLst/>
                        </a:rPr>
                        <a:t>2014</a:t>
                      </a:r>
                      <a:endParaRPr lang="tr-TR" sz="1600" dirty="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208</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71.472</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dirty="0">
                          <a:effectLst/>
                        </a:rPr>
                        <a:t>491.977</a:t>
                      </a:r>
                      <a:endParaRPr lang="tr-TR" sz="1600" dirty="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350.239</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842.216</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dirty="0">
                          <a:effectLst/>
                        </a:rPr>
                        <a:t>1.642.235</a:t>
                      </a:r>
                      <a:endParaRPr lang="tr-TR" sz="1600" dirty="0">
                        <a:effectLst/>
                        <a:latin typeface="Calibri"/>
                        <a:ea typeface="Calibri"/>
                        <a:cs typeface="Times New Roman"/>
                      </a:endParaRPr>
                    </a:p>
                  </a:txBody>
                  <a:tcPr marL="34803" marR="34803" marT="7496" marB="0" anchor="b"/>
                </a:tc>
                <a:extLst>
                  <a:ext uri="{0D108BD9-81ED-4DB2-BD59-A6C34878D82A}">
                    <a16:rowId xmlns:a16="http://schemas.microsoft.com/office/drawing/2014/main" val="10006"/>
                  </a:ext>
                </a:extLst>
              </a:tr>
              <a:tr h="257757">
                <a:tc>
                  <a:txBody>
                    <a:bodyPr/>
                    <a:lstStyle/>
                    <a:p>
                      <a:pPr algn="ctr">
                        <a:lnSpc>
                          <a:spcPct val="115000"/>
                        </a:lnSpc>
                        <a:spcAft>
                          <a:spcPts val="1000"/>
                        </a:spcAft>
                      </a:pPr>
                      <a:r>
                        <a:rPr lang="tr-TR" sz="1600" dirty="0">
                          <a:effectLst/>
                        </a:rPr>
                        <a:t>2015</a:t>
                      </a:r>
                      <a:endParaRPr lang="tr-TR" sz="1600" dirty="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197</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69.967</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dirty="0">
                          <a:effectLst/>
                        </a:rPr>
                        <a:t>486.069</a:t>
                      </a:r>
                      <a:endParaRPr lang="tr-TR" sz="1600" dirty="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29.199</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515.268</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1.829.291</a:t>
                      </a:r>
                      <a:endParaRPr lang="tr-TR" sz="1600">
                        <a:effectLst/>
                        <a:latin typeface="Calibri"/>
                        <a:ea typeface="Calibri"/>
                        <a:cs typeface="Times New Roman"/>
                      </a:endParaRPr>
                    </a:p>
                  </a:txBody>
                  <a:tcPr marL="34803" marR="34803" marT="7496" marB="0" anchor="b"/>
                </a:tc>
                <a:extLst>
                  <a:ext uri="{0D108BD9-81ED-4DB2-BD59-A6C34878D82A}">
                    <a16:rowId xmlns:a16="http://schemas.microsoft.com/office/drawing/2014/main" val="10007"/>
                  </a:ext>
                </a:extLst>
              </a:tr>
              <a:tr h="257757">
                <a:tc>
                  <a:txBody>
                    <a:bodyPr/>
                    <a:lstStyle/>
                    <a:p>
                      <a:pPr algn="ctr">
                        <a:lnSpc>
                          <a:spcPct val="115000"/>
                        </a:lnSpc>
                        <a:spcAft>
                          <a:spcPts val="1000"/>
                        </a:spcAft>
                      </a:pPr>
                      <a:r>
                        <a:rPr lang="tr-TR" sz="1600" dirty="0">
                          <a:effectLst/>
                        </a:rPr>
                        <a:t>2016</a:t>
                      </a:r>
                      <a:endParaRPr lang="tr-TR" sz="1600" dirty="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225</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67.878</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dirty="0">
                          <a:effectLst/>
                        </a:rPr>
                        <a:t> 489.671   </a:t>
                      </a:r>
                      <a:endParaRPr lang="tr-TR" sz="1600" dirty="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34.106    </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523.778</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2.473.600   </a:t>
                      </a:r>
                      <a:endParaRPr lang="tr-TR" sz="1600">
                        <a:effectLst/>
                        <a:latin typeface="Calibri"/>
                        <a:ea typeface="Calibri"/>
                        <a:cs typeface="Times New Roman"/>
                      </a:endParaRPr>
                    </a:p>
                  </a:txBody>
                  <a:tcPr marL="34803" marR="34803" marT="7496" marB="0"/>
                </a:tc>
                <a:extLst>
                  <a:ext uri="{0D108BD9-81ED-4DB2-BD59-A6C34878D82A}">
                    <a16:rowId xmlns:a16="http://schemas.microsoft.com/office/drawing/2014/main" val="10008"/>
                  </a:ext>
                </a:extLst>
              </a:tr>
              <a:tr h="257757">
                <a:tc>
                  <a:txBody>
                    <a:bodyPr/>
                    <a:lstStyle/>
                    <a:p>
                      <a:pPr algn="ctr">
                        <a:lnSpc>
                          <a:spcPct val="115000"/>
                        </a:lnSpc>
                        <a:spcAft>
                          <a:spcPts val="1000"/>
                        </a:spcAft>
                      </a:pPr>
                      <a:r>
                        <a:rPr lang="tr-TR" sz="1600" dirty="0">
                          <a:effectLst/>
                        </a:rPr>
                        <a:t>2017</a:t>
                      </a:r>
                      <a:endParaRPr lang="tr-TR" sz="1600" dirty="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214</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75.067</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dirty="0">
                          <a:effectLst/>
                        </a:rPr>
                        <a:t>520.885</a:t>
                      </a:r>
                      <a:endParaRPr lang="tr-TR" sz="1600" dirty="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22.148</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543.033</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2.406.606</a:t>
                      </a:r>
                      <a:endParaRPr lang="tr-TR" sz="1600">
                        <a:effectLst/>
                        <a:latin typeface="Calibri"/>
                        <a:ea typeface="Calibri"/>
                        <a:cs typeface="Times New Roman"/>
                      </a:endParaRPr>
                    </a:p>
                  </a:txBody>
                  <a:tcPr marL="34803" marR="34803" marT="7496" marB="0"/>
                </a:tc>
                <a:extLst>
                  <a:ext uri="{0D108BD9-81ED-4DB2-BD59-A6C34878D82A}">
                    <a16:rowId xmlns:a16="http://schemas.microsoft.com/office/drawing/2014/main" val="10009"/>
                  </a:ext>
                </a:extLst>
              </a:tr>
              <a:tr h="257757">
                <a:tc>
                  <a:txBody>
                    <a:bodyPr/>
                    <a:lstStyle/>
                    <a:p>
                      <a:pPr algn="ctr">
                        <a:lnSpc>
                          <a:spcPct val="115000"/>
                        </a:lnSpc>
                        <a:spcAft>
                          <a:spcPts val="1000"/>
                        </a:spcAft>
                      </a:pPr>
                      <a:r>
                        <a:rPr lang="tr-TR" sz="1600" dirty="0">
                          <a:effectLst/>
                        </a:rPr>
                        <a:t>2018</a:t>
                      </a:r>
                      <a:endParaRPr lang="tr-TR" sz="1600" dirty="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dirty="0">
                          <a:solidFill>
                            <a:srgbClr val="FF0000"/>
                          </a:solidFill>
                          <a:effectLst/>
                        </a:rPr>
                        <a:t>213</a:t>
                      </a:r>
                      <a:endParaRPr lang="tr-TR" sz="1600" dirty="0">
                        <a:solidFill>
                          <a:srgbClr val="FF0000"/>
                        </a:solidFill>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79.563</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540.000</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86.885</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626.885</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dirty="0">
                          <a:solidFill>
                            <a:srgbClr val="FF0000"/>
                          </a:solidFill>
                          <a:effectLst/>
                        </a:rPr>
                        <a:t> 2.371.612</a:t>
                      </a:r>
                      <a:endParaRPr lang="tr-TR" sz="1600" dirty="0">
                        <a:solidFill>
                          <a:srgbClr val="FF0000"/>
                        </a:solidFill>
                        <a:effectLst/>
                        <a:latin typeface="Calibri"/>
                        <a:ea typeface="Calibri"/>
                        <a:cs typeface="Times New Roman"/>
                      </a:endParaRPr>
                    </a:p>
                  </a:txBody>
                  <a:tcPr marL="34803" marR="34803" marT="7496" marB="0"/>
                </a:tc>
                <a:extLst>
                  <a:ext uri="{0D108BD9-81ED-4DB2-BD59-A6C34878D82A}">
                    <a16:rowId xmlns:a16="http://schemas.microsoft.com/office/drawing/2014/main" val="10010"/>
                  </a:ext>
                </a:extLst>
              </a:tr>
              <a:tr h="257757">
                <a:tc>
                  <a:txBody>
                    <a:bodyPr/>
                    <a:lstStyle/>
                    <a:p>
                      <a:pPr algn="ctr">
                        <a:lnSpc>
                          <a:spcPct val="115000"/>
                        </a:lnSpc>
                        <a:spcAft>
                          <a:spcPts val="1000"/>
                        </a:spcAft>
                      </a:pPr>
                      <a:r>
                        <a:rPr lang="tr-TR" sz="1600" b="1" dirty="0">
                          <a:solidFill>
                            <a:schemeClr val="tx1"/>
                          </a:solidFill>
                          <a:effectLst/>
                        </a:rPr>
                        <a:t>2019</a:t>
                      </a:r>
                      <a:endParaRPr lang="tr-TR" sz="1600" b="1" dirty="0">
                        <a:solidFill>
                          <a:schemeClr val="tx1"/>
                        </a:solidFill>
                        <a:effectLst/>
                        <a:latin typeface="Calibri"/>
                        <a:ea typeface="Calibri"/>
                        <a:cs typeface="Times New Roman"/>
                      </a:endParaRPr>
                    </a:p>
                  </a:txBody>
                  <a:tcPr marL="34803" marR="34803" marT="7496" marB="0" anchor="b">
                    <a:solidFill>
                      <a:srgbClr val="FFFF00"/>
                    </a:solidFill>
                  </a:tcPr>
                </a:tc>
                <a:tc>
                  <a:txBody>
                    <a:bodyPr/>
                    <a:lstStyle/>
                    <a:p>
                      <a:pPr algn="ctr">
                        <a:lnSpc>
                          <a:spcPct val="115000"/>
                        </a:lnSpc>
                        <a:spcAft>
                          <a:spcPts val="1000"/>
                        </a:spcAft>
                      </a:pPr>
                      <a:r>
                        <a:rPr lang="tr-TR" sz="1600" b="1" dirty="0">
                          <a:solidFill>
                            <a:schemeClr val="tx1"/>
                          </a:solidFill>
                          <a:effectLst/>
                        </a:rPr>
                        <a:t>213</a:t>
                      </a:r>
                      <a:endParaRPr lang="tr-TR" sz="1600" b="1" dirty="0">
                        <a:solidFill>
                          <a:schemeClr val="tx1"/>
                        </a:solidFill>
                        <a:effectLst/>
                        <a:latin typeface="Calibri"/>
                        <a:ea typeface="Calibri"/>
                        <a:cs typeface="Times New Roman"/>
                      </a:endParaRPr>
                    </a:p>
                  </a:txBody>
                  <a:tcPr marL="34803" marR="34803" marT="7496" marB="0">
                    <a:solidFill>
                      <a:srgbClr val="FFFF00"/>
                    </a:solidFill>
                  </a:tcPr>
                </a:tc>
                <a:tc>
                  <a:txBody>
                    <a:bodyPr/>
                    <a:lstStyle/>
                    <a:p>
                      <a:pPr algn="ctr">
                        <a:lnSpc>
                          <a:spcPct val="115000"/>
                        </a:lnSpc>
                        <a:spcAft>
                          <a:spcPts val="1000"/>
                        </a:spcAft>
                      </a:pPr>
                      <a:r>
                        <a:rPr lang="tr-TR" sz="1600" b="1" dirty="0">
                          <a:solidFill>
                            <a:schemeClr val="tx1"/>
                          </a:solidFill>
                          <a:effectLst/>
                        </a:rPr>
                        <a:t>74.547</a:t>
                      </a:r>
                      <a:endParaRPr lang="tr-TR" sz="1600" b="1" dirty="0">
                        <a:solidFill>
                          <a:schemeClr val="tx1"/>
                        </a:solidFill>
                        <a:effectLst/>
                        <a:latin typeface="Calibri"/>
                        <a:ea typeface="Calibri"/>
                        <a:cs typeface="Times New Roman"/>
                      </a:endParaRPr>
                    </a:p>
                  </a:txBody>
                  <a:tcPr marL="34803" marR="34803" marT="7496" marB="0">
                    <a:solidFill>
                      <a:srgbClr val="FFFF00"/>
                    </a:solidFill>
                  </a:tcPr>
                </a:tc>
                <a:tc>
                  <a:txBody>
                    <a:bodyPr/>
                    <a:lstStyle/>
                    <a:p>
                      <a:pPr algn="ctr">
                        <a:lnSpc>
                          <a:spcPct val="115000"/>
                        </a:lnSpc>
                        <a:spcAft>
                          <a:spcPts val="1000"/>
                        </a:spcAft>
                      </a:pPr>
                      <a:r>
                        <a:rPr lang="tr-TR" sz="1600" b="1" dirty="0">
                          <a:solidFill>
                            <a:schemeClr val="tx1"/>
                          </a:solidFill>
                          <a:effectLst/>
                        </a:rPr>
                        <a:t>502.127</a:t>
                      </a:r>
                      <a:endParaRPr lang="tr-TR" sz="1600" b="1" dirty="0">
                        <a:solidFill>
                          <a:schemeClr val="tx1"/>
                        </a:solidFill>
                        <a:effectLst/>
                        <a:latin typeface="Calibri"/>
                        <a:ea typeface="Calibri"/>
                        <a:cs typeface="Times New Roman"/>
                      </a:endParaRPr>
                    </a:p>
                  </a:txBody>
                  <a:tcPr marL="34803" marR="34803" marT="7496" marB="0">
                    <a:solidFill>
                      <a:srgbClr val="FFFF00"/>
                    </a:solidFill>
                  </a:tcPr>
                </a:tc>
                <a:tc>
                  <a:txBody>
                    <a:bodyPr/>
                    <a:lstStyle/>
                    <a:p>
                      <a:pPr algn="ctr">
                        <a:lnSpc>
                          <a:spcPct val="115000"/>
                        </a:lnSpc>
                        <a:spcAft>
                          <a:spcPts val="1000"/>
                        </a:spcAft>
                      </a:pPr>
                      <a:r>
                        <a:rPr lang="tr-TR" sz="1600" b="1">
                          <a:solidFill>
                            <a:schemeClr val="tx1"/>
                          </a:solidFill>
                          <a:effectLst/>
                        </a:rPr>
                        <a:t>3.424</a:t>
                      </a:r>
                      <a:endParaRPr lang="tr-TR" sz="1600" b="1">
                        <a:solidFill>
                          <a:schemeClr val="tx1"/>
                        </a:solidFill>
                        <a:effectLst/>
                        <a:latin typeface="Calibri"/>
                        <a:ea typeface="Calibri"/>
                        <a:cs typeface="Times New Roman"/>
                      </a:endParaRPr>
                    </a:p>
                  </a:txBody>
                  <a:tcPr marL="34803" marR="34803" marT="7496" marB="0">
                    <a:solidFill>
                      <a:srgbClr val="FFFF00"/>
                    </a:solidFill>
                  </a:tcPr>
                </a:tc>
                <a:tc>
                  <a:txBody>
                    <a:bodyPr/>
                    <a:lstStyle/>
                    <a:p>
                      <a:pPr algn="ctr">
                        <a:lnSpc>
                          <a:spcPct val="115000"/>
                        </a:lnSpc>
                        <a:spcAft>
                          <a:spcPts val="1000"/>
                        </a:spcAft>
                      </a:pPr>
                      <a:r>
                        <a:rPr lang="tr-TR" sz="1600" b="1">
                          <a:solidFill>
                            <a:schemeClr val="tx1"/>
                          </a:solidFill>
                          <a:effectLst/>
                        </a:rPr>
                        <a:t>505.551</a:t>
                      </a:r>
                      <a:endParaRPr lang="tr-TR" sz="1600" b="1">
                        <a:solidFill>
                          <a:schemeClr val="tx1"/>
                        </a:solidFill>
                        <a:effectLst/>
                        <a:latin typeface="Calibri"/>
                        <a:ea typeface="Calibri"/>
                        <a:cs typeface="Times New Roman"/>
                      </a:endParaRPr>
                    </a:p>
                  </a:txBody>
                  <a:tcPr marL="34803" marR="34803" marT="7496" marB="0">
                    <a:solidFill>
                      <a:srgbClr val="FFFF00"/>
                    </a:solidFill>
                  </a:tcPr>
                </a:tc>
                <a:tc>
                  <a:txBody>
                    <a:bodyPr/>
                    <a:lstStyle/>
                    <a:p>
                      <a:pPr algn="ctr">
                        <a:lnSpc>
                          <a:spcPct val="115000"/>
                        </a:lnSpc>
                        <a:spcAft>
                          <a:spcPts val="1000"/>
                        </a:spcAft>
                      </a:pPr>
                      <a:r>
                        <a:rPr lang="tr-TR" sz="1600" b="1" dirty="0">
                          <a:solidFill>
                            <a:schemeClr val="tx1"/>
                          </a:solidFill>
                          <a:effectLst/>
                        </a:rPr>
                        <a:t>3.260.997</a:t>
                      </a:r>
                      <a:endParaRPr lang="tr-TR" sz="1600" b="1" dirty="0">
                        <a:solidFill>
                          <a:schemeClr val="tx1"/>
                        </a:solidFill>
                        <a:effectLst/>
                        <a:latin typeface="Calibri"/>
                        <a:ea typeface="Calibri"/>
                        <a:cs typeface="Times New Roman"/>
                      </a:endParaRPr>
                    </a:p>
                  </a:txBody>
                  <a:tcPr marL="34803" marR="34803" marT="7496" marB="0">
                    <a:solidFill>
                      <a:srgbClr val="FFFF00"/>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755349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457200" y="292101"/>
            <a:ext cx="8229600" cy="544612"/>
          </a:xfrm>
        </p:spPr>
        <p:txBody>
          <a:bodyPr>
            <a:normAutofit fontScale="90000"/>
          </a:bodyPr>
          <a:lstStyle/>
          <a:p>
            <a:pPr marL="0" indent="0" algn="ctr">
              <a:buNone/>
            </a:pPr>
            <a:r>
              <a:rPr lang="tr-TR" b="1" u="sng"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SUNUM İÇERİĞİ</a:t>
            </a:r>
            <a:endParaRPr lang="en-US" b="1" u="sng" dirty="0">
              <a:solidFill>
                <a:srgbClr val="FF010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680432970"/>
              </p:ext>
            </p:extLst>
          </p:nvPr>
        </p:nvGraphicFramePr>
        <p:xfrm>
          <a:off x="395536" y="1844824"/>
          <a:ext cx="849694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lstStyle/>
          <a:p>
            <a:pPr>
              <a:defRPr/>
            </a:pPr>
            <a:fld id="{9A2F91FB-D8B1-4FFB-BDF7-28C28930A9B8}" type="slidenum">
              <a:rPr lang="tr-TR" smtClean="0"/>
              <a:pPr>
                <a:defRPr/>
              </a:pPr>
              <a:t>2</a:t>
            </a:fld>
            <a:endParaRPr lang="tr-TR"/>
          </a:p>
        </p:txBody>
      </p:sp>
    </p:spTree>
    <p:extLst>
      <p:ext uri="{BB962C8B-B14F-4D97-AF65-F5344CB8AC3E}">
        <p14:creationId xmlns:p14="http://schemas.microsoft.com/office/powerpoint/2010/main" val="419544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5"/>
          <p:cNvSpPr>
            <a:spLocks noGrp="1"/>
          </p:cNvSpPr>
          <p:nvPr>
            <p:ph type="sldNum" sz="quarter" idx="12"/>
          </p:nvPr>
        </p:nvSpPr>
        <p:spPr/>
        <p:txBody>
          <a:bodyPr/>
          <a:lstStyle/>
          <a:p>
            <a:fld id="{6838D229-6D91-4305-AEC7-444E8A176CF4}" type="slidenum">
              <a:rPr lang="tr-TR" altLang="tr-TR"/>
              <a:pPr/>
              <a:t>20</a:t>
            </a:fld>
            <a:endParaRPr lang="tr-TR" altLang="tr-TR"/>
          </a:p>
        </p:txBody>
      </p:sp>
      <p:sp>
        <p:nvSpPr>
          <p:cNvPr id="11266" name="Rectangle 2"/>
          <p:cNvSpPr>
            <a:spLocks noGrp="1" noChangeArrowheads="1"/>
          </p:cNvSpPr>
          <p:nvPr>
            <p:ph type="title"/>
          </p:nvPr>
        </p:nvSpPr>
        <p:spPr>
          <a:xfrm>
            <a:off x="457200" y="274638"/>
            <a:ext cx="8229600" cy="778098"/>
          </a:xfrm>
        </p:spPr>
        <p:txBody>
          <a:bodyPr>
            <a:normAutofit/>
          </a:bodyPr>
          <a:lstStyle/>
          <a:p>
            <a:r>
              <a:rPr lang="tr-TR" altLang="tr-TR" sz="3500" b="1" dirty="0">
                <a:solidFill>
                  <a:srgbClr val="FF0000"/>
                </a:solidFill>
                <a:effectLst>
                  <a:outerShdw blurRad="38100" dist="38100" dir="2700000" algn="tl">
                    <a:srgbClr val="000000"/>
                  </a:outerShdw>
                </a:effectLst>
                <a:latin typeface="+mn-lt"/>
              </a:rPr>
              <a:t>Sunum Süresince Yapılması Gerekenler-1</a:t>
            </a:r>
          </a:p>
        </p:txBody>
      </p:sp>
      <p:sp>
        <p:nvSpPr>
          <p:cNvPr id="11267" name="Rectangle 3"/>
          <p:cNvSpPr>
            <a:spLocks noGrp="1" noChangeArrowheads="1"/>
          </p:cNvSpPr>
          <p:nvPr>
            <p:ph type="body" idx="1"/>
          </p:nvPr>
        </p:nvSpPr>
        <p:spPr>
          <a:xfrm>
            <a:off x="468313" y="1484784"/>
            <a:ext cx="8229600" cy="4896544"/>
          </a:xfrm>
        </p:spPr>
        <p:txBody>
          <a:bodyPr>
            <a:noAutofit/>
          </a:bodyPr>
          <a:lstStyle/>
          <a:p>
            <a:pPr algn="just">
              <a:lnSpc>
                <a:spcPct val="80000"/>
              </a:lnSpc>
              <a:buClr>
                <a:srgbClr val="FF3300"/>
              </a:buClr>
              <a:buFont typeface="Wingdings" pitchFamily="2" charset="2"/>
              <a:buChar char="v"/>
            </a:pPr>
            <a:r>
              <a:rPr lang="tr-TR" altLang="tr-TR" sz="2600" dirty="0"/>
              <a:t>Kendinize güvenin.</a:t>
            </a:r>
          </a:p>
          <a:p>
            <a:pPr algn="just">
              <a:lnSpc>
                <a:spcPct val="80000"/>
              </a:lnSpc>
              <a:buClr>
                <a:srgbClr val="FF3300"/>
              </a:buClr>
              <a:buFont typeface="Wingdings" pitchFamily="2" charset="2"/>
              <a:buNone/>
            </a:pPr>
            <a:endParaRPr lang="tr-TR" altLang="tr-TR" sz="2600" dirty="0"/>
          </a:p>
          <a:p>
            <a:pPr algn="just">
              <a:lnSpc>
                <a:spcPct val="80000"/>
              </a:lnSpc>
              <a:buClr>
                <a:srgbClr val="FF3300"/>
              </a:buClr>
              <a:buFont typeface="Wingdings" pitchFamily="2" charset="2"/>
              <a:buChar char="v"/>
            </a:pPr>
            <a:r>
              <a:rPr lang="tr-TR" altLang="tr-TR" sz="2600" dirty="0"/>
              <a:t>Görsel öğeye değil izleyiciye bakın, izleyiciye arkanızı dönmeyin</a:t>
            </a:r>
          </a:p>
          <a:p>
            <a:pPr algn="just">
              <a:lnSpc>
                <a:spcPct val="80000"/>
              </a:lnSpc>
              <a:buClr>
                <a:srgbClr val="FF3300"/>
              </a:buClr>
              <a:buFont typeface="Wingdings" pitchFamily="2" charset="2"/>
              <a:buNone/>
            </a:pPr>
            <a:endParaRPr lang="tr-TR" altLang="tr-TR" sz="2600" dirty="0"/>
          </a:p>
          <a:p>
            <a:pPr algn="just">
              <a:lnSpc>
                <a:spcPct val="80000"/>
              </a:lnSpc>
              <a:buClr>
                <a:srgbClr val="FF3300"/>
              </a:buClr>
              <a:buFont typeface="Wingdings" pitchFamily="2" charset="2"/>
              <a:buChar char="v"/>
            </a:pPr>
            <a:r>
              <a:rPr lang="tr-TR" altLang="tr-TR" sz="2600" dirty="0"/>
              <a:t>Sunumun ifade ettiği şeyleri yinelemeyin, bunlara ekleme yapın.</a:t>
            </a:r>
          </a:p>
          <a:p>
            <a:pPr algn="just">
              <a:lnSpc>
                <a:spcPct val="80000"/>
              </a:lnSpc>
              <a:buClr>
                <a:srgbClr val="FF3300"/>
              </a:buClr>
              <a:buFont typeface="Wingdings" pitchFamily="2" charset="2"/>
              <a:buNone/>
            </a:pPr>
            <a:endParaRPr lang="tr-TR" altLang="tr-TR" sz="2600" dirty="0"/>
          </a:p>
          <a:p>
            <a:pPr algn="ctr">
              <a:lnSpc>
                <a:spcPct val="80000"/>
              </a:lnSpc>
              <a:buClr>
                <a:srgbClr val="FF3300"/>
              </a:buClr>
              <a:buFont typeface="Wingdings" pitchFamily="2" charset="2"/>
              <a:buChar char="v"/>
            </a:pPr>
            <a:r>
              <a:rPr lang="tr-TR" altLang="tr-TR" sz="2800" b="1" i="1" u="sng" dirty="0">
                <a:solidFill>
                  <a:srgbClr val="FF0000"/>
                </a:solidFill>
              </a:rPr>
              <a:t>“Word” dosyalarındaki metinleri olduğu gibi kesinlikle sunuya aktarmayın.</a:t>
            </a:r>
          </a:p>
          <a:p>
            <a:pPr algn="just">
              <a:lnSpc>
                <a:spcPct val="80000"/>
              </a:lnSpc>
              <a:buClr>
                <a:srgbClr val="FF3300"/>
              </a:buClr>
              <a:buFont typeface="Wingdings" pitchFamily="2" charset="2"/>
              <a:buNone/>
            </a:pPr>
            <a:endParaRPr lang="tr-TR" altLang="tr-TR" sz="2600" dirty="0"/>
          </a:p>
          <a:p>
            <a:pPr algn="just">
              <a:lnSpc>
                <a:spcPct val="80000"/>
              </a:lnSpc>
              <a:buClr>
                <a:srgbClr val="FF3300"/>
              </a:buClr>
              <a:buFont typeface="Wingdings" pitchFamily="2" charset="2"/>
              <a:buChar char="v"/>
            </a:pPr>
            <a:r>
              <a:rPr lang="tr-TR" altLang="tr-TR" sz="2600" dirty="0"/>
              <a:t>Bir görsel öğe hakkında konuşmadan önce seyirciye bu öğeye bakması ve onu özümsemesi için zaman tanıyın.</a:t>
            </a:r>
          </a:p>
        </p:txBody>
      </p:sp>
    </p:spTree>
    <p:extLst>
      <p:ext uri="{BB962C8B-B14F-4D97-AF65-F5344CB8AC3E}">
        <p14:creationId xmlns:p14="http://schemas.microsoft.com/office/powerpoint/2010/main" val="3479326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2" descr="C:\Users\w7u\Desktop\wr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8" y="571480"/>
            <a:ext cx="2905125"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title"/>
          </p:nvPr>
        </p:nvSpPr>
        <p:spPr>
          <a:xfrm>
            <a:off x="457200" y="274638"/>
            <a:ext cx="8229600" cy="725487"/>
          </a:xfrm>
        </p:spPr>
        <p:txBody>
          <a:bodyPr>
            <a:normAutofit fontScale="90000"/>
          </a:bodyPr>
          <a:lstStyle/>
          <a:p>
            <a:pPr algn="l">
              <a:defRPr/>
            </a:pPr>
            <a:r>
              <a:rPr lang="tr-TR" b="1" dirty="0">
                <a:solidFill>
                  <a:srgbClr val="FF0000"/>
                </a:solidFill>
                <a:effectLst>
                  <a:outerShdw blurRad="38100" dist="38100" dir="2700000" algn="tl">
                    <a:srgbClr val="000000"/>
                  </a:outerShdw>
                </a:effectLst>
                <a:latin typeface="+mn-lt"/>
              </a:rPr>
              <a:t>Word’den Sunuya Aktarım</a:t>
            </a:r>
          </a:p>
        </p:txBody>
      </p:sp>
      <p:sp>
        <p:nvSpPr>
          <p:cNvPr id="9219" name="2 İçerik Yer Tutucusu"/>
          <p:cNvSpPr>
            <a:spLocks noGrp="1"/>
          </p:cNvSpPr>
          <p:nvPr>
            <p:ph idx="1"/>
          </p:nvPr>
        </p:nvSpPr>
        <p:spPr/>
        <p:txBody>
          <a:bodyPr/>
          <a:lstStyle/>
          <a:p>
            <a:pPr algn="just">
              <a:buFontTx/>
              <a:buNone/>
            </a:pPr>
            <a:r>
              <a:rPr lang="tr-TR" altLang="tr-TR" sz="2400">
                <a:latin typeface="Comic Sans MS" pitchFamily="66" charset="0"/>
              </a:rPr>
              <a:t>	Organik tarım doğadaki dengeyi koruyan, toprak verimliliğinde devamlılığı sağlayan, hastalık ve zararlıları kontrol altına alarak doğadaki canlıların sürekliliğini sağlayan, doğal kaynakların ve enerjinin optimum kullanımı ile optimum verimlilik alınan bir sistemdir. İnsan, çevre ve ekonomik olarak sürdürülebilir tarımsal üretim sistemini bütünleştiren bir yaklaşımdır. Sistemin amacı doğal kaynakları korumak ve zararlı ve hastalıklardan arınmış insan ve hayvan gıdası üretmektir.</a:t>
            </a:r>
          </a:p>
          <a:p>
            <a:pPr>
              <a:buFontTx/>
              <a:buNone/>
            </a:pPr>
            <a:endParaRPr lang="tr-TR" altLang="tr-TR"/>
          </a:p>
        </p:txBody>
      </p:sp>
      <p:sp>
        <p:nvSpPr>
          <p:cNvPr id="9220" name="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1737DC-F20D-4CD7-94D1-CFF26DDC7CDA}" type="slidenum">
              <a:rPr lang="tr-TR" altLang="tr-TR" smtClean="0"/>
              <a:pPr eaLnBrk="1" hangingPunct="1"/>
              <a:t>21</a:t>
            </a:fld>
            <a:endParaRPr lang="tr-TR" altLang="tr-TR"/>
          </a:p>
        </p:txBody>
      </p:sp>
    </p:spTree>
    <p:extLst>
      <p:ext uri="{BB962C8B-B14F-4D97-AF65-F5344CB8AC3E}">
        <p14:creationId xmlns:p14="http://schemas.microsoft.com/office/powerpoint/2010/main" val="3174437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346646"/>
            <a:ext cx="8229600" cy="490066"/>
          </a:xfrm>
        </p:spPr>
        <p:txBody>
          <a:bodyPr>
            <a:noAutofit/>
          </a:bodyPr>
          <a:lstStyle/>
          <a:p>
            <a:pPr marL="0" lvl="0" indent="0"/>
            <a:r>
              <a:rPr lang="tr-TR" altLang="tr-TR" sz="3500" b="1" dirty="0">
                <a:solidFill>
                  <a:srgbClr val="FF0000"/>
                </a:solidFill>
                <a:effectLst>
                  <a:outerShdw blurRad="38100" dist="38100" dir="2700000" algn="tl">
                    <a:srgbClr val="000000"/>
                  </a:outerShdw>
                </a:effectLst>
                <a:latin typeface="+mn-lt"/>
              </a:rPr>
              <a:t>Sunum Süresince Yapılması Gerekenler-2</a:t>
            </a:r>
            <a:endParaRPr lang="tr-TR" sz="3500" dirty="0">
              <a:solidFill>
                <a:srgbClr val="FF0000"/>
              </a:solidFill>
              <a:effectLst>
                <a:outerShdw blurRad="38100" dist="38100" dir="2700000" algn="tl">
                  <a:srgbClr val="000000">
                    <a:alpha val="43137"/>
                  </a:srgbClr>
                </a:outerShdw>
              </a:effectLst>
              <a:latin typeface="+mn-lt"/>
            </a:endParaRPr>
          </a:p>
        </p:txBody>
      </p:sp>
      <p:sp>
        <p:nvSpPr>
          <p:cNvPr id="5" name="Dikdörtgen 4"/>
          <p:cNvSpPr/>
          <p:nvPr/>
        </p:nvSpPr>
        <p:spPr>
          <a:xfrm>
            <a:off x="467544" y="1755973"/>
            <a:ext cx="8352928" cy="1384995"/>
          </a:xfrm>
          <a:prstGeom prst="rect">
            <a:avLst/>
          </a:prstGeom>
          <a:solidFill>
            <a:schemeClr val="accent1">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buClr>
                <a:srgbClr val="FF3300"/>
              </a:buClr>
              <a:buFont typeface="Wingdings" pitchFamily="2" charset="2"/>
              <a:buChar char="v"/>
            </a:pPr>
            <a:r>
              <a:rPr lang="tr-TR" altLang="tr-TR" sz="2800" dirty="0"/>
              <a:t>Görsel öğeleri gösterirken kendinize göre bir tempo tutturun. Onları çok çabuk gösterip geçmeyin. Çok uzun da tutmayın.</a:t>
            </a:r>
          </a:p>
        </p:txBody>
      </p:sp>
      <p:sp>
        <p:nvSpPr>
          <p:cNvPr id="6" name="Dikdörtgen 5"/>
          <p:cNvSpPr/>
          <p:nvPr/>
        </p:nvSpPr>
        <p:spPr>
          <a:xfrm>
            <a:off x="467544" y="3443516"/>
            <a:ext cx="8352928" cy="1569660"/>
          </a:xfrm>
          <a:prstGeom prst="rect">
            <a:avLst/>
          </a:prstGeom>
          <a:solidFill>
            <a:schemeClr val="accent1">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buClr>
                <a:srgbClr val="FF3300"/>
              </a:buClr>
              <a:buFont typeface="Wingdings" pitchFamily="2" charset="2"/>
              <a:buChar char="v"/>
            </a:pPr>
            <a:r>
              <a:rPr lang="tr-TR" altLang="tr-TR" sz="3200" dirty="0"/>
              <a:t>“Sorular” şeklindeki bir sunuyu sunumunuzun sonuna ekleyin. Bu, sunumun sona erdiğini, sıranın sorularda olduğunu seyirciye bildirir.</a:t>
            </a:r>
          </a:p>
        </p:txBody>
      </p:sp>
      <p:sp>
        <p:nvSpPr>
          <p:cNvPr id="7" name="Dikdörtgen 6"/>
          <p:cNvSpPr/>
          <p:nvPr/>
        </p:nvSpPr>
        <p:spPr>
          <a:xfrm>
            <a:off x="467544" y="5292497"/>
            <a:ext cx="8352928" cy="584775"/>
          </a:xfrm>
          <a:prstGeom prst="rect">
            <a:avLst/>
          </a:prstGeom>
          <a:solidFill>
            <a:schemeClr val="accent1">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buClr>
                <a:srgbClr val="FF3300"/>
              </a:buClr>
              <a:buFont typeface="Wingdings" pitchFamily="2" charset="2"/>
              <a:buChar char="v"/>
            </a:pPr>
            <a:r>
              <a:rPr lang="tr-TR" altLang="tr-TR" sz="3200" dirty="0"/>
              <a:t>Mizahi ve komik görsel öğelere yer verilebilir.</a:t>
            </a:r>
          </a:p>
        </p:txBody>
      </p:sp>
      <p:sp>
        <p:nvSpPr>
          <p:cNvPr id="2" name="Slayt Numarası Yer Tutucusu 1"/>
          <p:cNvSpPr>
            <a:spLocks noGrp="1"/>
          </p:cNvSpPr>
          <p:nvPr>
            <p:ph type="sldNum" sz="quarter" idx="12"/>
          </p:nvPr>
        </p:nvSpPr>
        <p:spPr/>
        <p:txBody>
          <a:bodyPr/>
          <a:lstStyle/>
          <a:p>
            <a:fld id="{D955456D-EDC7-4268-BE3E-5964AA3AA61D}" type="slidenum">
              <a:rPr lang="tr-TR" smtClean="0"/>
              <a:pPr/>
              <a:t>22</a:t>
            </a:fld>
            <a:endParaRPr lang="tr-TR"/>
          </a:p>
        </p:txBody>
      </p:sp>
    </p:spTree>
    <p:extLst>
      <p:ext uri="{BB962C8B-B14F-4D97-AF65-F5344CB8AC3E}">
        <p14:creationId xmlns:p14="http://schemas.microsoft.com/office/powerpoint/2010/main" val="418612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503" y="908050"/>
            <a:ext cx="2324001"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 Başlık"/>
          <p:cNvSpPr>
            <a:spLocks noGrp="1"/>
          </p:cNvSpPr>
          <p:nvPr>
            <p:ph type="title"/>
          </p:nvPr>
        </p:nvSpPr>
        <p:spPr>
          <a:xfrm>
            <a:off x="457200" y="346646"/>
            <a:ext cx="8229600" cy="490066"/>
          </a:xfrm>
        </p:spPr>
        <p:txBody>
          <a:bodyPr>
            <a:noAutofit/>
          </a:bodyPr>
          <a:lstStyle/>
          <a:p>
            <a:pPr marL="0" lvl="0" indent="0"/>
            <a:r>
              <a:rPr lang="tr-TR" altLang="tr-TR" sz="3500" b="1" dirty="0">
                <a:solidFill>
                  <a:srgbClr val="FF0000"/>
                </a:solidFill>
                <a:effectLst>
                  <a:outerShdw blurRad="38100" dist="38100" dir="2700000" algn="tl">
                    <a:srgbClr val="000000"/>
                  </a:outerShdw>
                </a:effectLst>
                <a:latin typeface="+mn-lt"/>
              </a:rPr>
              <a:t>Sunum Süresince Yapılması Gerekenler-3</a:t>
            </a:r>
            <a:endParaRPr lang="tr-TR" sz="3500" dirty="0">
              <a:solidFill>
                <a:srgbClr val="FF0000"/>
              </a:solidFill>
              <a:effectLst>
                <a:outerShdw blurRad="38100" dist="38100" dir="2700000" algn="tl">
                  <a:srgbClr val="000000">
                    <a:alpha val="43137"/>
                  </a:srgbClr>
                </a:outerShdw>
              </a:effectLst>
              <a:latin typeface="+mn-lt"/>
            </a:endParaRPr>
          </a:p>
        </p:txBody>
      </p:sp>
      <p:sp>
        <p:nvSpPr>
          <p:cNvPr id="5" name="Dikdörtgen 4"/>
          <p:cNvSpPr/>
          <p:nvPr/>
        </p:nvSpPr>
        <p:spPr>
          <a:xfrm>
            <a:off x="467544" y="1556792"/>
            <a:ext cx="5976119" cy="523220"/>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buClr>
                <a:srgbClr val="FF3300"/>
              </a:buClr>
              <a:buFont typeface="Wingdings" pitchFamily="2" charset="2"/>
              <a:buChar char="v"/>
            </a:pPr>
            <a:r>
              <a:rPr lang="tr-TR" altLang="tr-TR" sz="2800" dirty="0"/>
              <a:t>Sunumu 35-45 dk. ile sınırlayın.</a:t>
            </a:r>
          </a:p>
        </p:txBody>
      </p:sp>
      <p:sp>
        <p:nvSpPr>
          <p:cNvPr id="6" name="Dikdörtgen 5"/>
          <p:cNvSpPr/>
          <p:nvPr/>
        </p:nvSpPr>
        <p:spPr>
          <a:xfrm>
            <a:off x="467544" y="2221126"/>
            <a:ext cx="5976119" cy="1077218"/>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buClr>
                <a:srgbClr val="FF3300"/>
              </a:buClr>
              <a:buFont typeface="Wingdings" pitchFamily="2" charset="2"/>
              <a:buChar char="v"/>
            </a:pPr>
            <a:r>
              <a:rPr lang="tr-TR" altLang="tr-TR" sz="3200" dirty="0"/>
              <a:t>Çok hızlı ya da yavaş konuşmayın.</a:t>
            </a:r>
          </a:p>
        </p:txBody>
      </p:sp>
      <p:sp>
        <p:nvSpPr>
          <p:cNvPr id="7" name="Dikdörtgen 6"/>
          <p:cNvSpPr/>
          <p:nvPr/>
        </p:nvSpPr>
        <p:spPr>
          <a:xfrm>
            <a:off x="467544" y="3436551"/>
            <a:ext cx="5976119" cy="584775"/>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buClr>
                <a:srgbClr val="FF3300"/>
              </a:buClr>
              <a:buFont typeface="Wingdings" pitchFamily="2" charset="2"/>
              <a:buChar char="v"/>
            </a:pPr>
            <a:r>
              <a:rPr lang="tr-TR" altLang="tr-TR" sz="3200" dirty="0"/>
              <a:t>Gülümseyin.</a:t>
            </a:r>
          </a:p>
        </p:txBody>
      </p:sp>
      <p:sp>
        <p:nvSpPr>
          <p:cNvPr id="2" name="Slayt Numarası Yer Tutucusu 1"/>
          <p:cNvSpPr>
            <a:spLocks noGrp="1"/>
          </p:cNvSpPr>
          <p:nvPr>
            <p:ph type="sldNum" sz="quarter" idx="12"/>
          </p:nvPr>
        </p:nvSpPr>
        <p:spPr/>
        <p:txBody>
          <a:bodyPr/>
          <a:lstStyle/>
          <a:p>
            <a:fld id="{D955456D-EDC7-4268-BE3E-5964AA3AA61D}" type="slidenum">
              <a:rPr lang="tr-TR" smtClean="0"/>
              <a:pPr/>
              <a:t>23</a:t>
            </a:fld>
            <a:endParaRPr lang="tr-TR"/>
          </a:p>
        </p:txBody>
      </p:sp>
      <p:pic>
        <p:nvPicPr>
          <p:cNvPr id="9" name="4E7F8395-64EF-466F-A102-F549E6A203B2" descr="4E7F8395-64EF-466F-A102-F549E6A203B2"/>
          <p:cNvPicPr>
            <a:picLocks noChangeAspect="1" noChangeArrowheads="1"/>
          </p:cNvPicPr>
          <p:nvPr/>
        </p:nvPicPr>
        <p:blipFill rotWithShape="1">
          <a:blip r:embed="rId3">
            <a:extLst>
              <a:ext uri="{28A0092B-C50C-407E-A947-70E740481C1C}">
                <a14:useLocalDpi xmlns:a14="http://schemas.microsoft.com/office/drawing/2010/main" val="0"/>
              </a:ext>
            </a:extLst>
          </a:blip>
          <a:srcRect l="12584" t="18790" r="13741" b="53990"/>
          <a:stretch/>
        </p:blipFill>
        <p:spPr bwMode="auto">
          <a:xfrm>
            <a:off x="434167" y="4509120"/>
            <a:ext cx="6154057" cy="21229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62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ayt Numarası Yer Tutucusu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102913F-EA95-4A5A-9362-24D169D27C5B}" type="slidenum">
              <a:rPr lang="tr-TR" altLang="tr-TR" sz="1200" smtClean="0">
                <a:latin typeface="+mn-lt"/>
              </a:rPr>
              <a:pPr eaLnBrk="1" hangingPunct="1">
                <a:spcBef>
                  <a:spcPct val="0"/>
                </a:spcBef>
                <a:buFontTx/>
                <a:buNone/>
              </a:pPr>
              <a:t>24</a:t>
            </a:fld>
            <a:endParaRPr lang="tr-TR" altLang="tr-TR" sz="1200" dirty="0">
              <a:latin typeface="+mn-lt"/>
            </a:endParaRPr>
          </a:p>
        </p:txBody>
      </p:sp>
      <p:sp>
        <p:nvSpPr>
          <p:cNvPr id="17412" name="Rectangle 3"/>
          <p:cNvSpPr>
            <a:spLocks noGrp="1" noChangeArrowheads="1"/>
          </p:cNvSpPr>
          <p:nvPr>
            <p:ph type="body" idx="1"/>
          </p:nvPr>
        </p:nvSpPr>
        <p:spPr>
          <a:xfrm>
            <a:off x="899318" y="980728"/>
            <a:ext cx="7129463" cy="302433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pPr marL="0" indent="0">
              <a:buNone/>
            </a:pPr>
            <a:r>
              <a:rPr lang="tr-TR" dirty="0">
                <a:solidFill>
                  <a:srgbClr val="000000"/>
                </a:solidFill>
              </a:rPr>
              <a:t>Kaynaklar:</a:t>
            </a:r>
          </a:p>
          <a:p>
            <a:pPr marL="0" indent="0">
              <a:buNone/>
            </a:pPr>
            <a:endParaRPr lang="tr-TR" b="0" i="0" u="none" strike="noStrike" baseline="0" dirty="0"/>
          </a:p>
          <a:p>
            <a:r>
              <a:rPr lang="tr-TR" b="0" i="0" u="none" strike="noStrike" baseline="0" dirty="0"/>
              <a:t> Prof. </a:t>
            </a:r>
            <a:r>
              <a:rPr lang="tr-TR" dirty="0"/>
              <a:t>Dr. Selçuk Palaoğlu</a:t>
            </a:r>
          </a:p>
          <a:p>
            <a:r>
              <a:rPr lang="it-IT" dirty="0"/>
              <a:t> Dr. Öğr. Üyesi Sercan SERİN</a:t>
            </a:r>
            <a:endParaRPr lang="tr-TR" dirty="0"/>
          </a:p>
          <a:p>
            <a:r>
              <a:rPr lang="tr-TR" dirty="0"/>
              <a:t>Emine </a:t>
            </a:r>
            <a:r>
              <a:rPr lang="tr-TR" dirty="0" err="1"/>
              <a:t>Cabı</a:t>
            </a:r>
            <a:r>
              <a:rPr lang="tr-TR" dirty="0"/>
              <a:t> </a:t>
            </a:r>
            <a:endParaRPr lang="en-US" altLang="tr-TR" dirty="0"/>
          </a:p>
        </p:txBody>
      </p:sp>
    </p:spTree>
    <p:extLst>
      <p:ext uri="{BB962C8B-B14F-4D97-AF65-F5344CB8AC3E}">
        <p14:creationId xmlns:p14="http://schemas.microsoft.com/office/powerpoint/2010/main" val="2914240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7" descr="http://www.ankaraortodonti.net/resimler/iletis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76250"/>
            <a:ext cx="770572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Slayt Numarası Yer Tutucusu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102913F-EA95-4A5A-9362-24D169D27C5B}" type="slidenum">
              <a:rPr lang="tr-TR" altLang="tr-TR" sz="1200" smtClean="0">
                <a:latin typeface="+mn-lt"/>
              </a:rPr>
              <a:pPr eaLnBrk="1" hangingPunct="1">
                <a:spcBef>
                  <a:spcPct val="0"/>
                </a:spcBef>
                <a:buFontTx/>
                <a:buNone/>
              </a:pPr>
              <a:t>25</a:t>
            </a:fld>
            <a:endParaRPr lang="tr-TR" altLang="tr-TR" sz="1200" dirty="0">
              <a:latin typeface="+mn-lt"/>
            </a:endParaRPr>
          </a:p>
        </p:txBody>
      </p:sp>
      <p:sp>
        <p:nvSpPr>
          <p:cNvPr id="17412" name="Rectangle 3"/>
          <p:cNvSpPr>
            <a:spLocks noGrp="1" noChangeArrowheads="1"/>
          </p:cNvSpPr>
          <p:nvPr>
            <p:ph type="body" idx="1"/>
          </p:nvPr>
        </p:nvSpPr>
        <p:spPr>
          <a:xfrm>
            <a:off x="899318" y="2420888"/>
            <a:ext cx="7129463" cy="151162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pPr algn="ctr" eaLnBrk="1" hangingPunct="1">
              <a:lnSpc>
                <a:spcPct val="80000"/>
              </a:lnSpc>
              <a:buFontTx/>
              <a:buNone/>
              <a:defRPr/>
            </a:pPr>
            <a:endParaRPr lang="tr-TR" altLang="tr-TR" sz="4400" b="1" dirty="0">
              <a:effectLst>
                <a:outerShdw blurRad="38100" dist="38100" dir="2700000" algn="tl">
                  <a:srgbClr val="000000">
                    <a:alpha val="43137"/>
                  </a:srgbClr>
                </a:outerShdw>
              </a:effectLst>
              <a:latin typeface="Comic Sans MS" pitchFamily="66" charset="0"/>
            </a:endParaRPr>
          </a:p>
          <a:p>
            <a:pPr algn="ctr" eaLnBrk="1" hangingPunct="1">
              <a:lnSpc>
                <a:spcPct val="80000"/>
              </a:lnSpc>
              <a:buFontTx/>
              <a:buNone/>
              <a:defRPr/>
            </a:pPr>
            <a:r>
              <a:rPr lang="tr-TR" altLang="tr-TR" sz="4400" b="1" dirty="0">
                <a:effectLst>
                  <a:outerShdw blurRad="38100" dist="38100" dir="2700000" algn="tl">
                    <a:srgbClr val="000000">
                      <a:alpha val="43137"/>
                    </a:srgbClr>
                  </a:outerShdw>
                </a:effectLst>
                <a:latin typeface="Comic Sans MS" pitchFamily="66" charset="0"/>
              </a:rPr>
              <a:t>TEŞEKKÜRLER…</a:t>
            </a:r>
            <a:endParaRPr lang="tr-TR" altLang="tr-TR" sz="2800" b="1" dirty="0">
              <a:effectLst>
                <a:outerShdw blurRad="38100" dist="38100" dir="2700000" algn="tl">
                  <a:srgbClr val="000000">
                    <a:alpha val="43137"/>
                  </a:srgbClr>
                </a:outerShdw>
              </a:effectLst>
              <a:latin typeface="Comic Sans MS" pitchFamily="66" charset="0"/>
            </a:endParaRPr>
          </a:p>
          <a:p>
            <a:pPr algn="ctr" eaLnBrk="1" hangingPunct="1">
              <a:lnSpc>
                <a:spcPct val="80000"/>
              </a:lnSpc>
              <a:buFontTx/>
              <a:buNone/>
              <a:defRPr/>
            </a:pPr>
            <a:endParaRPr lang="en-US" altLang="tr-TR" sz="1200" dirty="0">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1731549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D92646-18DF-416B-8E42-926880D874EF}"/>
              </a:ext>
            </a:extLst>
          </p:cNvPr>
          <p:cNvSpPr>
            <a:spLocks noGrp="1"/>
          </p:cNvSpPr>
          <p:nvPr>
            <p:ph type="title"/>
          </p:nvPr>
        </p:nvSpPr>
        <p:spPr/>
        <p:txBody>
          <a:bodyPr>
            <a:normAutofit fontScale="90000"/>
          </a:bodyPr>
          <a:lstStyle/>
          <a:p>
            <a:br>
              <a:rPr lang="tr-TR" sz="1800" b="0" i="0" u="none" strike="noStrike" baseline="0" dirty="0">
                <a:solidFill>
                  <a:srgbClr val="000000"/>
                </a:solidFill>
                <a:latin typeface="Book Antiqua" panose="02040602050305030304" pitchFamily="18" charset="0"/>
              </a:rPr>
            </a:br>
            <a:r>
              <a:rPr lang="tr-TR" sz="3200" b="1" dirty="0">
                <a:solidFill>
                  <a:srgbClr val="FF0000"/>
                </a:solidFill>
                <a:effectLst>
                  <a:outerShdw blurRad="38100" dist="38100" dir="2700000" algn="tl">
                    <a:srgbClr val="000000">
                      <a:alpha val="43137"/>
                    </a:srgbClr>
                  </a:outerShdw>
                </a:effectLst>
                <a:latin typeface="+mn-lt"/>
              </a:rPr>
              <a:t>RENKLER HAKKINDA DİKKAT EDİLMESİ GEREKENLER</a:t>
            </a:r>
          </a:p>
        </p:txBody>
      </p:sp>
      <p:sp>
        <p:nvSpPr>
          <p:cNvPr id="3" name="İçerik Yer Tutucusu 2">
            <a:extLst>
              <a:ext uri="{FF2B5EF4-FFF2-40B4-BE49-F238E27FC236}">
                <a16:creationId xmlns:a16="http://schemas.microsoft.com/office/drawing/2014/main" id="{B8D2C808-3E35-42A3-B9EF-1A0C861ED075}"/>
              </a:ext>
            </a:extLst>
          </p:cNvPr>
          <p:cNvSpPr>
            <a:spLocks noGrp="1"/>
          </p:cNvSpPr>
          <p:nvPr>
            <p:ph idx="1"/>
          </p:nvPr>
        </p:nvSpPr>
        <p:spPr>
          <a:xfrm>
            <a:off x="1763688" y="1844824"/>
            <a:ext cx="6923112" cy="4104456"/>
          </a:xfrm>
        </p:spPr>
        <p:txBody>
          <a:bodyPr>
            <a:noAutofit/>
          </a:bodyPr>
          <a:lstStyle/>
          <a:p>
            <a:pPr>
              <a:buFont typeface="Wingdings" panose="05000000000000000000" pitchFamily="2" charset="2"/>
              <a:buChar char="ü"/>
            </a:pPr>
            <a:r>
              <a:rPr lang="tr-TR" sz="2800" b="0" i="0" u="none" strike="noStrike" baseline="0" dirty="0"/>
              <a:t>Turuncu </a:t>
            </a:r>
          </a:p>
          <a:p>
            <a:pPr>
              <a:buFont typeface="Wingdings" panose="05000000000000000000" pitchFamily="2" charset="2"/>
              <a:buChar char="ü"/>
            </a:pPr>
            <a:r>
              <a:rPr lang="tr-TR" sz="2800" b="0" i="0" u="none" strike="noStrike" baseline="0" dirty="0"/>
              <a:t>Siyah </a:t>
            </a:r>
          </a:p>
          <a:p>
            <a:pPr>
              <a:buFont typeface="Wingdings" panose="05000000000000000000" pitchFamily="2" charset="2"/>
              <a:buChar char="ü"/>
            </a:pPr>
            <a:r>
              <a:rPr lang="tr-TR" sz="2800" b="0" i="0" u="none" strike="noStrike" baseline="0" dirty="0"/>
              <a:t>Mor </a:t>
            </a:r>
          </a:p>
          <a:p>
            <a:pPr>
              <a:buFont typeface="Wingdings" panose="05000000000000000000" pitchFamily="2" charset="2"/>
              <a:buChar char="ü"/>
            </a:pPr>
            <a:r>
              <a:rPr lang="tr-TR" sz="2800" b="0" i="0" u="none" strike="noStrike" baseline="0" dirty="0"/>
              <a:t>Kahverengi </a:t>
            </a:r>
          </a:p>
          <a:p>
            <a:pPr>
              <a:buFont typeface="Wingdings" panose="05000000000000000000" pitchFamily="2" charset="2"/>
              <a:buChar char="ü"/>
            </a:pPr>
            <a:r>
              <a:rPr lang="tr-TR" sz="2800" b="0" i="0" u="none" strike="noStrike" baseline="0" dirty="0"/>
              <a:t>Sarı </a:t>
            </a:r>
          </a:p>
          <a:p>
            <a:pPr>
              <a:buFont typeface="Wingdings" panose="05000000000000000000" pitchFamily="2" charset="2"/>
              <a:buChar char="ü"/>
            </a:pPr>
            <a:r>
              <a:rPr lang="tr-TR" sz="2800" b="0" i="0" u="none" strike="noStrike" baseline="0" dirty="0"/>
              <a:t>Mavi </a:t>
            </a:r>
          </a:p>
          <a:p>
            <a:pPr>
              <a:buFont typeface="Wingdings" panose="05000000000000000000" pitchFamily="2" charset="2"/>
              <a:buChar char="ü"/>
            </a:pPr>
            <a:r>
              <a:rPr lang="tr-TR" sz="2800" b="0" i="0" u="none" strike="noStrike" baseline="0" dirty="0"/>
              <a:t>Yeşil </a:t>
            </a:r>
          </a:p>
          <a:p>
            <a:pPr>
              <a:buFont typeface="Wingdings" panose="05000000000000000000" pitchFamily="2" charset="2"/>
              <a:buChar char="ü"/>
            </a:pPr>
            <a:r>
              <a:rPr lang="tr-TR" sz="2800" b="0" i="0" u="none" strike="noStrike" baseline="0" dirty="0"/>
              <a:t>Kırmızı </a:t>
            </a:r>
          </a:p>
          <a:p>
            <a:endParaRPr lang="tr-TR" sz="2800" dirty="0"/>
          </a:p>
        </p:txBody>
      </p:sp>
      <p:sp>
        <p:nvSpPr>
          <p:cNvPr id="4" name="Slayt Numarası Yer Tutucusu 3">
            <a:extLst>
              <a:ext uri="{FF2B5EF4-FFF2-40B4-BE49-F238E27FC236}">
                <a16:creationId xmlns:a16="http://schemas.microsoft.com/office/drawing/2014/main" id="{D936571A-23B3-4B68-8CD3-36830A007064}"/>
              </a:ext>
            </a:extLst>
          </p:cNvPr>
          <p:cNvSpPr>
            <a:spLocks noGrp="1"/>
          </p:cNvSpPr>
          <p:nvPr>
            <p:ph type="sldNum" sz="quarter" idx="12"/>
          </p:nvPr>
        </p:nvSpPr>
        <p:spPr/>
        <p:txBody>
          <a:bodyPr/>
          <a:lstStyle/>
          <a:p>
            <a:fld id="{D955456D-EDC7-4268-BE3E-5964AA3AA61D}" type="slidenum">
              <a:rPr lang="tr-TR" smtClean="0"/>
              <a:pPr/>
              <a:t>3</a:t>
            </a:fld>
            <a:endParaRPr lang="tr-TR"/>
          </a:p>
        </p:txBody>
      </p:sp>
    </p:spTree>
    <p:extLst>
      <p:ext uri="{BB962C8B-B14F-4D97-AF65-F5344CB8AC3E}">
        <p14:creationId xmlns:p14="http://schemas.microsoft.com/office/powerpoint/2010/main" val="1642247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056FCD-5D82-44A8-B33B-F37F51B6735B}"/>
              </a:ext>
            </a:extLst>
          </p:cNvPr>
          <p:cNvSpPr>
            <a:spLocks noGrp="1"/>
          </p:cNvSpPr>
          <p:nvPr>
            <p:ph type="title"/>
          </p:nvPr>
        </p:nvSpPr>
        <p:spPr/>
        <p:txBody>
          <a:bodyPr/>
          <a:lstStyle/>
          <a:p>
            <a:br>
              <a:rPr lang="tr-TR" sz="1800" b="0" i="0" u="none" strike="noStrike" baseline="0" dirty="0">
                <a:solidFill>
                  <a:srgbClr val="000000"/>
                </a:solidFill>
                <a:latin typeface="Book Antiqua" panose="02040602050305030304" pitchFamily="18" charset="0"/>
              </a:rPr>
            </a:br>
            <a:r>
              <a:rPr lang="tr-TR" sz="2900" b="1" dirty="0">
                <a:solidFill>
                  <a:srgbClr val="FF0000"/>
                </a:solidFill>
                <a:effectLst>
                  <a:outerShdw blurRad="38100" dist="38100" dir="2700000" algn="tl">
                    <a:srgbClr val="000000">
                      <a:alpha val="43137"/>
                    </a:srgbClr>
                  </a:outerShdw>
                </a:effectLst>
                <a:latin typeface="+mn-lt"/>
              </a:rPr>
              <a:t>TURUNCU</a:t>
            </a:r>
          </a:p>
        </p:txBody>
      </p:sp>
      <p:sp>
        <p:nvSpPr>
          <p:cNvPr id="3" name="İçerik Yer Tutucusu 2">
            <a:extLst>
              <a:ext uri="{FF2B5EF4-FFF2-40B4-BE49-F238E27FC236}">
                <a16:creationId xmlns:a16="http://schemas.microsoft.com/office/drawing/2014/main" id="{9AA00BB7-7AE9-41E3-BD79-F3CE81AC897C}"/>
              </a:ext>
            </a:extLst>
          </p:cNvPr>
          <p:cNvSpPr>
            <a:spLocks noGrp="1"/>
          </p:cNvSpPr>
          <p:nvPr>
            <p:ph idx="1"/>
          </p:nvPr>
        </p:nvSpPr>
        <p:spPr>
          <a:xfrm>
            <a:off x="457200" y="1600200"/>
            <a:ext cx="8229600" cy="4133056"/>
          </a:xfrm>
          <a:solidFill>
            <a:srgbClr val="FF9900"/>
          </a:solidFill>
        </p:spPr>
        <p:txBody>
          <a:bodyPr>
            <a:noAutofit/>
          </a:bodyPr>
          <a:lstStyle/>
          <a:p>
            <a:pPr algn="just">
              <a:buFont typeface="Wingdings" panose="05000000000000000000" pitchFamily="2" charset="2"/>
              <a:buChar char="v"/>
            </a:pPr>
            <a:r>
              <a:rPr lang="tr-TR" sz="2800" i="0" u="none" strike="noStrike" baseline="0" dirty="0"/>
              <a:t>Sıcak bir renktir hayranlık verici, canlı ve samimidir.</a:t>
            </a:r>
          </a:p>
          <a:p>
            <a:pPr marL="0" indent="0" algn="just">
              <a:buNone/>
            </a:pPr>
            <a:r>
              <a:rPr lang="tr-TR" sz="2800" i="0" u="none" strike="noStrike" baseline="0" dirty="0"/>
              <a:t> </a:t>
            </a:r>
          </a:p>
          <a:p>
            <a:pPr algn="just">
              <a:buFont typeface="Wingdings" panose="05000000000000000000" pitchFamily="2" charset="2"/>
              <a:buChar char="v"/>
            </a:pPr>
            <a:r>
              <a:rPr lang="tr-TR" sz="2800" i="0" u="none" strike="noStrike" baseline="0" dirty="0"/>
              <a:t>Sayfanın göz alıcı ve dikkat çekici olması için turuncu kullanılabilir.</a:t>
            </a:r>
          </a:p>
          <a:p>
            <a:pPr algn="just">
              <a:buFont typeface="Wingdings" panose="05000000000000000000" pitchFamily="2" charset="2"/>
              <a:buChar char="v"/>
            </a:pPr>
            <a:endParaRPr lang="tr-TR" sz="2800" i="0" u="none" strike="noStrike" baseline="0" dirty="0"/>
          </a:p>
          <a:p>
            <a:pPr algn="just">
              <a:buFont typeface="Wingdings" panose="05000000000000000000" pitchFamily="2" charset="2"/>
              <a:buChar char="v"/>
            </a:pPr>
            <a:r>
              <a:rPr lang="tr-TR" sz="2800" i="0" u="none" strike="noStrike" baseline="0" dirty="0"/>
              <a:t>Zemin rengi olma açısından zayıftır.</a:t>
            </a:r>
          </a:p>
          <a:p>
            <a:pPr marL="0" indent="0" algn="just">
              <a:buNone/>
            </a:pPr>
            <a:endParaRPr lang="tr-TR" sz="2800" i="0" u="none" strike="noStrike" baseline="0" dirty="0"/>
          </a:p>
          <a:p>
            <a:pPr algn="just">
              <a:buFont typeface="Wingdings" panose="05000000000000000000" pitchFamily="2" charset="2"/>
              <a:buChar char="v"/>
            </a:pPr>
            <a:r>
              <a:rPr lang="tr-TR" sz="2800" i="0" u="none" strike="noStrike" baseline="0" dirty="0"/>
              <a:t>Mavi ile kullanmaktan kaçınılmalıdır. </a:t>
            </a:r>
          </a:p>
        </p:txBody>
      </p:sp>
      <p:sp>
        <p:nvSpPr>
          <p:cNvPr id="4" name="Slayt Numarası Yer Tutucusu 3">
            <a:extLst>
              <a:ext uri="{FF2B5EF4-FFF2-40B4-BE49-F238E27FC236}">
                <a16:creationId xmlns:a16="http://schemas.microsoft.com/office/drawing/2014/main" id="{346CB2E3-B53E-4526-965C-1C91BEA75A35}"/>
              </a:ext>
            </a:extLst>
          </p:cNvPr>
          <p:cNvSpPr>
            <a:spLocks noGrp="1"/>
          </p:cNvSpPr>
          <p:nvPr>
            <p:ph type="sldNum" sz="quarter" idx="12"/>
          </p:nvPr>
        </p:nvSpPr>
        <p:spPr/>
        <p:txBody>
          <a:bodyPr/>
          <a:lstStyle/>
          <a:p>
            <a:fld id="{D955456D-EDC7-4268-BE3E-5964AA3AA61D}" type="slidenum">
              <a:rPr lang="tr-TR" smtClean="0"/>
              <a:pPr/>
              <a:t>4</a:t>
            </a:fld>
            <a:endParaRPr lang="tr-TR"/>
          </a:p>
        </p:txBody>
      </p:sp>
    </p:spTree>
    <p:extLst>
      <p:ext uri="{BB962C8B-B14F-4D97-AF65-F5344CB8AC3E}">
        <p14:creationId xmlns:p14="http://schemas.microsoft.com/office/powerpoint/2010/main" val="447495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947E08-6BA3-4436-BB88-19B3FCE0C84E}"/>
              </a:ext>
            </a:extLst>
          </p:cNvPr>
          <p:cNvSpPr>
            <a:spLocks noGrp="1"/>
          </p:cNvSpPr>
          <p:nvPr>
            <p:ph type="title"/>
          </p:nvPr>
        </p:nvSpPr>
        <p:spPr/>
        <p:txBody>
          <a:bodyPr/>
          <a:lstStyle/>
          <a:p>
            <a:br>
              <a:rPr lang="tr-TR" sz="1800" b="0" i="0" u="none" strike="noStrike" baseline="0" dirty="0">
                <a:solidFill>
                  <a:srgbClr val="000000"/>
                </a:solidFill>
                <a:latin typeface="Book Antiqua" panose="02040602050305030304" pitchFamily="18" charset="0"/>
              </a:rPr>
            </a:br>
            <a:r>
              <a:rPr lang="tr-TR" sz="2900" b="1" dirty="0">
                <a:solidFill>
                  <a:srgbClr val="FF0000"/>
                </a:solidFill>
                <a:effectLst>
                  <a:outerShdw blurRad="38100" dist="38100" dir="2700000" algn="tl">
                    <a:srgbClr val="000000">
                      <a:alpha val="43137"/>
                    </a:srgbClr>
                  </a:outerShdw>
                </a:effectLst>
                <a:latin typeface="+mn-lt"/>
              </a:rPr>
              <a:t>SİYAH</a:t>
            </a:r>
          </a:p>
        </p:txBody>
      </p:sp>
      <p:sp>
        <p:nvSpPr>
          <p:cNvPr id="3" name="İçerik Yer Tutucusu 2">
            <a:extLst>
              <a:ext uri="{FF2B5EF4-FFF2-40B4-BE49-F238E27FC236}">
                <a16:creationId xmlns:a16="http://schemas.microsoft.com/office/drawing/2014/main" id="{B8F6DDB1-6B25-471A-BD0F-C29F20FE7495}"/>
              </a:ext>
            </a:extLst>
          </p:cNvPr>
          <p:cNvSpPr>
            <a:spLocks noGrp="1"/>
          </p:cNvSpPr>
          <p:nvPr>
            <p:ph idx="1"/>
          </p:nvPr>
        </p:nvSpPr>
        <p:spPr>
          <a:solidFill>
            <a:schemeClr val="tx1"/>
          </a:solidFill>
        </p:spPr>
        <p:txBody>
          <a:bodyPr>
            <a:normAutofit/>
          </a:bodyPr>
          <a:lstStyle/>
          <a:p>
            <a:pPr algn="just"/>
            <a:r>
              <a:rPr lang="tr-TR" sz="2800" dirty="0">
                <a:solidFill>
                  <a:schemeClr val="bg1"/>
                </a:solidFill>
              </a:rPr>
              <a:t>Gücü ve tutkuyu temsil eder.</a:t>
            </a:r>
          </a:p>
          <a:p>
            <a:pPr algn="just"/>
            <a:endParaRPr lang="tr-TR" sz="2800" dirty="0">
              <a:solidFill>
                <a:schemeClr val="bg1"/>
              </a:solidFill>
            </a:endParaRPr>
          </a:p>
          <a:p>
            <a:pPr algn="just"/>
            <a:r>
              <a:rPr lang="tr-TR" sz="2800" dirty="0">
                <a:solidFill>
                  <a:schemeClr val="bg1"/>
                </a:solidFill>
              </a:rPr>
              <a:t>Genellikle, keder, ağır ve depresyon rengidir.</a:t>
            </a:r>
          </a:p>
          <a:p>
            <a:pPr algn="just"/>
            <a:endParaRPr lang="tr-TR" sz="2800" dirty="0">
              <a:solidFill>
                <a:schemeClr val="bg1"/>
              </a:solidFill>
            </a:endParaRPr>
          </a:p>
          <a:p>
            <a:pPr algn="just"/>
            <a:r>
              <a:rPr lang="tr-TR" sz="2800" dirty="0">
                <a:solidFill>
                  <a:schemeClr val="bg1"/>
                </a:solidFill>
              </a:rPr>
              <a:t>Fakat doğru bağlamda kullanılırsa, sofistike ve gizemli olabilir.</a:t>
            </a:r>
          </a:p>
          <a:p>
            <a:pPr algn="just"/>
            <a:endParaRPr lang="tr-TR" sz="2800" dirty="0">
              <a:solidFill>
                <a:schemeClr val="bg1"/>
              </a:solidFill>
            </a:endParaRPr>
          </a:p>
          <a:p>
            <a:pPr algn="just"/>
            <a:r>
              <a:rPr lang="tr-TR" sz="2800" dirty="0">
                <a:solidFill>
                  <a:schemeClr val="bg1"/>
                </a:solidFill>
              </a:rPr>
              <a:t>Çalışmalar, siyah renk üzerinde on-</a:t>
            </a:r>
            <a:r>
              <a:rPr lang="tr-TR" sz="2800" dirty="0" err="1">
                <a:solidFill>
                  <a:schemeClr val="bg1"/>
                </a:solidFill>
              </a:rPr>
              <a:t>line</a:t>
            </a:r>
            <a:r>
              <a:rPr lang="tr-TR" sz="2800" dirty="0">
                <a:solidFill>
                  <a:schemeClr val="bg1"/>
                </a:solidFill>
              </a:rPr>
              <a:t> okumanın zorluğunu ortaya koymaktadır. </a:t>
            </a:r>
          </a:p>
        </p:txBody>
      </p:sp>
      <p:sp>
        <p:nvSpPr>
          <p:cNvPr id="4" name="Slayt Numarası Yer Tutucusu 3">
            <a:extLst>
              <a:ext uri="{FF2B5EF4-FFF2-40B4-BE49-F238E27FC236}">
                <a16:creationId xmlns:a16="http://schemas.microsoft.com/office/drawing/2014/main" id="{76A7943B-0513-43A5-91FB-AEC0D9954297}"/>
              </a:ext>
            </a:extLst>
          </p:cNvPr>
          <p:cNvSpPr>
            <a:spLocks noGrp="1"/>
          </p:cNvSpPr>
          <p:nvPr>
            <p:ph type="sldNum" sz="quarter" idx="12"/>
          </p:nvPr>
        </p:nvSpPr>
        <p:spPr/>
        <p:txBody>
          <a:bodyPr/>
          <a:lstStyle/>
          <a:p>
            <a:fld id="{D955456D-EDC7-4268-BE3E-5964AA3AA61D}" type="slidenum">
              <a:rPr lang="tr-TR" smtClean="0"/>
              <a:pPr/>
              <a:t>5</a:t>
            </a:fld>
            <a:endParaRPr lang="tr-TR"/>
          </a:p>
        </p:txBody>
      </p:sp>
    </p:spTree>
    <p:extLst>
      <p:ext uri="{BB962C8B-B14F-4D97-AF65-F5344CB8AC3E}">
        <p14:creationId xmlns:p14="http://schemas.microsoft.com/office/powerpoint/2010/main" val="3526361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FF3A63-8CE1-4E3F-96E4-10B190D71379}"/>
              </a:ext>
            </a:extLst>
          </p:cNvPr>
          <p:cNvSpPr>
            <a:spLocks noGrp="1"/>
          </p:cNvSpPr>
          <p:nvPr>
            <p:ph type="title"/>
          </p:nvPr>
        </p:nvSpPr>
        <p:spPr/>
        <p:txBody>
          <a:bodyPr/>
          <a:lstStyle/>
          <a:p>
            <a:br>
              <a:rPr lang="tr-TR" sz="1800" b="0" i="0" u="none" strike="noStrike" baseline="0" dirty="0">
                <a:solidFill>
                  <a:srgbClr val="000000"/>
                </a:solidFill>
                <a:latin typeface="Book Antiqua" panose="02040602050305030304" pitchFamily="18" charset="0"/>
              </a:rPr>
            </a:br>
            <a:r>
              <a:rPr lang="tr-TR" sz="2900" b="1" dirty="0">
                <a:solidFill>
                  <a:srgbClr val="FF0000"/>
                </a:solidFill>
                <a:effectLst>
                  <a:outerShdw blurRad="38100" dist="38100" dir="2700000" algn="tl">
                    <a:srgbClr val="000000">
                      <a:alpha val="43137"/>
                    </a:srgbClr>
                  </a:outerShdw>
                </a:effectLst>
                <a:latin typeface="+mn-lt"/>
              </a:rPr>
              <a:t>MAVİ</a:t>
            </a:r>
          </a:p>
        </p:txBody>
      </p:sp>
      <p:sp>
        <p:nvSpPr>
          <p:cNvPr id="3" name="İçerik Yer Tutucusu 2">
            <a:extLst>
              <a:ext uri="{FF2B5EF4-FFF2-40B4-BE49-F238E27FC236}">
                <a16:creationId xmlns:a16="http://schemas.microsoft.com/office/drawing/2014/main" id="{F4BBE797-61C6-4982-94AD-036AC2A6BAEB}"/>
              </a:ext>
            </a:extLst>
          </p:cNvPr>
          <p:cNvSpPr>
            <a:spLocks noGrp="1"/>
          </p:cNvSpPr>
          <p:nvPr>
            <p:ph idx="1"/>
          </p:nvPr>
        </p:nvSpPr>
        <p:spPr>
          <a:xfrm>
            <a:off x="457200" y="1600200"/>
            <a:ext cx="8229600" cy="3845023"/>
          </a:xfrm>
          <a:solidFill>
            <a:schemeClr val="tx2">
              <a:lumMod val="40000"/>
              <a:lumOff val="60000"/>
            </a:schemeClr>
          </a:solidFill>
        </p:spPr>
        <p:txBody>
          <a:bodyPr>
            <a:noAutofit/>
          </a:bodyPr>
          <a:lstStyle/>
          <a:p>
            <a:pPr algn="just">
              <a:lnSpc>
                <a:spcPct val="80000"/>
              </a:lnSpc>
              <a:buFont typeface="Wingdings" panose="05000000000000000000" pitchFamily="2" charset="2"/>
              <a:buChar char="§"/>
            </a:pPr>
            <a:r>
              <a:rPr lang="tr-TR" sz="2800" dirty="0"/>
              <a:t>Sakinlik, güvenirlik simgesidir. </a:t>
            </a:r>
          </a:p>
          <a:p>
            <a:pPr algn="just">
              <a:lnSpc>
                <a:spcPct val="80000"/>
              </a:lnSpc>
              <a:buFont typeface="Wingdings" panose="05000000000000000000" pitchFamily="2" charset="2"/>
              <a:buChar char="§"/>
            </a:pPr>
            <a:endParaRPr lang="tr-TR" sz="2800" dirty="0"/>
          </a:p>
          <a:p>
            <a:pPr algn="just">
              <a:lnSpc>
                <a:spcPct val="80000"/>
              </a:lnSpc>
              <a:buFont typeface="Wingdings" panose="05000000000000000000" pitchFamily="2" charset="2"/>
              <a:buChar char="§"/>
            </a:pPr>
            <a:r>
              <a:rPr lang="tr-TR" sz="2800" dirty="0"/>
              <a:t>Batıda intiharları azaltmak için köprü ayaklarını maviye boyarlar. </a:t>
            </a:r>
          </a:p>
          <a:p>
            <a:pPr algn="just">
              <a:lnSpc>
                <a:spcPct val="80000"/>
              </a:lnSpc>
              <a:buFont typeface="Wingdings" panose="05000000000000000000" pitchFamily="2" charset="2"/>
              <a:buChar char="§"/>
            </a:pPr>
            <a:endParaRPr lang="tr-TR" sz="2800" dirty="0"/>
          </a:p>
          <a:p>
            <a:pPr algn="just">
              <a:lnSpc>
                <a:spcPct val="80000"/>
              </a:lnSpc>
              <a:buFont typeface="Wingdings" panose="05000000000000000000" pitchFamily="2" charset="2"/>
              <a:buChar char="§"/>
            </a:pPr>
            <a:r>
              <a:rPr lang="tr-TR" sz="2800" dirty="0"/>
              <a:t>Duvarları mavi olan okullarda çocukların daha az yaramazlık yaptığı saptanmıştır. </a:t>
            </a:r>
          </a:p>
          <a:p>
            <a:pPr algn="just">
              <a:lnSpc>
                <a:spcPct val="80000"/>
              </a:lnSpc>
              <a:buFont typeface="Wingdings" panose="05000000000000000000" pitchFamily="2" charset="2"/>
              <a:buChar char="§"/>
            </a:pPr>
            <a:endParaRPr lang="tr-TR" sz="2800" dirty="0"/>
          </a:p>
          <a:p>
            <a:pPr algn="just">
              <a:lnSpc>
                <a:spcPct val="80000"/>
              </a:lnSpc>
              <a:buFont typeface="Wingdings" panose="05000000000000000000" pitchFamily="2" charset="2"/>
              <a:buChar char="§"/>
            </a:pPr>
            <a:r>
              <a:rPr lang="tr-TR" sz="2800" dirty="0"/>
              <a:t>Çok popüler bir zemin rengidir. </a:t>
            </a:r>
          </a:p>
        </p:txBody>
      </p:sp>
      <p:sp>
        <p:nvSpPr>
          <p:cNvPr id="4" name="Slayt Numarası Yer Tutucusu 3">
            <a:extLst>
              <a:ext uri="{FF2B5EF4-FFF2-40B4-BE49-F238E27FC236}">
                <a16:creationId xmlns:a16="http://schemas.microsoft.com/office/drawing/2014/main" id="{B57CCE64-CC30-4278-9479-5B5D423578EF}"/>
              </a:ext>
            </a:extLst>
          </p:cNvPr>
          <p:cNvSpPr>
            <a:spLocks noGrp="1"/>
          </p:cNvSpPr>
          <p:nvPr>
            <p:ph type="sldNum" sz="quarter" idx="12"/>
          </p:nvPr>
        </p:nvSpPr>
        <p:spPr/>
        <p:txBody>
          <a:bodyPr/>
          <a:lstStyle/>
          <a:p>
            <a:fld id="{D955456D-EDC7-4268-BE3E-5964AA3AA61D}" type="slidenum">
              <a:rPr lang="tr-TR" smtClean="0"/>
              <a:pPr/>
              <a:t>6</a:t>
            </a:fld>
            <a:endParaRPr lang="tr-TR"/>
          </a:p>
        </p:txBody>
      </p:sp>
    </p:spTree>
    <p:extLst>
      <p:ext uri="{BB962C8B-B14F-4D97-AF65-F5344CB8AC3E}">
        <p14:creationId xmlns:p14="http://schemas.microsoft.com/office/powerpoint/2010/main" val="4145235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5CDD68-B464-47E1-8B86-0ACCD15D121C}"/>
              </a:ext>
            </a:extLst>
          </p:cNvPr>
          <p:cNvSpPr>
            <a:spLocks noGrp="1"/>
          </p:cNvSpPr>
          <p:nvPr>
            <p:ph type="title"/>
          </p:nvPr>
        </p:nvSpPr>
        <p:spPr/>
        <p:txBody>
          <a:bodyPr/>
          <a:lstStyle/>
          <a:p>
            <a:br>
              <a:rPr lang="tr-TR" sz="1800" b="0" i="0" u="none" strike="noStrike" baseline="0" dirty="0">
                <a:solidFill>
                  <a:srgbClr val="000000"/>
                </a:solidFill>
                <a:latin typeface="Book Antiqua" panose="02040602050305030304" pitchFamily="18" charset="0"/>
              </a:rPr>
            </a:br>
            <a:r>
              <a:rPr lang="tr-TR" sz="2900" b="1" dirty="0">
                <a:solidFill>
                  <a:srgbClr val="FF0000"/>
                </a:solidFill>
                <a:effectLst>
                  <a:outerShdw blurRad="38100" dist="38100" dir="2700000" algn="tl">
                    <a:srgbClr val="000000">
                      <a:alpha val="43137"/>
                    </a:srgbClr>
                  </a:outerShdw>
                </a:effectLst>
                <a:latin typeface="+mn-lt"/>
              </a:rPr>
              <a:t>YEŞİL</a:t>
            </a:r>
          </a:p>
        </p:txBody>
      </p:sp>
      <p:sp>
        <p:nvSpPr>
          <p:cNvPr id="3" name="İçerik Yer Tutucusu 2">
            <a:extLst>
              <a:ext uri="{FF2B5EF4-FFF2-40B4-BE49-F238E27FC236}">
                <a16:creationId xmlns:a16="http://schemas.microsoft.com/office/drawing/2014/main" id="{114BAC51-DBD7-4F47-A941-F5F76CD5245B}"/>
              </a:ext>
            </a:extLst>
          </p:cNvPr>
          <p:cNvSpPr>
            <a:spLocks noGrp="1"/>
          </p:cNvSpPr>
          <p:nvPr>
            <p:ph idx="1"/>
          </p:nvPr>
        </p:nvSpPr>
        <p:spPr>
          <a:solidFill>
            <a:srgbClr val="92D050"/>
          </a:solidFill>
        </p:spPr>
        <p:txBody>
          <a:bodyPr>
            <a:normAutofit lnSpcReduction="10000"/>
          </a:bodyPr>
          <a:lstStyle/>
          <a:p>
            <a:pPr algn="just">
              <a:lnSpc>
                <a:spcPct val="80000"/>
              </a:lnSpc>
              <a:buFont typeface="Wingdings" panose="05000000000000000000" pitchFamily="2" charset="2"/>
              <a:buChar char="ü"/>
            </a:pPr>
            <a:r>
              <a:rPr lang="tr-TR" sz="2600" dirty="0"/>
              <a:t>Geri besleme (</a:t>
            </a:r>
            <a:r>
              <a:rPr lang="tr-TR" sz="2600" dirty="0" err="1"/>
              <a:t>feedback</a:t>
            </a:r>
            <a:r>
              <a:rPr lang="tr-TR" sz="2600" dirty="0"/>
              <a:t>) isteniyorsa kullanılabilir.</a:t>
            </a:r>
          </a:p>
          <a:p>
            <a:pPr algn="just">
              <a:lnSpc>
                <a:spcPct val="80000"/>
              </a:lnSpc>
              <a:buFont typeface="Wingdings" panose="05000000000000000000" pitchFamily="2" charset="2"/>
              <a:buChar char="ü"/>
            </a:pPr>
            <a:endParaRPr lang="tr-TR" sz="2600" dirty="0"/>
          </a:p>
          <a:p>
            <a:pPr algn="just">
              <a:lnSpc>
                <a:spcPct val="80000"/>
              </a:lnSpc>
              <a:buFont typeface="Wingdings" panose="05000000000000000000" pitchFamily="2" charset="2"/>
              <a:buChar char="ü"/>
            </a:pPr>
            <a:r>
              <a:rPr lang="tr-TR" sz="2600" dirty="0"/>
              <a:t>Güven veren renktir, sadakat ve zekayı simgeler.</a:t>
            </a:r>
          </a:p>
          <a:p>
            <a:pPr algn="just">
              <a:lnSpc>
                <a:spcPct val="80000"/>
              </a:lnSpc>
              <a:buFont typeface="Wingdings" panose="05000000000000000000" pitchFamily="2" charset="2"/>
              <a:buChar char="ü"/>
            </a:pPr>
            <a:endParaRPr lang="tr-TR" sz="2600" dirty="0"/>
          </a:p>
          <a:p>
            <a:pPr algn="just">
              <a:lnSpc>
                <a:spcPct val="80000"/>
              </a:lnSpc>
              <a:buFont typeface="Wingdings" panose="05000000000000000000" pitchFamily="2" charset="2"/>
              <a:buChar char="ü"/>
            </a:pPr>
            <a:r>
              <a:rPr lang="tr-TR" sz="2600" dirty="0"/>
              <a:t>Bankaların logolarında hakim renktir. </a:t>
            </a:r>
          </a:p>
          <a:p>
            <a:pPr algn="just">
              <a:lnSpc>
                <a:spcPct val="80000"/>
              </a:lnSpc>
              <a:buFont typeface="Wingdings" panose="05000000000000000000" pitchFamily="2" charset="2"/>
              <a:buChar char="ü"/>
            </a:pPr>
            <a:endParaRPr lang="tr-TR" sz="2600" dirty="0"/>
          </a:p>
          <a:p>
            <a:pPr algn="just">
              <a:lnSpc>
                <a:spcPct val="80000"/>
              </a:lnSpc>
              <a:buFont typeface="Wingdings" panose="05000000000000000000" pitchFamily="2" charset="2"/>
              <a:buChar char="ü"/>
            </a:pPr>
            <a:r>
              <a:rPr lang="tr-TR" sz="2600" dirty="0"/>
              <a:t>Yaratıcılığı körükler büyük lokanta mutfaklarında yeşil tercih edilir. </a:t>
            </a:r>
          </a:p>
          <a:p>
            <a:pPr algn="just">
              <a:lnSpc>
                <a:spcPct val="80000"/>
              </a:lnSpc>
              <a:buFont typeface="Wingdings" panose="05000000000000000000" pitchFamily="2" charset="2"/>
              <a:buChar char="ü"/>
            </a:pPr>
            <a:endParaRPr lang="tr-TR" sz="2600" dirty="0"/>
          </a:p>
          <a:p>
            <a:pPr algn="just">
              <a:lnSpc>
                <a:spcPct val="80000"/>
              </a:lnSpc>
              <a:buFont typeface="Wingdings" panose="05000000000000000000" pitchFamily="2" charset="2"/>
              <a:buChar char="ü"/>
            </a:pPr>
            <a:r>
              <a:rPr lang="tr-TR" sz="2600" dirty="0"/>
              <a:t>Rahatlatıcı, sakinleştirici ve şifa vericidir.</a:t>
            </a:r>
          </a:p>
          <a:p>
            <a:pPr algn="just">
              <a:lnSpc>
                <a:spcPct val="80000"/>
              </a:lnSpc>
              <a:buFont typeface="Wingdings" panose="05000000000000000000" pitchFamily="2" charset="2"/>
              <a:buChar char="ü"/>
            </a:pPr>
            <a:endParaRPr lang="tr-TR" sz="2600" dirty="0"/>
          </a:p>
          <a:p>
            <a:pPr algn="just">
              <a:lnSpc>
                <a:spcPct val="80000"/>
              </a:lnSpc>
              <a:buFont typeface="Wingdings" panose="05000000000000000000" pitchFamily="2" charset="2"/>
              <a:buChar char="ü"/>
            </a:pPr>
            <a:r>
              <a:rPr lang="tr-TR" sz="2600" dirty="0"/>
              <a:t>Denge ve dayanıklılığın simgesidir.</a:t>
            </a:r>
          </a:p>
          <a:p>
            <a:pPr algn="just"/>
            <a:endParaRPr lang="tr-TR" dirty="0"/>
          </a:p>
        </p:txBody>
      </p:sp>
      <p:sp>
        <p:nvSpPr>
          <p:cNvPr id="4" name="Slayt Numarası Yer Tutucusu 3">
            <a:extLst>
              <a:ext uri="{FF2B5EF4-FFF2-40B4-BE49-F238E27FC236}">
                <a16:creationId xmlns:a16="http://schemas.microsoft.com/office/drawing/2014/main" id="{22B360A0-7EE2-4320-95FB-6EA0BEF43D81}"/>
              </a:ext>
            </a:extLst>
          </p:cNvPr>
          <p:cNvSpPr>
            <a:spLocks noGrp="1"/>
          </p:cNvSpPr>
          <p:nvPr>
            <p:ph type="sldNum" sz="quarter" idx="12"/>
          </p:nvPr>
        </p:nvSpPr>
        <p:spPr/>
        <p:txBody>
          <a:bodyPr/>
          <a:lstStyle/>
          <a:p>
            <a:fld id="{D955456D-EDC7-4268-BE3E-5964AA3AA61D}" type="slidenum">
              <a:rPr lang="tr-TR" smtClean="0"/>
              <a:pPr/>
              <a:t>7</a:t>
            </a:fld>
            <a:endParaRPr lang="tr-TR"/>
          </a:p>
        </p:txBody>
      </p:sp>
    </p:spTree>
    <p:extLst>
      <p:ext uri="{BB962C8B-B14F-4D97-AF65-F5344CB8AC3E}">
        <p14:creationId xmlns:p14="http://schemas.microsoft.com/office/powerpoint/2010/main" val="3158415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D8D70A-2082-4320-A134-7E66AA277BD7}"/>
              </a:ext>
            </a:extLst>
          </p:cNvPr>
          <p:cNvSpPr>
            <a:spLocks noGrp="1"/>
          </p:cNvSpPr>
          <p:nvPr>
            <p:ph type="title"/>
          </p:nvPr>
        </p:nvSpPr>
        <p:spPr/>
        <p:txBody>
          <a:bodyPr/>
          <a:lstStyle/>
          <a:p>
            <a:br>
              <a:rPr lang="tr-TR" sz="1800" b="0" i="0" u="none" strike="noStrike" baseline="0" dirty="0">
                <a:solidFill>
                  <a:srgbClr val="000000"/>
                </a:solidFill>
                <a:latin typeface="Book Antiqua" panose="02040602050305030304" pitchFamily="18" charset="0"/>
              </a:rPr>
            </a:br>
            <a:r>
              <a:rPr lang="tr-TR" sz="2900" b="1" dirty="0">
                <a:solidFill>
                  <a:srgbClr val="FF0000"/>
                </a:solidFill>
                <a:effectLst>
                  <a:outerShdw blurRad="38100" dist="38100" dir="2700000" algn="tl">
                    <a:srgbClr val="000000">
                      <a:alpha val="43137"/>
                    </a:srgbClr>
                  </a:outerShdw>
                </a:effectLst>
                <a:latin typeface="+mn-lt"/>
              </a:rPr>
              <a:t>KIRMIZI</a:t>
            </a:r>
          </a:p>
        </p:txBody>
      </p:sp>
      <p:sp>
        <p:nvSpPr>
          <p:cNvPr id="3" name="İçerik Yer Tutucusu 2">
            <a:extLst>
              <a:ext uri="{FF2B5EF4-FFF2-40B4-BE49-F238E27FC236}">
                <a16:creationId xmlns:a16="http://schemas.microsoft.com/office/drawing/2014/main" id="{D283BA8E-6E0B-40CB-9C22-FF1E43542C8F}"/>
              </a:ext>
            </a:extLst>
          </p:cNvPr>
          <p:cNvSpPr>
            <a:spLocks noGrp="1"/>
          </p:cNvSpPr>
          <p:nvPr>
            <p:ph idx="1"/>
          </p:nvPr>
        </p:nvSpPr>
        <p:spPr>
          <a:solidFill>
            <a:srgbClr val="FF0000"/>
          </a:solidFill>
        </p:spPr>
        <p:txBody>
          <a:bodyPr>
            <a:normAutofit lnSpcReduction="10000"/>
          </a:bodyPr>
          <a:lstStyle/>
          <a:p>
            <a:pPr algn="just">
              <a:lnSpc>
                <a:spcPct val="80000"/>
              </a:lnSpc>
              <a:buFont typeface="Courier New" panose="02070309020205020404" pitchFamily="49" charset="0"/>
              <a:buChar char="o"/>
            </a:pPr>
            <a:r>
              <a:rPr lang="tr-TR" sz="2600" dirty="0"/>
              <a:t>Şiddetli ve güçlü her şeyi temsil eden tüm renklerin en sıcağıdır.</a:t>
            </a:r>
          </a:p>
          <a:p>
            <a:pPr algn="just">
              <a:lnSpc>
                <a:spcPct val="80000"/>
              </a:lnSpc>
              <a:buFont typeface="Courier New" panose="02070309020205020404" pitchFamily="49" charset="0"/>
              <a:buChar char="o"/>
            </a:pPr>
            <a:endParaRPr lang="tr-TR" sz="2600" dirty="0"/>
          </a:p>
          <a:p>
            <a:pPr algn="just">
              <a:lnSpc>
                <a:spcPct val="80000"/>
              </a:lnSpc>
              <a:buFont typeface="Courier New" panose="02070309020205020404" pitchFamily="49" charset="0"/>
              <a:buChar char="o"/>
            </a:pPr>
            <a:r>
              <a:rPr lang="tr-TR" sz="2600" dirty="0"/>
              <a:t>Bir grubu motive etmek için kullanılabilir.</a:t>
            </a:r>
          </a:p>
          <a:p>
            <a:pPr algn="just">
              <a:lnSpc>
                <a:spcPct val="80000"/>
              </a:lnSpc>
              <a:buFont typeface="Courier New" panose="02070309020205020404" pitchFamily="49" charset="0"/>
              <a:buChar char="o"/>
            </a:pPr>
            <a:endParaRPr lang="tr-TR" sz="2600" dirty="0"/>
          </a:p>
          <a:p>
            <a:pPr algn="just">
              <a:lnSpc>
                <a:spcPct val="80000"/>
              </a:lnSpc>
              <a:buFont typeface="Courier New" panose="02070309020205020404" pitchFamily="49" charset="0"/>
              <a:buChar char="o"/>
            </a:pPr>
            <a:r>
              <a:rPr lang="tr-TR" sz="2600" dirty="0"/>
              <a:t>Kırmızı ve yeşil bir arada kullanılmamalıdır. (Renk Körleri)</a:t>
            </a:r>
          </a:p>
          <a:p>
            <a:pPr algn="just">
              <a:lnSpc>
                <a:spcPct val="80000"/>
              </a:lnSpc>
              <a:buFont typeface="Courier New" panose="02070309020205020404" pitchFamily="49" charset="0"/>
              <a:buChar char="o"/>
            </a:pPr>
            <a:endParaRPr lang="tr-TR" sz="2600" dirty="0"/>
          </a:p>
          <a:p>
            <a:pPr algn="just">
              <a:lnSpc>
                <a:spcPct val="80000"/>
              </a:lnSpc>
              <a:buFont typeface="Courier New" panose="02070309020205020404" pitchFamily="49" charset="0"/>
              <a:buChar char="o"/>
            </a:pPr>
            <a:r>
              <a:rPr lang="es-ES" sz="2600" dirty="0"/>
              <a:t>Mavi ve mor ile uyum sağlamaz</a:t>
            </a:r>
            <a:r>
              <a:rPr lang="tr-TR" sz="2600" dirty="0"/>
              <a:t>.</a:t>
            </a:r>
          </a:p>
          <a:p>
            <a:pPr algn="just">
              <a:lnSpc>
                <a:spcPct val="80000"/>
              </a:lnSpc>
              <a:buFont typeface="Courier New" panose="02070309020205020404" pitchFamily="49" charset="0"/>
              <a:buChar char="o"/>
            </a:pPr>
            <a:endParaRPr lang="es-ES" sz="2600" dirty="0"/>
          </a:p>
          <a:p>
            <a:pPr algn="just">
              <a:lnSpc>
                <a:spcPct val="80000"/>
              </a:lnSpc>
              <a:buFont typeface="Courier New" panose="02070309020205020404" pitchFamily="49" charset="0"/>
              <a:buChar char="o"/>
            </a:pPr>
            <a:r>
              <a:rPr lang="tr-TR" sz="2600" dirty="0"/>
              <a:t>Kırmızı, iş hayatında başarısızlığı, finans sektöründe kaybı temsil eder. Her zaman bir uyarı olarak algılanır.</a:t>
            </a:r>
          </a:p>
          <a:p>
            <a:pPr algn="just"/>
            <a:endParaRPr lang="tr-TR" dirty="0"/>
          </a:p>
        </p:txBody>
      </p:sp>
      <p:sp>
        <p:nvSpPr>
          <p:cNvPr id="4" name="Slayt Numarası Yer Tutucusu 3">
            <a:extLst>
              <a:ext uri="{FF2B5EF4-FFF2-40B4-BE49-F238E27FC236}">
                <a16:creationId xmlns:a16="http://schemas.microsoft.com/office/drawing/2014/main" id="{99DA742E-47C9-466C-8DEB-D4FB2A53DE1A}"/>
              </a:ext>
            </a:extLst>
          </p:cNvPr>
          <p:cNvSpPr>
            <a:spLocks noGrp="1"/>
          </p:cNvSpPr>
          <p:nvPr>
            <p:ph type="sldNum" sz="quarter" idx="12"/>
          </p:nvPr>
        </p:nvSpPr>
        <p:spPr/>
        <p:txBody>
          <a:bodyPr/>
          <a:lstStyle/>
          <a:p>
            <a:fld id="{D955456D-EDC7-4268-BE3E-5964AA3AA61D}" type="slidenum">
              <a:rPr lang="tr-TR" smtClean="0"/>
              <a:pPr/>
              <a:t>8</a:t>
            </a:fld>
            <a:endParaRPr lang="tr-TR"/>
          </a:p>
        </p:txBody>
      </p:sp>
    </p:spTree>
    <p:extLst>
      <p:ext uri="{BB962C8B-B14F-4D97-AF65-F5344CB8AC3E}">
        <p14:creationId xmlns:p14="http://schemas.microsoft.com/office/powerpoint/2010/main" val="1647187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160828-C7E6-4D28-BC81-2FD65894BBE3}"/>
              </a:ext>
            </a:extLst>
          </p:cNvPr>
          <p:cNvSpPr>
            <a:spLocks noGrp="1"/>
          </p:cNvSpPr>
          <p:nvPr>
            <p:ph type="title"/>
          </p:nvPr>
        </p:nvSpPr>
        <p:spPr/>
        <p:txBody>
          <a:bodyPr/>
          <a:lstStyle/>
          <a:p>
            <a:br>
              <a:rPr lang="tr-TR" sz="1800" b="0" i="0" u="none" strike="noStrike" baseline="0" dirty="0">
                <a:solidFill>
                  <a:srgbClr val="000000"/>
                </a:solidFill>
                <a:latin typeface="Book Antiqua" panose="02040602050305030304" pitchFamily="18" charset="0"/>
              </a:rPr>
            </a:br>
            <a:r>
              <a:rPr lang="tr-TR" sz="2900" b="1" dirty="0">
                <a:solidFill>
                  <a:srgbClr val="FF0000"/>
                </a:solidFill>
                <a:effectLst>
                  <a:outerShdw blurRad="38100" dist="38100" dir="2700000" algn="tl">
                    <a:srgbClr val="000000">
                      <a:alpha val="43137"/>
                    </a:srgbClr>
                  </a:outerShdw>
                </a:effectLst>
                <a:latin typeface="+mn-lt"/>
              </a:rPr>
              <a:t>MOR</a:t>
            </a:r>
          </a:p>
        </p:txBody>
      </p:sp>
      <p:sp>
        <p:nvSpPr>
          <p:cNvPr id="3" name="İçerik Yer Tutucusu 2">
            <a:extLst>
              <a:ext uri="{FF2B5EF4-FFF2-40B4-BE49-F238E27FC236}">
                <a16:creationId xmlns:a16="http://schemas.microsoft.com/office/drawing/2014/main" id="{85BFCA74-0A8B-4B97-A3AC-29ABB3978393}"/>
              </a:ext>
            </a:extLst>
          </p:cNvPr>
          <p:cNvSpPr>
            <a:spLocks noGrp="1"/>
          </p:cNvSpPr>
          <p:nvPr>
            <p:ph idx="1"/>
          </p:nvPr>
        </p:nvSpPr>
        <p:spPr>
          <a:xfrm>
            <a:off x="457200" y="1600200"/>
            <a:ext cx="8229600" cy="3268959"/>
          </a:xfrm>
          <a:solidFill>
            <a:srgbClr val="7030A0"/>
          </a:solidFill>
        </p:spPr>
        <p:txBody>
          <a:bodyPr>
            <a:noAutofit/>
          </a:bodyPr>
          <a:lstStyle/>
          <a:p>
            <a:pPr algn="just">
              <a:lnSpc>
                <a:spcPct val="80000"/>
              </a:lnSpc>
            </a:pPr>
            <a:r>
              <a:rPr lang="tr-TR" dirty="0"/>
              <a:t>Asaleti simgeler. Bilgelik, lüks ve gücün simgesidir.</a:t>
            </a:r>
          </a:p>
          <a:p>
            <a:pPr algn="just">
              <a:lnSpc>
                <a:spcPct val="80000"/>
              </a:lnSpc>
            </a:pPr>
            <a:endParaRPr lang="tr-TR" dirty="0"/>
          </a:p>
          <a:p>
            <a:pPr algn="just">
              <a:lnSpc>
                <a:spcPct val="80000"/>
              </a:lnSpc>
            </a:pPr>
            <a:r>
              <a:rPr lang="tr-TR" dirty="0" err="1"/>
              <a:t>Nevrotik</a:t>
            </a:r>
            <a:r>
              <a:rPr lang="tr-TR" dirty="0"/>
              <a:t> duyguları açığa çıkardığından insanları bilinç altının korkuttuğu saptanmıştır </a:t>
            </a:r>
          </a:p>
          <a:p>
            <a:pPr algn="just">
              <a:lnSpc>
                <a:spcPct val="80000"/>
              </a:lnSpc>
            </a:pPr>
            <a:endParaRPr lang="tr-TR" dirty="0"/>
          </a:p>
          <a:p>
            <a:pPr algn="just">
              <a:lnSpc>
                <a:spcPct val="80000"/>
              </a:lnSpc>
            </a:pPr>
            <a:r>
              <a:rPr lang="sv-SE" dirty="0"/>
              <a:t>Ekranda gözü oldukça fazla yorar</a:t>
            </a:r>
            <a:r>
              <a:rPr lang="tr-TR" dirty="0"/>
              <a:t>.</a:t>
            </a:r>
            <a:endParaRPr lang="sv-SE" dirty="0"/>
          </a:p>
          <a:p>
            <a:pPr algn="just"/>
            <a:endParaRPr lang="tr-TR" dirty="0"/>
          </a:p>
        </p:txBody>
      </p:sp>
      <p:sp>
        <p:nvSpPr>
          <p:cNvPr id="4" name="Slayt Numarası Yer Tutucusu 3">
            <a:extLst>
              <a:ext uri="{FF2B5EF4-FFF2-40B4-BE49-F238E27FC236}">
                <a16:creationId xmlns:a16="http://schemas.microsoft.com/office/drawing/2014/main" id="{CA9A4A92-FB04-406E-B517-0632A988BEAF}"/>
              </a:ext>
            </a:extLst>
          </p:cNvPr>
          <p:cNvSpPr>
            <a:spLocks noGrp="1"/>
          </p:cNvSpPr>
          <p:nvPr>
            <p:ph type="sldNum" sz="quarter" idx="12"/>
          </p:nvPr>
        </p:nvSpPr>
        <p:spPr/>
        <p:txBody>
          <a:bodyPr/>
          <a:lstStyle/>
          <a:p>
            <a:fld id="{D955456D-EDC7-4268-BE3E-5964AA3AA61D}" type="slidenum">
              <a:rPr lang="tr-TR" smtClean="0"/>
              <a:pPr/>
              <a:t>9</a:t>
            </a:fld>
            <a:endParaRPr lang="tr-TR"/>
          </a:p>
        </p:txBody>
      </p:sp>
    </p:spTree>
    <p:extLst>
      <p:ext uri="{BB962C8B-B14F-4D97-AF65-F5344CB8AC3E}">
        <p14:creationId xmlns:p14="http://schemas.microsoft.com/office/powerpoint/2010/main" val="343931883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Klasi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2673</TotalTime>
  <Words>818</Words>
  <Application>Microsoft Office PowerPoint</Application>
  <PresentationFormat>Ekran Gösterisi (4:3)</PresentationFormat>
  <Paragraphs>255</Paragraphs>
  <Slides>25</Slides>
  <Notes>1</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25</vt:i4>
      </vt:variant>
    </vt:vector>
  </HeadingPairs>
  <TitlesOfParts>
    <vt:vector size="34" baseType="lpstr">
      <vt:lpstr>Arial</vt:lpstr>
      <vt:lpstr>Book Antiqua</vt:lpstr>
      <vt:lpstr>Calibri</vt:lpstr>
      <vt:lpstr>Comic Sans MS</vt:lpstr>
      <vt:lpstr>Courier New</vt:lpstr>
      <vt:lpstr>Georgia</vt:lpstr>
      <vt:lpstr>Times New Roman</vt:lpstr>
      <vt:lpstr>Wingdings</vt:lpstr>
      <vt:lpstr>Ofis Teması</vt:lpstr>
      <vt:lpstr>PowerPoint Sunusu</vt:lpstr>
      <vt:lpstr>SUNUM İÇERİĞİ</vt:lpstr>
      <vt:lpstr> RENKLER HAKKINDA DİKKAT EDİLMESİ GEREKENLER</vt:lpstr>
      <vt:lpstr> TURUNCU</vt:lpstr>
      <vt:lpstr> SİYAH</vt:lpstr>
      <vt:lpstr> MAVİ</vt:lpstr>
      <vt:lpstr> YEŞİL</vt:lpstr>
      <vt:lpstr> KIRMIZI</vt:lpstr>
      <vt:lpstr> MOR</vt:lpstr>
      <vt:lpstr> KAHVERENGİ</vt:lpstr>
      <vt:lpstr> SARI</vt:lpstr>
      <vt:lpstr>Renk-Uyumsuzluk Örneği</vt:lpstr>
      <vt:lpstr>Renk Uyumsuzluğuna Örnek</vt:lpstr>
      <vt:lpstr>Renk Uyumsuzluğuna Örnek</vt:lpstr>
      <vt:lpstr>Renk-Uyumsuzluk Örneği</vt:lpstr>
      <vt:lpstr>Renk-Uzaklık Örneği</vt:lpstr>
      <vt:lpstr>Çizelgeler-1</vt:lpstr>
      <vt:lpstr>Çizelgeler-2</vt:lpstr>
      <vt:lpstr>Örnek Çizelge: Genel Organik Tarım Bitkisel Üretim Verileri (Geçiş Süreci Dahil)</vt:lpstr>
      <vt:lpstr>Sunum Süresince Yapılması Gerekenler-1</vt:lpstr>
      <vt:lpstr>Word’den Sunuya Aktarım</vt:lpstr>
      <vt:lpstr>Sunum Süresince Yapılması Gerekenler-2</vt:lpstr>
      <vt:lpstr>Sunum Süresince Yapılması Gerekenler-3</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yenerataseven</dc:creator>
  <cp:lastModifiedBy>Doç. Dr. Yener ATASEVEN</cp:lastModifiedBy>
  <cp:revision>178</cp:revision>
  <dcterms:created xsi:type="dcterms:W3CDTF">2017-05-18T11:05:24Z</dcterms:created>
  <dcterms:modified xsi:type="dcterms:W3CDTF">2021-04-20T10:31:15Z</dcterms:modified>
</cp:coreProperties>
</file>