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418" r:id="rId3"/>
    <p:sldId id="381" r:id="rId4"/>
    <p:sldId id="419" r:id="rId5"/>
    <p:sldId id="420" r:id="rId6"/>
    <p:sldId id="421" r:id="rId7"/>
    <p:sldId id="422" r:id="rId8"/>
    <p:sldId id="423" r:id="rId9"/>
    <p:sldId id="437" r:id="rId10"/>
    <p:sldId id="261" r:id="rId11"/>
    <p:sldId id="258" r:id="rId12"/>
    <p:sldId id="424" r:id="rId13"/>
    <p:sldId id="425" r:id="rId14"/>
    <p:sldId id="426" r:id="rId15"/>
    <p:sldId id="427" r:id="rId16"/>
    <p:sldId id="428" r:id="rId17"/>
    <p:sldId id="429" r:id="rId18"/>
    <p:sldId id="430" r:id="rId19"/>
    <p:sldId id="264" r:id="rId20"/>
    <p:sldId id="292" r:id="rId21"/>
    <p:sldId id="291" r:id="rId22"/>
    <p:sldId id="431" r:id="rId23"/>
    <p:sldId id="432" r:id="rId24"/>
    <p:sldId id="433" r:id="rId25"/>
    <p:sldId id="295" r:id="rId26"/>
    <p:sldId id="296" r:id="rId27"/>
    <p:sldId id="297" r:id="rId28"/>
    <p:sldId id="299" r:id="rId29"/>
    <p:sldId id="435" r:id="rId30"/>
    <p:sldId id="287" r:id="rId31"/>
    <p:sldId id="436"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PER" initials="C" lastIdx="1" clrIdx="0">
    <p:extLst>
      <p:ext uri="{19B8F6BF-5375-455C-9EA6-DF929625EA0E}">
        <p15:presenceInfo xmlns:p15="http://schemas.microsoft.com/office/powerpoint/2012/main" userId="CASP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2"/>
    <p:restoredTop sz="94708"/>
  </p:normalViewPr>
  <p:slideViewPr>
    <p:cSldViewPr>
      <p:cViewPr varScale="1">
        <p:scale>
          <a:sx n="88" d="100"/>
          <a:sy n="88" d="100"/>
        </p:scale>
        <p:origin x="1192"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2A0414-7723-4374-BC36-8B88BE8C863D}" type="doc">
      <dgm:prSet loTypeId="urn:microsoft.com/office/officeart/2005/8/layout/hList6" loCatId="list" qsTypeId="urn:microsoft.com/office/officeart/2005/8/quickstyle/simple3" qsCatId="simple" csTypeId="urn:microsoft.com/office/officeart/2005/8/colors/accent1_2" csCatId="accent1" phldr="1"/>
      <dgm:spPr/>
      <dgm:t>
        <a:bodyPr/>
        <a:lstStyle/>
        <a:p>
          <a:endParaRPr lang="tr-TR"/>
        </a:p>
      </dgm:t>
    </dgm:pt>
    <dgm:pt modelId="{AD173983-131B-4B6B-BD20-51C533A02F6B}">
      <dgm:prSet phldrT="[Metin]" custT="1"/>
      <dgm:spPr/>
      <dgm:t>
        <a:bodyPr/>
        <a:lstStyle/>
        <a:p>
          <a:pPr>
            <a:buFont typeface="Arial" charset="0"/>
            <a:buChar char="•"/>
          </a:pPr>
          <a:r>
            <a:rPr lang="tr-TR" sz="2400" b="1" dirty="0">
              <a:latin typeface="Comic Sans MS" panose="030F0702030302020204" pitchFamily="66" charset="0"/>
              <a:cs typeface="Arial" charset="0"/>
            </a:rPr>
            <a:t>Tarihsel süreç içinde özel </a:t>
          </a:r>
          <a:r>
            <a:rPr lang="tr-TR" sz="2400" b="1" dirty="0" err="1">
              <a:latin typeface="Comic Sans MS" panose="030F0702030302020204" pitchFamily="66" charset="0"/>
              <a:cs typeface="Arial" charset="0"/>
            </a:rPr>
            <a:t>gereksinimli</a:t>
          </a:r>
          <a:r>
            <a:rPr lang="tr-TR" sz="2400" b="1" dirty="0">
              <a:latin typeface="Comic Sans MS" panose="030F0702030302020204" pitchFamily="66" charset="0"/>
              <a:cs typeface="Arial" charset="0"/>
            </a:rPr>
            <a:t> bireylerin eğitimlerinin gerçekleştirildiği ilk ortamlar ayrı yatılı ya da gündüzlü özel eğitim okulları iken, günümüzde kaynaştırma daha fazla kabul görmeye başlamıştır. </a:t>
          </a:r>
          <a:endParaRPr lang="tr-TR" sz="2400" b="1" i="1" dirty="0">
            <a:latin typeface="Comic Sans MS" panose="030F0702030302020204" pitchFamily="66" charset="0"/>
            <a:cs typeface="Arial" charset="0"/>
          </a:endParaRPr>
        </a:p>
      </dgm:t>
    </dgm:pt>
    <dgm:pt modelId="{54A73A39-F30B-44F8-BA76-BE3CE68D583B}" type="parTrans" cxnId="{E1C6FFA8-F5D1-4D14-93B1-5C928FF27AA1}">
      <dgm:prSet/>
      <dgm:spPr/>
      <dgm:t>
        <a:bodyPr/>
        <a:lstStyle/>
        <a:p>
          <a:endParaRPr lang="tr-TR" sz="2000" b="1">
            <a:latin typeface="Comic Sans MS" panose="030F0702030302020204" pitchFamily="66" charset="0"/>
          </a:endParaRPr>
        </a:p>
      </dgm:t>
    </dgm:pt>
    <dgm:pt modelId="{C3866CBD-9EA3-405B-AEAF-E859DA087F86}" type="sibTrans" cxnId="{E1C6FFA8-F5D1-4D14-93B1-5C928FF27AA1}">
      <dgm:prSet/>
      <dgm:spPr/>
      <dgm:t>
        <a:bodyPr/>
        <a:lstStyle/>
        <a:p>
          <a:endParaRPr lang="tr-TR" sz="2000" b="1">
            <a:latin typeface="Comic Sans MS" panose="030F0702030302020204" pitchFamily="66" charset="0"/>
          </a:endParaRPr>
        </a:p>
      </dgm:t>
    </dgm:pt>
    <dgm:pt modelId="{64D18111-22F3-4022-937C-CAE0F85A5678}">
      <dgm:prSet phldrT="[Metin]" custT="1"/>
      <dgm:spPr/>
      <dgm:t>
        <a:bodyPr/>
        <a:lstStyle/>
        <a:p>
          <a:pPr>
            <a:buFont typeface="Arial" charset="0"/>
            <a:buChar char="•"/>
          </a:pPr>
          <a:r>
            <a:rPr lang="tr-TR" sz="2400" b="1" dirty="0">
              <a:latin typeface="Comic Sans MS" panose="030F0702030302020204" pitchFamily="66" charset="0"/>
              <a:cs typeface="Arial" charset="0"/>
            </a:rPr>
            <a:t>Kaynaştırmanın kabul görmeye başladığı ilk yıllarda kaynaştırma kavramının daha çok kullanıldığı, son yıllarda ise bütünleştirme kavramının tercih edildiği görülmektedir. </a:t>
          </a:r>
          <a:endParaRPr lang="tr-TR" sz="2400" b="1" dirty="0">
            <a:latin typeface="Comic Sans MS" panose="030F0702030302020204" pitchFamily="66" charset="0"/>
          </a:endParaRPr>
        </a:p>
      </dgm:t>
    </dgm:pt>
    <dgm:pt modelId="{2CAAB742-1159-4FED-8CB2-059AEAD8678B}" type="parTrans" cxnId="{12DAEE19-03F3-4B82-BCB0-B9388B71487D}">
      <dgm:prSet/>
      <dgm:spPr/>
      <dgm:t>
        <a:bodyPr/>
        <a:lstStyle/>
        <a:p>
          <a:endParaRPr lang="tr-TR" sz="2000" b="1">
            <a:latin typeface="Comic Sans MS" panose="030F0702030302020204" pitchFamily="66" charset="0"/>
          </a:endParaRPr>
        </a:p>
      </dgm:t>
    </dgm:pt>
    <dgm:pt modelId="{E3171637-61C5-462B-809A-6ACBB6EC8871}" type="sibTrans" cxnId="{12DAEE19-03F3-4B82-BCB0-B9388B71487D}">
      <dgm:prSet/>
      <dgm:spPr/>
      <dgm:t>
        <a:bodyPr/>
        <a:lstStyle/>
        <a:p>
          <a:endParaRPr lang="tr-TR" sz="2000" b="1">
            <a:latin typeface="Comic Sans MS" panose="030F0702030302020204" pitchFamily="66" charset="0"/>
          </a:endParaRPr>
        </a:p>
      </dgm:t>
    </dgm:pt>
    <dgm:pt modelId="{9C1BB8B5-F270-4D29-98C1-F1B3F049E83E}" type="pres">
      <dgm:prSet presAssocID="{C92A0414-7723-4374-BC36-8B88BE8C863D}" presName="Name0" presStyleCnt="0">
        <dgm:presLayoutVars>
          <dgm:dir/>
          <dgm:resizeHandles val="exact"/>
        </dgm:presLayoutVars>
      </dgm:prSet>
      <dgm:spPr/>
    </dgm:pt>
    <dgm:pt modelId="{BE25CB3F-80F7-4104-A061-5B150AEE7D39}" type="pres">
      <dgm:prSet presAssocID="{AD173983-131B-4B6B-BD20-51C533A02F6B}" presName="node" presStyleLbl="node1" presStyleIdx="0" presStyleCnt="2">
        <dgm:presLayoutVars>
          <dgm:bulletEnabled val="1"/>
        </dgm:presLayoutVars>
      </dgm:prSet>
      <dgm:spPr/>
    </dgm:pt>
    <dgm:pt modelId="{6142AB4E-9CF9-4DCE-9761-13A422800D5B}" type="pres">
      <dgm:prSet presAssocID="{C3866CBD-9EA3-405B-AEAF-E859DA087F86}" presName="sibTrans" presStyleCnt="0"/>
      <dgm:spPr/>
    </dgm:pt>
    <dgm:pt modelId="{64F243B6-39F3-4C80-8074-57955914AD18}" type="pres">
      <dgm:prSet presAssocID="{64D18111-22F3-4022-937C-CAE0F85A5678}" presName="node" presStyleLbl="node1" presStyleIdx="1" presStyleCnt="2">
        <dgm:presLayoutVars>
          <dgm:bulletEnabled val="1"/>
        </dgm:presLayoutVars>
      </dgm:prSet>
      <dgm:spPr/>
    </dgm:pt>
  </dgm:ptLst>
  <dgm:cxnLst>
    <dgm:cxn modelId="{12DAEE19-03F3-4B82-BCB0-B9388B71487D}" srcId="{C92A0414-7723-4374-BC36-8B88BE8C863D}" destId="{64D18111-22F3-4022-937C-CAE0F85A5678}" srcOrd="1" destOrd="0" parTransId="{2CAAB742-1159-4FED-8CB2-059AEAD8678B}" sibTransId="{E3171637-61C5-462B-809A-6ACBB6EC8871}"/>
    <dgm:cxn modelId="{D1FD4022-AD9F-45D9-B186-E08DF3193D9E}" type="presOf" srcId="{64D18111-22F3-4022-937C-CAE0F85A5678}" destId="{64F243B6-39F3-4C80-8074-57955914AD18}" srcOrd="0" destOrd="0" presId="urn:microsoft.com/office/officeart/2005/8/layout/hList6"/>
    <dgm:cxn modelId="{E5481830-B988-4433-B269-71C4D195F3BB}" type="presOf" srcId="{AD173983-131B-4B6B-BD20-51C533A02F6B}" destId="{BE25CB3F-80F7-4104-A061-5B150AEE7D39}" srcOrd="0" destOrd="0" presId="urn:microsoft.com/office/officeart/2005/8/layout/hList6"/>
    <dgm:cxn modelId="{E1C6FFA8-F5D1-4D14-93B1-5C928FF27AA1}" srcId="{C92A0414-7723-4374-BC36-8B88BE8C863D}" destId="{AD173983-131B-4B6B-BD20-51C533A02F6B}" srcOrd="0" destOrd="0" parTransId="{54A73A39-F30B-44F8-BA76-BE3CE68D583B}" sibTransId="{C3866CBD-9EA3-405B-AEAF-E859DA087F86}"/>
    <dgm:cxn modelId="{DB11D4DD-AFD2-4684-BD62-E69A6130A3BA}" type="presOf" srcId="{C92A0414-7723-4374-BC36-8B88BE8C863D}" destId="{9C1BB8B5-F270-4D29-98C1-F1B3F049E83E}" srcOrd="0" destOrd="0" presId="urn:microsoft.com/office/officeart/2005/8/layout/hList6"/>
    <dgm:cxn modelId="{DE2C87DB-CA21-4758-86E5-D2B46A5E3CE9}" type="presParOf" srcId="{9C1BB8B5-F270-4D29-98C1-F1B3F049E83E}" destId="{BE25CB3F-80F7-4104-A061-5B150AEE7D39}" srcOrd="0" destOrd="0" presId="urn:microsoft.com/office/officeart/2005/8/layout/hList6"/>
    <dgm:cxn modelId="{A69D3EE6-AA06-4093-898F-3CFBE41A4CA5}" type="presParOf" srcId="{9C1BB8B5-F270-4D29-98C1-F1B3F049E83E}" destId="{6142AB4E-9CF9-4DCE-9761-13A422800D5B}" srcOrd="1" destOrd="0" presId="urn:microsoft.com/office/officeart/2005/8/layout/hList6"/>
    <dgm:cxn modelId="{3088321C-0994-4B90-AB73-EA92AF264DC1}" type="presParOf" srcId="{9C1BB8B5-F270-4D29-98C1-F1B3F049E83E}" destId="{64F243B6-39F3-4C80-8074-57955914AD18}"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AB60FCD-60C1-4FD4-B8A9-C214BD1E3EE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4E65633C-5CE5-479A-9C51-7B175F2A9B2A}">
      <dgm:prSet phldrT="[Metin]" custT="1"/>
      <dgm:spPr/>
      <dgm:t>
        <a:bodyPr/>
        <a:lstStyle/>
        <a:p>
          <a:r>
            <a:rPr lang="tr-TR" sz="2800" b="1" dirty="0">
              <a:solidFill>
                <a:srgbClr val="FF0000"/>
              </a:solidFill>
              <a:latin typeface="Comic Sans MS" panose="030F0702030302020204" pitchFamily="66" charset="0"/>
              <a:cs typeface="Arial" charset="0"/>
            </a:rPr>
            <a:t>Kaynaştırma Uygulaması ile ilgili Sorunlar </a:t>
          </a:r>
          <a:endParaRPr lang="tr-TR" sz="2800" b="1" dirty="0">
            <a:solidFill>
              <a:srgbClr val="FF0000"/>
            </a:solidFill>
            <a:latin typeface="Comic Sans MS" panose="030F0702030302020204" pitchFamily="66" charset="0"/>
          </a:endParaRPr>
        </a:p>
      </dgm:t>
    </dgm:pt>
    <dgm:pt modelId="{3F0E28FA-920E-4C48-8747-286E4546F88A}" type="parTrans" cxnId="{36703B6A-C3CB-4BE9-96D7-A1479CBD8557}">
      <dgm:prSet/>
      <dgm:spPr/>
      <dgm:t>
        <a:bodyPr/>
        <a:lstStyle/>
        <a:p>
          <a:endParaRPr lang="tr-TR" sz="2000" b="1">
            <a:latin typeface="Comic Sans MS" panose="030F0702030302020204" pitchFamily="66" charset="0"/>
          </a:endParaRPr>
        </a:p>
      </dgm:t>
    </dgm:pt>
    <dgm:pt modelId="{3564A60D-BAA5-4248-AE5F-E54320A7E832}" type="sibTrans" cxnId="{36703B6A-C3CB-4BE9-96D7-A1479CBD8557}">
      <dgm:prSet/>
      <dgm:spPr/>
      <dgm:t>
        <a:bodyPr/>
        <a:lstStyle/>
        <a:p>
          <a:endParaRPr lang="tr-TR" sz="2000" b="1">
            <a:latin typeface="Comic Sans MS" panose="030F0702030302020204" pitchFamily="66" charset="0"/>
          </a:endParaRPr>
        </a:p>
      </dgm:t>
    </dgm:pt>
    <dgm:pt modelId="{B88B25CE-4323-49A8-BE8B-BD47857E1037}">
      <dgm:prSet phldrT="[Metin]" custT="1"/>
      <dgm:spPr/>
      <dgm:t>
        <a:bodyPr/>
        <a:lstStyle/>
        <a:p>
          <a:r>
            <a:rPr lang="tr-TR" sz="2800" b="1" dirty="0">
              <a:latin typeface="Comic Sans MS" panose="030F0702030302020204" pitchFamily="66" charset="0"/>
              <a:cs typeface="Arial" charset="0"/>
            </a:rPr>
            <a:t>Yeterli destek hizmet personelinin olmaması,</a:t>
          </a:r>
        </a:p>
      </dgm:t>
    </dgm:pt>
    <dgm:pt modelId="{EF1D3131-35DD-4B9A-B7C5-806FEB876509}" type="parTrans" cxnId="{6FB78BC6-706C-4811-B4B4-C213C630C899}">
      <dgm:prSet/>
      <dgm:spPr/>
      <dgm:t>
        <a:bodyPr/>
        <a:lstStyle/>
        <a:p>
          <a:endParaRPr lang="tr-TR" sz="2000" b="1">
            <a:latin typeface="Comic Sans MS" panose="030F0702030302020204" pitchFamily="66" charset="0"/>
          </a:endParaRPr>
        </a:p>
      </dgm:t>
    </dgm:pt>
    <dgm:pt modelId="{84ECA777-9E87-4446-9D7D-98D014075288}" type="sibTrans" cxnId="{6FB78BC6-706C-4811-B4B4-C213C630C899}">
      <dgm:prSet/>
      <dgm:spPr/>
      <dgm:t>
        <a:bodyPr/>
        <a:lstStyle/>
        <a:p>
          <a:endParaRPr lang="tr-TR" sz="2000" b="1">
            <a:latin typeface="Comic Sans MS" panose="030F0702030302020204" pitchFamily="66" charset="0"/>
          </a:endParaRPr>
        </a:p>
      </dgm:t>
    </dgm:pt>
    <dgm:pt modelId="{93AE49FA-2FBC-46FE-A8E1-08E9DF76BC60}">
      <dgm:prSet phldrT="[Metin]" custT="1"/>
      <dgm:spPr/>
      <dgm:t>
        <a:bodyPr/>
        <a:lstStyle/>
        <a:p>
          <a:r>
            <a:rPr lang="tr-TR" sz="2800" b="1" dirty="0">
              <a:latin typeface="Comic Sans MS" panose="030F0702030302020204" pitchFamily="66" charset="0"/>
              <a:cs typeface="Arial" charset="0"/>
            </a:rPr>
            <a:t>Sınıfların ve okulların kaynaştırma uygulanması için uygun fiziksel ortam niteliği taşımaması,</a:t>
          </a:r>
        </a:p>
      </dgm:t>
    </dgm:pt>
    <dgm:pt modelId="{966CE362-EE7A-4D4F-8695-45E1FCD3AFC9}" type="parTrans" cxnId="{C45E2DBC-4C81-49FD-91D4-F101C8E8EB37}">
      <dgm:prSet/>
      <dgm:spPr/>
      <dgm:t>
        <a:bodyPr/>
        <a:lstStyle/>
        <a:p>
          <a:endParaRPr lang="tr-TR" sz="2000" b="1">
            <a:latin typeface="Comic Sans MS" panose="030F0702030302020204" pitchFamily="66" charset="0"/>
          </a:endParaRPr>
        </a:p>
      </dgm:t>
    </dgm:pt>
    <dgm:pt modelId="{D6FCA4AA-3503-47D7-AF46-1439C194AE37}" type="sibTrans" cxnId="{C45E2DBC-4C81-49FD-91D4-F101C8E8EB37}">
      <dgm:prSet/>
      <dgm:spPr/>
      <dgm:t>
        <a:bodyPr/>
        <a:lstStyle/>
        <a:p>
          <a:endParaRPr lang="tr-TR" sz="2000" b="1">
            <a:latin typeface="Comic Sans MS" panose="030F0702030302020204" pitchFamily="66" charset="0"/>
          </a:endParaRPr>
        </a:p>
      </dgm:t>
    </dgm:pt>
    <dgm:pt modelId="{AA7F2808-42C2-40E1-B000-60924DE3B955}">
      <dgm:prSet phldrT="[Metin]" custT="1"/>
      <dgm:spPr/>
      <dgm:t>
        <a:bodyPr/>
        <a:lstStyle/>
        <a:p>
          <a:r>
            <a:rPr lang="tr-TR" sz="2800" b="1" dirty="0">
              <a:latin typeface="Comic Sans MS" panose="030F0702030302020204" pitchFamily="66" charset="0"/>
              <a:cs typeface="Arial" charset="0"/>
            </a:rPr>
            <a:t>Eğitimcilerin ve okul yöneticilerinin kaynaştırma ile ilgili yeterli bilgiye sahip olmaması, </a:t>
          </a:r>
        </a:p>
      </dgm:t>
    </dgm:pt>
    <dgm:pt modelId="{9315BA65-D5AD-4660-9B31-653FA8D37A0C}" type="parTrans" cxnId="{E9F49720-5432-4124-9402-E8BE512AAE25}">
      <dgm:prSet/>
      <dgm:spPr/>
      <dgm:t>
        <a:bodyPr/>
        <a:lstStyle/>
        <a:p>
          <a:endParaRPr lang="tr-TR" sz="2000" b="1">
            <a:latin typeface="Comic Sans MS" panose="030F0702030302020204" pitchFamily="66" charset="0"/>
          </a:endParaRPr>
        </a:p>
      </dgm:t>
    </dgm:pt>
    <dgm:pt modelId="{1FBDD955-DD2A-4CEE-B61F-D87E44D3A009}" type="sibTrans" cxnId="{E9F49720-5432-4124-9402-E8BE512AAE25}">
      <dgm:prSet/>
      <dgm:spPr/>
      <dgm:t>
        <a:bodyPr/>
        <a:lstStyle/>
        <a:p>
          <a:endParaRPr lang="tr-TR" sz="2000" b="1">
            <a:latin typeface="Comic Sans MS" panose="030F0702030302020204" pitchFamily="66" charset="0"/>
          </a:endParaRPr>
        </a:p>
      </dgm:t>
    </dgm:pt>
    <dgm:pt modelId="{F21B521D-7B10-44E3-8AC9-A490A97E1E23}">
      <dgm:prSet phldrT="[Metin]" custT="1"/>
      <dgm:spPr/>
      <dgm:t>
        <a:bodyPr/>
        <a:lstStyle/>
        <a:p>
          <a:r>
            <a:rPr lang="tr-TR" sz="2800" b="1" dirty="0">
              <a:latin typeface="Comic Sans MS" panose="030F0702030302020204" pitchFamily="66" charset="0"/>
              <a:cs typeface="Arial" charset="0"/>
            </a:rPr>
            <a:t>Olumsuz eğitimci tutumları, </a:t>
          </a:r>
        </a:p>
      </dgm:t>
    </dgm:pt>
    <dgm:pt modelId="{5B1A4243-469A-49D4-A6E7-3E8357B29720}" type="parTrans" cxnId="{15CC0C82-E904-485D-9BD1-50EF44D1CC0C}">
      <dgm:prSet/>
      <dgm:spPr/>
      <dgm:t>
        <a:bodyPr/>
        <a:lstStyle/>
        <a:p>
          <a:endParaRPr lang="tr-TR" sz="2000" b="1">
            <a:latin typeface="Comic Sans MS" panose="030F0702030302020204" pitchFamily="66" charset="0"/>
          </a:endParaRPr>
        </a:p>
      </dgm:t>
    </dgm:pt>
    <dgm:pt modelId="{57FDD3EF-5F6E-4431-9B15-1749DD4B8EC5}" type="sibTrans" cxnId="{15CC0C82-E904-485D-9BD1-50EF44D1CC0C}">
      <dgm:prSet/>
      <dgm:spPr/>
      <dgm:t>
        <a:bodyPr/>
        <a:lstStyle/>
        <a:p>
          <a:endParaRPr lang="tr-TR" sz="2000" b="1">
            <a:latin typeface="Comic Sans MS" panose="030F0702030302020204" pitchFamily="66" charset="0"/>
          </a:endParaRPr>
        </a:p>
      </dgm:t>
    </dgm:pt>
    <dgm:pt modelId="{9C8373CC-50E0-4799-ACB1-BD82C474B508}">
      <dgm:prSet phldrT="[Metin]" custT="1"/>
      <dgm:spPr/>
      <dgm:t>
        <a:bodyPr/>
        <a:lstStyle/>
        <a:p>
          <a:r>
            <a:rPr lang="tr-TR" sz="2800" b="1" dirty="0">
              <a:latin typeface="Comic Sans MS" panose="030F0702030302020204" pitchFamily="66" charset="0"/>
              <a:cs typeface="Arial" charset="0"/>
            </a:rPr>
            <a:t>Destek hizmetlerinin sunulmaması</a:t>
          </a:r>
          <a:endParaRPr lang="tr-TR" sz="2800" b="1" dirty="0">
            <a:latin typeface="Comic Sans MS" panose="030F0702030302020204" pitchFamily="66" charset="0"/>
          </a:endParaRPr>
        </a:p>
      </dgm:t>
    </dgm:pt>
    <dgm:pt modelId="{E50E18FD-A8FB-484A-99E5-35176018D2D0}" type="parTrans" cxnId="{12CCA00A-D587-43AE-9ECE-AA26A3B7FEAB}">
      <dgm:prSet/>
      <dgm:spPr/>
      <dgm:t>
        <a:bodyPr/>
        <a:lstStyle/>
        <a:p>
          <a:endParaRPr lang="tr-TR" sz="2000" b="1">
            <a:latin typeface="Comic Sans MS" panose="030F0702030302020204" pitchFamily="66" charset="0"/>
          </a:endParaRPr>
        </a:p>
      </dgm:t>
    </dgm:pt>
    <dgm:pt modelId="{22DE8183-73C5-4657-858E-B1B6E585AB03}" type="sibTrans" cxnId="{12CCA00A-D587-43AE-9ECE-AA26A3B7FEAB}">
      <dgm:prSet/>
      <dgm:spPr/>
      <dgm:t>
        <a:bodyPr/>
        <a:lstStyle/>
        <a:p>
          <a:endParaRPr lang="tr-TR" sz="2000" b="1">
            <a:latin typeface="Comic Sans MS" panose="030F0702030302020204" pitchFamily="66" charset="0"/>
          </a:endParaRPr>
        </a:p>
      </dgm:t>
    </dgm:pt>
    <dgm:pt modelId="{BE69AB8C-1FE8-4782-8C22-363FBFCA0CA5}" type="pres">
      <dgm:prSet presAssocID="{4AB60FCD-60C1-4FD4-B8A9-C214BD1E3EE2}" presName="vert0" presStyleCnt="0">
        <dgm:presLayoutVars>
          <dgm:dir/>
          <dgm:animOne val="branch"/>
          <dgm:animLvl val="lvl"/>
        </dgm:presLayoutVars>
      </dgm:prSet>
      <dgm:spPr/>
    </dgm:pt>
    <dgm:pt modelId="{0491443C-70F6-49C9-A696-7CD931F77FFB}" type="pres">
      <dgm:prSet presAssocID="{4E65633C-5CE5-479A-9C51-7B175F2A9B2A}" presName="thickLine" presStyleLbl="alignNode1" presStyleIdx="0" presStyleCnt="1"/>
      <dgm:spPr/>
    </dgm:pt>
    <dgm:pt modelId="{92AC2CA0-9B61-49E7-8375-8477B6946F08}" type="pres">
      <dgm:prSet presAssocID="{4E65633C-5CE5-479A-9C51-7B175F2A9B2A}" presName="horz1" presStyleCnt="0"/>
      <dgm:spPr/>
    </dgm:pt>
    <dgm:pt modelId="{76CCC292-5ECA-4A86-B590-4BDF856C941B}" type="pres">
      <dgm:prSet presAssocID="{4E65633C-5CE5-479A-9C51-7B175F2A9B2A}" presName="tx1" presStyleLbl="revTx" presStyleIdx="0" presStyleCnt="6"/>
      <dgm:spPr/>
    </dgm:pt>
    <dgm:pt modelId="{10BE9487-DEE7-470C-80B7-317C821EB606}" type="pres">
      <dgm:prSet presAssocID="{4E65633C-5CE5-479A-9C51-7B175F2A9B2A}" presName="vert1" presStyleCnt="0"/>
      <dgm:spPr/>
    </dgm:pt>
    <dgm:pt modelId="{95D92533-F7DC-4511-803A-53372FB5D473}" type="pres">
      <dgm:prSet presAssocID="{B88B25CE-4323-49A8-BE8B-BD47857E1037}" presName="vertSpace2a" presStyleCnt="0"/>
      <dgm:spPr/>
    </dgm:pt>
    <dgm:pt modelId="{536D0144-650A-4FF7-9FB0-91560C155CDB}" type="pres">
      <dgm:prSet presAssocID="{B88B25CE-4323-49A8-BE8B-BD47857E1037}" presName="horz2" presStyleCnt="0"/>
      <dgm:spPr/>
    </dgm:pt>
    <dgm:pt modelId="{E54BC542-6495-45BB-9243-C2BC6E31B0A2}" type="pres">
      <dgm:prSet presAssocID="{B88B25CE-4323-49A8-BE8B-BD47857E1037}" presName="horzSpace2" presStyleCnt="0"/>
      <dgm:spPr/>
    </dgm:pt>
    <dgm:pt modelId="{B3D8A4F9-7FFD-424C-83F4-41892935BE1F}" type="pres">
      <dgm:prSet presAssocID="{B88B25CE-4323-49A8-BE8B-BD47857E1037}" presName="tx2" presStyleLbl="revTx" presStyleIdx="1" presStyleCnt="6"/>
      <dgm:spPr/>
    </dgm:pt>
    <dgm:pt modelId="{B93D0A29-555D-474A-A65D-5A9078215F1B}" type="pres">
      <dgm:prSet presAssocID="{B88B25CE-4323-49A8-BE8B-BD47857E1037}" presName="vert2" presStyleCnt="0"/>
      <dgm:spPr/>
    </dgm:pt>
    <dgm:pt modelId="{43C2A351-9536-4852-8DE6-634193BB86A0}" type="pres">
      <dgm:prSet presAssocID="{B88B25CE-4323-49A8-BE8B-BD47857E1037}" presName="thinLine2b" presStyleLbl="callout" presStyleIdx="0" presStyleCnt="5"/>
      <dgm:spPr/>
    </dgm:pt>
    <dgm:pt modelId="{7EC1FE3D-8D34-4DEE-A673-82EF79E4AF85}" type="pres">
      <dgm:prSet presAssocID="{B88B25CE-4323-49A8-BE8B-BD47857E1037}" presName="vertSpace2b" presStyleCnt="0"/>
      <dgm:spPr/>
    </dgm:pt>
    <dgm:pt modelId="{3A7822DB-8C17-483F-A3EA-FE76B1540465}" type="pres">
      <dgm:prSet presAssocID="{93AE49FA-2FBC-46FE-A8E1-08E9DF76BC60}" presName="horz2" presStyleCnt="0"/>
      <dgm:spPr/>
    </dgm:pt>
    <dgm:pt modelId="{2264AFE1-377C-4E93-9A53-829B23F7D2B4}" type="pres">
      <dgm:prSet presAssocID="{93AE49FA-2FBC-46FE-A8E1-08E9DF76BC60}" presName="horzSpace2" presStyleCnt="0"/>
      <dgm:spPr/>
    </dgm:pt>
    <dgm:pt modelId="{6A7A24A6-DD0C-453B-A68C-CC8411EBBA5F}" type="pres">
      <dgm:prSet presAssocID="{93AE49FA-2FBC-46FE-A8E1-08E9DF76BC60}" presName="tx2" presStyleLbl="revTx" presStyleIdx="2" presStyleCnt="6"/>
      <dgm:spPr/>
    </dgm:pt>
    <dgm:pt modelId="{025AE1D7-0E6B-4CB7-86D7-C095E9C470C0}" type="pres">
      <dgm:prSet presAssocID="{93AE49FA-2FBC-46FE-A8E1-08E9DF76BC60}" presName="vert2" presStyleCnt="0"/>
      <dgm:spPr/>
    </dgm:pt>
    <dgm:pt modelId="{216CAD61-B4C3-40EB-9771-E9818D8C95D1}" type="pres">
      <dgm:prSet presAssocID="{93AE49FA-2FBC-46FE-A8E1-08E9DF76BC60}" presName="thinLine2b" presStyleLbl="callout" presStyleIdx="1" presStyleCnt="5"/>
      <dgm:spPr/>
    </dgm:pt>
    <dgm:pt modelId="{2DB18E79-EC00-4AAB-AF4A-5240FCD15764}" type="pres">
      <dgm:prSet presAssocID="{93AE49FA-2FBC-46FE-A8E1-08E9DF76BC60}" presName="vertSpace2b" presStyleCnt="0"/>
      <dgm:spPr/>
    </dgm:pt>
    <dgm:pt modelId="{911861A0-F8B6-4142-98FE-DED55D4E0C86}" type="pres">
      <dgm:prSet presAssocID="{AA7F2808-42C2-40E1-B000-60924DE3B955}" presName="horz2" presStyleCnt="0"/>
      <dgm:spPr/>
    </dgm:pt>
    <dgm:pt modelId="{C90D2D3B-AFE6-46CC-8C84-AA6B7CA2D59E}" type="pres">
      <dgm:prSet presAssocID="{AA7F2808-42C2-40E1-B000-60924DE3B955}" presName="horzSpace2" presStyleCnt="0"/>
      <dgm:spPr/>
    </dgm:pt>
    <dgm:pt modelId="{5F0359A8-6329-4B52-A1FB-E9A9F2E6D440}" type="pres">
      <dgm:prSet presAssocID="{AA7F2808-42C2-40E1-B000-60924DE3B955}" presName="tx2" presStyleLbl="revTx" presStyleIdx="3" presStyleCnt="6"/>
      <dgm:spPr/>
    </dgm:pt>
    <dgm:pt modelId="{3BA53021-065D-40DE-9EE4-5C7D5C53FEB7}" type="pres">
      <dgm:prSet presAssocID="{AA7F2808-42C2-40E1-B000-60924DE3B955}" presName="vert2" presStyleCnt="0"/>
      <dgm:spPr/>
    </dgm:pt>
    <dgm:pt modelId="{D513DACC-069D-461F-9F2D-51DE5D8D5158}" type="pres">
      <dgm:prSet presAssocID="{AA7F2808-42C2-40E1-B000-60924DE3B955}" presName="thinLine2b" presStyleLbl="callout" presStyleIdx="2" presStyleCnt="5"/>
      <dgm:spPr/>
    </dgm:pt>
    <dgm:pt modelId="{92592ED9-1400-43B6-9E70-1DFA6952461B}" type="pres">
      <dgm:prSet presAssocID="{AA7F2808-42C2-40E1-B000-60924DE3B955}" presName="vertSpace2b" presStyleCnt="0"/>
      <dgm:spPr/>
    </dgm:pt>
    <dgm:pt modelId="{6879BF3A-2319-46FE-A59C-AC614780D0D6}" type="pres">
      <dgm:prSet presAssocID="{F21B521D-7B10-44E3-8AC9-A490A97E1E23}" presName="horz2" presStyleCnt="0"/>
      <dgm:spPr/>
    </dgm:pt>
    <dgm:pt modelId="{3AAB6F06-3544-4EAF-A6D6-4A2243011B46}" type="pres">
      <dgm:prSet presAssocID="{F21B521D-7B10-44E3-8AC9-A490A97E1E23}" presName="horzSpace2" presStyleCnt="0"/>
      <dgm:spPr/>
    </dgm:pt>
    <dgm:pt modelId="{FEB5BD1F-CF6A-4248-B013-14D808427EBA}" type="pres">
      <dgm:prSet presAssocID="{F21B521D-7B10-44E3-8AC9-A490A97E1E23}" presName="tx2" presStyleLbl="revTx" presStyleIdx="4" presStyleCnt="6"/>
      <dgm:spPr/>
    </dgm:pt>
    <dgm:pt modelId="{7BA2E962-1908-4EDA-B162-7BF91D6C936D}" type="pres">
      <dgm:prSet presAssocID="{F21B521D-7B10-44E3-8AC9-A490A97E1E23}" presName="vert2" presStyleCnt="0"/>
      <dgm:spPr/>
    </dgm:pt>
    <dgm:pt modelId="{36777555-F529-49F0-AAA1-9F76FF144A05}" type="pres">
      <dgm:prSet presAssocID="{F21B521D-7B10-44E3-8AC9-A490A97E1E23}" presName="thinLine2b" presStyleLbl="callout" presStyleIdx="3" presStyleCnt="5"/>
      <dgm:spPr/>
    </dgm:pt>
    <dgm:pt modelId="{B2F92C43-0A39-4836-9602-39481CCD06C8}" type="pres">
      <dgm:prSet presAssocID="{F21B521D-7B10-44E3-8AC9-A490A97E1E23}" presName="vertSpace2b" presStyleCnt="0"/>
      <dgm:spPr/>
    </dgm:pt>
    <dgm:pt modelId="{1192E5B0-613C-40E7-BEE6-A51797452D4C}" type="pres">
      <dgm:prSet presAssocID="{9C8373CC-50E0-4799-ACB1-BD82C474B508}" presName="horz2" presStyleCnt="0"/>
      <dgm:spPr/>
    </dgm:pt>
    <dgm:pt modelId="{FDA42539-F4E1-4CB2-A786-270E72B67204}" type="pres">
      <dgm:prSet presAssocID="{9C8373CC-50E0-4799-ACB1-BD82C474B508}" presName="horzSpace2" presStyleCnt="0"/>
      <dgm:spPr/>
    </dgm:pt>
    <dgm:pt modelId="{C2B25A9D-C6BB-414B-936F-54BFA82C3C18}" type="pres">
      <dgm:prSet presAssocID="{9C8373CC-50E0-4799-ACB1-BD82C474B508}" presName="tx2" presStyleLbl="revTx" presStyleIdx="5" presStyleCnt="6"/>
      <dgm:spPr/>
    </dgm:pt>
    <dgm:pt modelId="{37DD8086-00E9-4890-8A9E-2993C8FBCA98}" type="pres">
      <dgm:prSet presAssocID="{9C8373CC-50E0-4799-ACB1-BD82C474B508}" presName="vert2" presStyleCnt="0"/>
      <dgm:spPr/>
    </dgm:pt>
    <dgm:pt modelId="{56ECE367-DEF3-4C11-AB56-DF69D454DA7D}" type="pres">
      <dgm:prSet presAssocID="{9C8373CC-50E0-4799-ACB1-BD82C474B508}" presName="thinLine2b" presStyleLbl="callout" presStyleIdx="4" presStyleCnt="5"/>
      <dgm:spPr/>
    </dgm:pt>
    <dgm:pt modelId="{11B37F2C-32EB-4D6B-8E1F-8050C96A4AC0}" type="pres">
      <dgm:prSet presAssocID="{9C8373CC-50E0-4799-ACB1-BD82C474B508}" presName="vertSpace2b" presStyleCnt="0"/>
      <dgm:spPr/>
    </dgm:pt>
  </dgm:ptLst>
  <dgm:cxnLst>
    <dgm:cxn modelId="{12CCA00A-D587-43AE-9ECE-AA26A3B7FEAB}" srcId="{4E65633C-5CE5-479A-9C51-7B175F2A9B2A}" destId="{9C8373CC-50E0-4799-ACB1-BD82C474B508}" srcOrd="4" destOrd="0" parTransId="{E50E18FD-A8FB-484A-99E5-35176018D2D0}" sibTransId="{22DE8183-73C5-4657-858E-B1B6E585AB03}"/>
    <dgm:cxn modelId="{E9F49720-5432-4124-9402-E8BE512AAE25}" srcId="{4E65633C-5CE5-479A-9C51-7B175F2A9B2A}" destId="{AA7F2808-42C2-40E1-B000-60924DE3B955}" srcOrd="2" destOrd="0" parTransId="{9315BA65-D5AD-4660-9B31-653FA8D37A0C}" sibTransId="{1FBDD955-DD2A-4CEE-B61F-D87E44D3A009}"/>
    <dgm:cxn modelId="{6241742A-3674-4C25-B2C2-2A734FC59960}" type="presOf" srcId="{F21B521D-7B10-44E3-8AC9-A490A97E1E23}" destId="{FEB5BD1F-CF6A-4248-B013-14D808427EBA}" srcOrd="0" destOrd="0" presId="urn:microsoft.com/office/officeart/2008/layout/LinedList"/>
    <dgm:cxn modelId="{972C7744-7B65-4840-B367-B603B17D33FD}" type="presOf" srcId="{AA7F2808-42C2-40E1-B000-60924DE3B955}" destId="{5F0359A8-6329-4B52-A1FB-E9A9F2E6D440}" srcOrd="0" destOrd="0" presId="urn:microsoft.com/office/officeart/2008/layout/LinedList"/>
    <dgm:cxn modelId="{B89F1360-7229-40D4-8027-FB1F38479140}" type="presOf" srcId="{4AB60FCD-60C1-4FD4-B8A9-C214BD1E3EE2}" destId="{BE69AB8C-1FE8-4782-8C22-363FBFCA0CA5}" srcOrd="0" destOrd="0" presId="urn:microsoft.com/office/officeart/2008/layout/LinedList"/>
    <dgm:cxn modelId="{36703B6A-C3CB-4BE9-96D7-A1479CBD8557}" srcId="{4AB60FCD-60C1-4FD4-B8A9-C214BD1E3EE2}" destId="{4E65633C-5CE5-479A-9C51-7B175F2A9B2A}" srcOrd="0" destOrd="0" parTransId="{3F0E28FA-920E-4C48-8747-286E4546F88A}" sibTransId="{3564A60D-BAA5-4248-AE5F-E54320A7E832}"/>
    <dgm:cxn modelId="{15CC0C82-E904-485D-9BD1-50EF44D1CC0C}" srcId="{4E65633C-5CE5-479A-9C51-7B175F2A9B2A}" destId="{F21B521D-7B10-44E3-8AC9-A490A97E1E23}" srcOrd="3" destOrd="0" parTransId="{5B1A4243-469A-49D4-A6E7-3E8357B29720}" sibTransId="{57FDD3EF-5F6E-4431-9B15-1749DD4B8EC5}"/>
    <dgm:cxn modelId="{B6B7898C-E22B-44A8-B0EA-BFEE37052D0D}" type="presOf" srcId="{B88B25CE-4323-49A8-BE8B-BD47857E1037}" destId="{B3D8A4F9-7FFD-424C-83F4-41892935BE1F}" srcOrd="0" destOrd="0" presId="urn:microsoft.com/office/officeart/2008/layout/LinedList"/>
    <dgm:cxn modelId="{F298948C-5C8A-4AE3-98B8-C2D06A85262D}" type="presOf" srcId="{9C8373CC-50E0-4799-ACB1-BD82C474B508}" destId="{C2B25A9D-C6BB-414B-936F-54BFA82C3C18}" srcOrd="0" destOrd="0" presId="urn:microsoft.com/office/officeart/2008/layout/LinedList"/>
    <dgm:cxn modelId="{C45E2DBC-4C81-49FD-91D4-F101C8E8EB37}" srcId="{4E65633C-5CE5-479A-9C51-7B175F2A9B2A}" destId="{93AE49FA-2FBC-46FE-A8E1-08E9DF76BC60}" srcOrd="1" destOrd="0" parTransId="{966CE362-EE7A-4D4F-8695-45E1FCD3AFC9}" sibTransId="{D6FCA4AA-3503-47D7-AF46-1439C194AE37}"/>
    <dgm:cxn modelId="{6FB78BC6-706C-4811-B4B4-C213C630C899}" srcId="{4E65633C-5CE5-479A-9C51-7B175F2A9B2A}" destId="{B88B25CE-4323-49A8-BE8B-BD47857E1037}" srcOrd="0" destOrd="0" parTransId="{EF1D3131-35DD-4B9A-B7C5-806FEB876509}" sibTransId="{84ECA777-9E87-4446-9D7D-98D014075288}"/>
    <dgm:cxn modelId="{36AF17CE-DA7F-431B-AF0A-8D4213852C6D}" type="presOf" srcId="{93AE49FA-2FBC-46FE-A8E1-08E9DF76BC60}" destId="{6A7A24A6-DD0C-453B-A68C-CC8411EBBA5F}" srcOrd="0" destOrd="0" presId="urn:microsoft.com/office/officeart/2008/layout/LinedList"/>
    <dgm:cxn modelId="{D4FC3BF7-103D-4955-87C6-608F31ED8409}" type="presOf" srcId="{4E65633C-5CE5-479A-9C51-7B175F2A9B2A}" destId="{76CCC292-5ECA-4A86-B590-4BDF856C941B}" srcOrd="0" destOrd="0" presId="urn:microsoft.com/office/officeart/2008/layout/LinedList"/>
    <dgm:cxn modelId="{84898BF3-CD72-4741-AC1D-BB5E215CFC08}" type="presParOf" srcId="{BE69AB8C-1FE8-4782-8C22-363FBFCA0CA5}" destId="{0491443C-70F6-49C9-A696-7CD931F77FFB}" srcOrd="0" destOrd="0" presId="urn:microsoft.com/office/officeart/2008/layout/LinedList"/>
    <dgm:cxn modelId="{DB009E17-F82D-47E7-BCCF-447F2FD5BA7D}" type="presParOf" srcId="{BE69AB8C-1FE8-4782-8C22-363FBFCA0CA5}" destId="{92AC2CA0-9B61-49E7-8375-8477B6946F08}" srcOrd="1" destOrd="0" presId="urn:microsoft.com/office/officeart/2008/layout/LinedList"/>
    <dgm:cxn modelId="{065F40CD-DAF3-4EBB-A7EC-7612787080C5}" type="presParOf" srcId="{92AC2CA0-9B61-49E7-8375-8477B6946F08}" destId="{76CCC292-5ECA-4A86-B590-4BDF856C941B}" srcOrd="0" destOrd="0" presId="urn:microsoft.com/office/officeart/2008/layout/LinedList"/>
    <dgm:cxn modelId="{2416B404-211D-4132-A982-1EF592994200}" type="presParOf" srcId="{92AC2CA0-9B61-49E7-8375-8477B6946F08}" destId="{10BE9487-DEE7-470C-80B7-317C821EB606}" srcOrd="1" destOrd="0" presId="urn:microsoft.com/office/officeart/2008/layout/LinedList"/>
    <dgm:cxn modelId="{F7DF7D6E-FB7C-4DDF-8CB4-1F3DC2B9F8EB}" type="presParOf" srcId="{10BE9487-DEE7-470C-80B7-317C821EB606}" destId="{95D92533-F7DC-4511-803A-53372FB5D473}" srcOrd="0" destOrd="0" presId="urn:microsoft.com/office/officeart/2008/layout/LinedList"/>
    <dgm:cxn modelId="{BEC70A16-A4A0-4AC0-AD34-A13939F254FF}" type="presParOf" srcId="{10BE9487-DEE7-470C-80B7-317C821EB606}" destId="{536D0144-650A-4FF7-9FB0-91560C155CDB}" srcOrd="1" destOrd="0" presId="urn:microsoft.com/office/officeart/2008/layout/LinedList"/>
    <dgm:cxn modelId="{22AA55C8-467A-460F-81E4-52A17155B559}" type="presParOf" srcId="{536D0144-650A-4FF7-9FB0-91560C155CDB}" destId="{E54BC542-6495-45BB-9243-C2BC6E31B0A2}" srcOrd="0" destOrd="0" presId="urn:microsoft.com/office/officeart/2008/layout/LinedList"/>
    <dgm:cxn modelId="{D7943F97-80DB-46F9-848C-E674D11FF968}" type="presParOf" srcId="{536D0144-650A-4FF7-9FB0-91560C155CDB}" destId="{B3D8A4F9-7FFD-424C-83F4-41892935BE1F}" srcOrd="1" destOrd="0" presId="urn:microsoft.com/office/officeart/2008/layout/LinedList"/>
    <dgm:cxn modelId="{A356387C-95F6-4D7E-809C-0BBFF1E6D87C}" type="presParOf" srcId="{536D0144-650A-4FF7-9FB0-91560C155CDB}" destId="{B93D0A29-555D-474A-A65D-5A9078215F1B}" srcOrd="2" destOrd="0" presId="urn:microsoft.com/office/officeart/2008/layout/LinedList"/>
    <dgm:cxn modelId="{B7702D20-AE1D-4F14-ACA6-7269D8BBFB39}" type="presParOf" srcId="{10BE9487-DEE7-470C-80B7-317C821EB606}" destId="{43C2A351-9536-4852-8DE6-634193BB86A0}" srcOrd="2" destOrd="0" presId="urn:microsoft.com/office/officeart/2008/layout/LinedList"/>
    <dgm:cxn modelId="{03BF6365-75FA-4BA0-85D7-B3DD991B51D3}" type="presParOf" srcId="{10BE9487-DEE7-470C-80B7-317C821EB606}" destId="{7EC1FE3D-8D34-4DEE-A673-82EF79E4AF85}" srcOrd="3" destOrd="0" presId="urn:microsoft.com/office/officeart/2008/layout/LinedList"/>
    <dgm:cxn modelId="{AC32A890-E571-4831-9972-F6782B4C428C}" type="presParOf" srcId="{10BE9487-DEE7-470C-80B7-317C821EB606}" destId="{3A7822DB-8C17-483F-A3EA-FE76B1540465}" srcOrd="4" destOrd="0" presId="urn:microsoft.com/office/officeart/2008/layout/LinedList"/>
    <dgm:cxn modelId="{60CF5C3C-BCC3-4C93-ACE7-669722BA0497}" type="presParOf" srcId="{3A7822DB-8C17-483F-A3EA-FE76B1540465}" destId="{2264AFE1-377C-4E93-9A53-829B23F7D2B4}" srcOrd="0" destOrd="0" presId="urn:microsoft.com/office/officeart/2008/layout/LinedList"/>
    <dgm:cxn modelId="{6D917808-1347-45EF-A186-4ACB39C89AC1}" type="presParOf" srcId="{3A7822DB-8C17-483F-A3EA-FE76B1540465}" destId="{6A7A24A6-DD0C-453B-A68C-CC8411EBBA5F}" srcOrd="1" destOrd="0" presId="urn:microsoft.com/office/officeart/2008/layout/LinedList"/>
    <dgm:cxn modelId="{A3266AEA-4FD4-4CC0-A3D6-6C2D11BBC30D}" type="presParOf" srcId="{3A7822DB-8C17-483F-A3EA-FE76B1540465}" destId="{025AE1D7-0E6B-4CB7-86D7-C095E9C470C0}" srcOrd="2" destOrd="0" presId="urn:microsoft.com/office/officeart/2008/layout/LinedList"/>
    <dgm:cxn modelId="{4C366C39-4843-4809-8F9C-21156E303552}" type="presParOf" srcId="{10BE9487-DEE7-470C-80B7-317C821EB606}" destId="{216CAD61-B4C3-40EB-9771-E9818D8C95D1}" srcOrd="5" destOrd="0" presId="urn:microsoft.com/office/officeart/2008/layout/LinedList"/>
    <dgm:cxn modelId="{DF0957B3-B512-46E8-B2FE-113B96E64056}" type="presParOf" srcId="{10BE9487-DEE7-470C-80B7-317C821EB606}" destId="{2DB18E79-EC00-4AAB-AF4A-5240FCD15764}" srcOrd="6" destOrd="0" presId="urn:microsoft.com/office/officeart/2008/layout/LinedList"/>
    <dgm:cxn modelId="{2C797D35-2BF8-47E0-AA08-37BE74DFE10F}" type="presParOf" srcId="{10BE9487-DEE7-470C-80B7-317C821EB606}" destId="{911861A0-F8B6-4142-98FE-DED55D4E0C86}" srcOrd="7" destOrd="0" presId="urn:microsoft.com/office/officeart/2008/layout/LinedList"/>
    <dgm:cxn modelId="{0B267057-81FE-4A75-8CC6-647552F3D8E6}" type="presParOf" srcId="{911861A0-F8B6-4142-98FE-DED55D4E0C86}" destId="{C90D2D3B-AFE6-46CC-8C84-AA6B7CA2D59E}" srcOrd="0" destOrd="0" presId="urn:microsoft.com/office/officeart/2008/layout/LinedList"/>
    <dgm:cxn modelId="{B7D97325-68E8-465E-A6FD-3EEA9A511772}" type="presParOf" srcId="{911861A0-F8B6-4142-98FE-DED55D4E0C86}" destId="{5F0359A8-6329-4B52-A1FB-E9A9F2E6D440}" srcOrd="1" destOrd="0" presId="urn:microsoft.com/office/officeart/2008/layout/LinedList"/>
    <dgm:cxn modelId="{EF05614E-BB58-4CEF-8E70-0F3E75E68867}" type="presParOf" srcId="{911861A0-F8B6-4142-98FE-DED55D4E0C86}" destId="{3BA53021-065D-40DE-9EE4-5C7D5C53FEB7}" srcOrd="2" destOrd="0" presId="urn:microsoft.com/office/officeart/2008/layout/LinedList"/>
    <dgm:cxn modelId="{16DDD329-EFD3-4E87-A460-F550A03BC11A}" type="presParOf" srcId="{10BE9487-DEE7-470C-80B7-317C821EB606}" destId="{D513DACC-069D-461F-9F2D-51DE5D8D5158}" srcOrd="8" destOrd="0" presId="urn:microsoft.com/office/officeart/2008/layout/LinedList"/>
    <dgm:cxn modelId="{6802C6FA-EBE3-4DC9-9C00-80C20BCE72C6}" type="presParOf" srcId="{10BE9487-DEE7-470C-80B7-317C821EB606}" destId="{92592ED9-1400-43B6-9E70-1DFA6952461B}" srcOrd="9" destOrd="0" presId="urn:microsoft.com/office/officeart/2008/layout/LinedList"/>
    <dgm:cxn modelId="{9FD0573D-11ED-4E2C-8D20-75AF1B0F2388}" type="presParOf" srcId="{10BE9487-DEE7-470C-80B7-317C821EB606}" destId="{6879BF3A-2319-46FE-A59C-AC614780D0D6}" srcOrd="10" destOrd="0" presId="urn:microsoft.com/office/officeart/2008/layout/LinedList"/>
    <dgm:cxn modelId="{8D2BB24F-5576-4418-B15F-95C7ADCE958D}" type="presParOf" srcId="{6879BF3A-2319-46FE-A59C-AC614780D0D6}" destId="{3AAB6F06-3544-4EAF-A6D6-4A2243011B46}" srcOrd="0" destOrd="0" presId="urn:microsoft.com/office/officeart/2008/layout/LinedList"/>
    <dgm:cxn modelId="{CEB40EC1-F437-418F-8662-ECCED418742B}" type="presParOf" srcId="{6879BF3A-2319-46FE-A59C-AC614780D0D6}" destId="{FEB5BD1F-CF6A-4248-B013-14D808427EBA}" srcOrd="1" destOrd="0" presId="urn:microsoft.com/office/officeart/2008/layout/LinedList"/>
    <dgm:cxn modelId="{ABF29F3B-5360-4CD9-BE50-7B5F8F51F94E}" type="presParOf" srcId="{6879BF3A-2319-46FE-A59C-AC614780D0D6}" destId="{7BA2E962-1908-4EDA-B162-7BF91D6C936D}" srcOrd="2" destOrd="0" presId="urn:microsoft.com/office/officeart/2008/layout/LinedList"/>
    <dgm:cxn modelId="{37D631AF-95E2-4131-98DF-8D386CFC7384}" type="presParOf" srcId="{10BE9487-DEE7-470C-80B7-317C821EB606}" destId="{36777555-F529-49F0-AAA1-9F76FF144A05}" srcOrd="11" destOrd="0" presId="urn:microsoft.com/office/officeart/2008/layout/LinedList"/>
    <dgm:cxn modelId="{1464C76C-651F-449E-873E-633C64AB939E}" type="presParOf" srcId="{10BE9487-DEE7-470C-80B7-317C821EB606}" destId="{B2F92C43-0A39-4836-9602-39481CCD06C8}" srcOrd="12" destOrd="0" presId="urn:microsoft.com/office/officeart/2008/layout/LinedList"/>
    <dgm:cxn modelId="{3654043E-1B0F-4859-82C1-B9F7B8B58940}" type="presParOf" srcId="{10BE9487-DEE7-470C-80B7-317C821EB606}" destId="{1192E5B0-613C-40E7-BEE6-A51797452D4C}" srcOrd="13" destOrd="0" presId="urn:microsoft.com/office/officeart/2008/layout/LinedList"/>
    <dgm:cxn modelId="{5D6C228A-24B4-45A7-AB2C-94B5F06436F8}" type="presParOf" srcId="{1192E5B0-613C-40E7-BEE6-A51797452D4C}" destId="{FDA42539-F4E1-4CB2-A786-270E72B67204}" srcOrd="0" destOrd="0" presId="urn:microsoft.com/office/officeart/2008/layout/LinedList"/>
    <dgm:cxn modelId="{313C1F6F-9DE2-4BD2-947D-4851866247F6}" type="presParOf" srcId="{1192E5B0-613C-40E7-BEE6-A51797452D4C}" destId="{C2B25A9D-C6BB-414B-936F-54BFA82C3C18}" srcOrd="1" destOrd="0" presId="urn:microsoft.com/office/officeart/2008/layout/LinedList"/>
    <dgm:cxn modelId="{3542F9BF-295E-47FB-9B30-A48FEBE2B8E5}" type="presParOf" srcId="{1192E5B0-613C-40E7-BEE6-A51797452D4C}" destId="{37DD8086-00E9-4890-8A9E-2993C8FBCA98}" srcOrd="2" destOrd="0" presId="urn:microsoft.com/office/officeart/2008/layout/LinedList"/>
    <dgm:cxn modelId="{6035F144-7D5D-49AE-A429-B6CFCF4325AB}" type="presParOf" srcId="{10BE9487-DEE7-470C-80B7-317C821EB606}" destId="{56ECE367-DEF3-4C11-AB56-DF69D454DA7D}" srcOrd="14" destOrd="0" presId="urn:microsoft.com/office/officeart/2008/layout/LinedList"/>
    <dgm:cxn modelId="{49D113F8-835C-4D32-9F2F-FCF475092C89}" type="presParOf" srcId="{10BE9487-DEE7-470C-80B7-317C821EB606}" destId="{11B37F2C-32EB-4D6B-8E1F-8050C96A4AC0}"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F48374-AFF9-461D-A222-20E911C33596}" type="doc">
      <dgm:prSet loTypeId="urn:microsoft.com/office/officeart/2005/8/layout/hList3" loCatId="list" qsTypeId="urn:microsoft.com/office/officeart/2005/8/quickstyle/simple3" qsCatId="simple" csTypeId="urn:microsoft.com/office/officeart/2005/8/colors/colorful4" csCatId="colorful" phldr="1"/>
      <dgm:spPr/>
      <dgm:t>
        <a:bodyPr/>
        <a:lstStyle/>
        <a:p>
          <a:endParaRPr lang="tr-TR"/>
        </a:p>
      </dgm:t>
    </dgm:pt>
    <dgm:pt modelId="{0BFADC76-DF67-4FB2-9528-02DD71ADDFB5}">
      <dgm:prSet phldrT="[Metin]"/>
      <dgm:spPr>
        <a:solidFill>
          <a:schemeClr val="accent4">
            <a:lumMod val="20000"/>
            <a:lumOff val="80000"/>
          </a:schemeClr>
        </a:solidFill>
      </dgm:spPr>
      <dgm:t>
        <a:bodyPr/>
        <a:lstStyle/>
        <a:p>
          <a:r>
            <a:rPr lang="tr-TR" b="1" dirty="0">
              <a:solidFill>
                <a:schemeClr val="tx1"/>
              </a:solidFill>
              <a:latin typeface="Comic Sans MS" panose="030F0702030302020204" pitchFamily="66" charset="0"/>
              <a:cs typeface="Arial" charset="0"/>
            </a:rPr>
            <a:t>Bütün Bu Sorunlara Rağmen Kaynaştırma; </a:t>
          </a:r>
        </a:p>
      </dgm:t>
    </dgm:pt>
    <dgm:pt modelId="{874A99FB-EB67-4791-80EA-1267949B0DF6}" type="parTrans" cxnId="{40E8BAB0-2F20-47F5-86E1-74AAC9A6A34A}">
      <dgm:prSet/>
      <dgm:spPr/>
      <dgm:t>
        <a:bodyPr/>
        <a:lstStyle/>
        <a:p>
          <a:endParaRPr lang="tr-TR" b="1" dirty="0">
            <a:solidFill>
              <a:schemeClr val="tx1"/>
            </a:solidFill>
            <a:latin typeface="Comic Sans MS" panose="030F0702030302020204" pitchFamily="66" charset="0"/>
          </a:endParaRPr>
        </a:p>
      </dgm:t>
    </dgm:pt>
    <dgm:pt modelId="{CE5C8368-C1D9-47A5-AF84-E2D1790CBD5E}" type="sibTrans" cxnId="{40E8BAB0-2F20-47F5-86E1-74AAC9A6A34A}">
      <dgm:prSet/>
      <dgm:spPr/>
      <dgm:t>
        <a:bodyPr/>
        <a:lstStyle/>
        <a:p>
          <a:endParaRPr lang="tr-TR" b="1" dirty="0">
            <a:solidFill>
              <a:schemeClr val="tx1"/>
            </a:solidFill>
            <a:latin typeface="Comic Sans MS" panose="030F0702030302020204" pitchFamily="66" charset="0"/>
          </a:endParaRPr>
        </a:p>
      </dgm:t>
    </dgm:pt>
    <dgm:pt modelId="{A3BDA7B5-C47C-49C6-9B57-042DE70DCCE8}">
      <dgm:prSet phldrT="[Metin]"/>
      <dgm:spPr/>
      <dgm:t>
        <a:bodyPr/>
        <a:lstStyle/>
        <a:p>
          <a:r>
            <a:rPr lang="tr-TR" b="1" dirty="0">
              <a:solidFill>
                <a:schemeClr val="tx1"/>
              </a:solidFill>
              <a:latin typeface="Comic Sans MS" panose="030F0702030302020204" pitchFamily="66" charset="0"/>
              <a:cs typeface="Arial" charset="0"/>
            </a:rPr>
            <a:t>Özel </a:t>
          </a:r>
          <a:r>
            <a:rPr lang="tr-TR" b="1" dirty="0" err="1">
              <a:solidFill>
                <a:schemeClr val="tx1"/>
              </a:solidFill>
              <a:latin typeface="Comic Sans MS" panose="030F0702030302020204" pitchFamily="66" charset="0"/>
              <a:cs typeface="Arial" charset="0"/>
            </a:rPr>
            <a:t>gereksinimli</a:t>
          </a:r>
          <a:r>
            <a:rPr lang="tr-TR" b="1" dirty="0">
              <a:solidFill>
                <a:schemeClr val="tx1"/>
              </a:solidFill>
              <a:latin typeface="Comic Sans MS" panose="030F0702030302020204" pitchFamily="66" charset="0"/>
              <a:cs typeface="Arial" charset="0"/>
            </a:rPr>
            <a:t> çocukların akranları ile aynı sınıfa yerleştirilmesini ifade eden fiziksel kaynaştırmayı, </a:t>
          </a:r>
          <a:endParaRPr lang="tr-TR" b="1" dirty="0">
            <a:solidFill>
              <a:schemeClr val="tx1"/>
            </a:solidFill>
            <a:latin typeface="Comic Sans MS" panose="030F0702030302020204" pitchFamily="66" charset="0"/>
          </a:endParaRPr>
        </a:p>
      </dgm:t>
    </dgm:pt>
    <dgm:pt modelId="{41EEAB1E-D69D-4ED4-BF95-AC301FBFFF23}" type="parTrans" cxnId="{40A54422-36C9-479D-8719-AB1E4274C74C}">
      <dgm:prSet/>
      <dgm:spPr/>
      <dgm:t>
        <a:bodyPr/>
        <a:lstStyle/>
        <a:p>
          <a:endParaRPr lang="tr-TR" b="1" dirty="0">
            <a:solidFill>
              <a:schemeClr val="tx1"/>
            </a:solidFill>
            <a:latin typeface="Comic Sans MS" panose="030F0702030302020204" pitchFamily="66" charset="0"/>
          </a:endParaRPr>
        </a:p>
      </dgm:t>
    </dgm:pt>
    <dgm:pt modelId="{11140045-373E-476A-84D6-3E4511B293AA}" type="sibTrans" cxnId="{40A54422-36C9-479D-8719-AB1E4274C74C}">
      <dgm:prSet/>
      <dgm:spPr/>
      <dgm:t>
        <a:bodyPr/>
        <a:lstStyle/>
        <a:p>
          <a:endParaRPr lang="tr-TR" b="1" dirty="0">
            <a:solidFill>
              <a:schemeClr val="tx1"/>
            </a:solidFill>
            <a:latin typeface="Comic Sans MS" panose="030F0702030302020204" pitchFamily="66" charset="0"/>
          </a:endParaRPr>
        </a:p>
      </dgm:t>
    </dgm:pt>
    <dgm:pt modelId="{07307AFA-CA7C-41AA-87D8-753F982183D9}">
      <dgm:prSet phldrT="[Metin]"/>
      <dgm:spPr/>
      <dgm:t>
        <a:bodyPr/>
        <a:lstStyle/>
        <a:p>
          <a:r>
            <a:rPr lang="tr-TR" b="1" dirty="0">
              <a:solidFill>
                <a:schemeClr val="tx1"/>
              </a:solidFill>
              <a:latin typeface="Comic Sans MS" panose="030F0702030302020204" pitchFamily="66" charset="0"/>
              <a:cs typeface="Arial" charset="0"/>
            </a:rPr>
            <a:t>Özel </a:t>
          </a:r>
          <a:r>
            <a:rPr lang="tr-TR" b="1" dirty="0" err="1">
              <a:solidFill>
                <a:schemeClr val="tx1"/>
              </a:solidFill>
              <a:latin typeface="Comic Sans MS" panose="030F0702030302020204" pitchFamily="66" charset="0"/>
              <a:cs typeface="Arial" charset="0"/>
            </a:rPr>
            <a:t>gereksinimli</a:t>
          </a:r>
          <a:r>
            <a:rPr lang="tr-TR" b="1" dirty="0">
              <a:solidFill>
                <a:schemeClr val="tx1"/>
              </a:solidFill>
              <a:latin typeface="Comic Sans MS" panose="030F0702030302020204" pitchFamily="66" charset="0"/>
              <a:cs typeface="Arial" charset="0"/>
            </a:rPr>
            <a:t> çocukların akranları ve yetişkinlerle ilişkilerinin desteklenmesi anlamına gelen sosyal kaynaştırmayı, </a:t>
          </a:r>
          <a:endParaRPr lang="tr-TR" b="1" dirty="0">
            <a:solidFill>
              <a:schemeClr val="tx1"/>
            </a:solidFill>
            <a:latin typeface="Comic Sans MS" panose="030F0702030302020204" pitchFamily="66" charset="0"/>
          </a:endParaRPr>
        </a:p>
      </dgm:t>
    </dgm:pt>
    <dgm:pt modelId="{B2154D03-0B86-47E7-B543-6C48F18AB5C7}" type="parTrans" cxnId="{F274DAD6-BFD3-4D57-AAA1-95F877F33672}">
      <dgm:prSet/>
      <dgm:spPr/>
      <dgm:t>
        <a:bodyPr/>
        <a:lstStyle/>
        <a:p>
          <a:endParaRPr lang="tr-TR" b="1" dirty="0">
            <a:solidFill>
              <a:schemeClr val="tx1"/>
            </a:solidFill>
            <a:latin typeface="Comic Sans MS" panose="030F0702030302020204" pitchFamily="66" charset="0"/>
          </a:endParaRPr>
        </a:p>
      </dgm:t>
    </dgm:pt>
    <dgm:pt modelId="{171C296F-9C10-4C8C-A743-905772F68297}" type="sibTrans" cxnId="{F274DAD6-BFD3-4D57-AAA1-95F877F33672}">
      <dgm:prSet/>
      <dgm:spPr/>
      <dgm:t>
        <a:bodyPr/>
        <a:lstStyle/>
        <a:p>
          <a:endParaRPr lang="tr-TR" b="1" dirty="0">
            <a:solidFill>
              <a:schemeClr val="tx1"/>
            </a:solidFill>
            <a:latin typeface="Comic Sans MS" panose="030F0702030302020204" pitchFamily="66" charset="0"/>
          </a:endParaRPr>
        </a:p>
      </dgm:t>
    </dgm:pt>
    <dgm:pt modelId="{22A69521-9AE6-4A30-BD2A-5E0F07CB56B3}">
      <dgm:prSet phldrT="[Metin]"/>
      <dgm:spPr/>
      <dgm:t>
        <a:bodyPr/>
        <a:lstStyle/>
        <a:p>
          <a:r>
            <a:rPr lang="tr-TR" b="1" dirty="0">
              <a:solidFill>
                <a:schemeClr val="tx1"/>
              </a:solidFill>
              <a:latin typeface="Comic Sans MS" panose="030F0702030302020204" pitchFamily="66" charset="0"/>
              <a:cs typeface="Arial" charset="0"/>
            </a:rPr>
            <a:t>Çocukların gereksinimlerine dayalı öğretimi gerçekleştiren eğitimsel kaynaştırmayı içermektedir.</a:t>
          </a:r>
          <a:endParaRPr lang="tr-TR" b="1" dirty="0">
            <a:solidFill>
              <a:schemeClr val="tx1"/>
            </a:solidFill>
            <a:latin typeface="Comic Sans MS" panose="030F0702030302020204" pitchFamily="66" charset="0"/>
          </a:endParaRPr>
        </a:p>
      </dgm:t>
    </dgm:pt>
    <dgm:pt modelId="{D3A38A96-0E0A-47B5-A2DD-6BE49E7C21C0}" type="parTrans" cxnId="{D9A98F21-D882-4DD4-98BE-6CEA5FB3A2C4}">
      <dgm:prSet/>
      <dgm:spPr/>
      <dgm:t>
        <a:bodyPr/>
        <a:lstStyle/>
        <a:p>
          <a:endParaRPr lang="tr-TR" b="1" dirty="0">
            <a:solidFill>
              <a:schemeClr val="tx1"/>
            </a:solidFill>
            <a:latin typeface="Comic Sans MS" panose="030F0702030302020204" pitchFamily="66" charset="0"/>
          </a:endParaRPr>
        </a:p>
      </dgm:t>
    </dgm:pt>
    <dgm:pt modelId="{888BB017-0D2C-406B-99EE-CAEEB1586F1B}" type="sibTrans" cxnId="{D9A98F21-D882-4DD4-98BE-6CEA5FB3A2C4}">
      <dgm:prSet/>
      <dgm:spPr/>
      <dgm:t>
        <a:bodyPr/>
        <a:lstStyle/>
        <a:p>
          <a:endParaRPr lang="tr-TR" b="1" dirty="0">
            <a:solidFill>
              <a:schemeClr val="tx1"/>
            </a:solidFill>
            <a:latin typeface="Comic Sans MS" panose="030F0702030302020204" pitchFamily="66" charset="0"/>
          </a:endParaRPr>
        </a:p>
      </dgm:t>
    </dgm:pt>
    <dgm:pt modelId="{5F4529BC-F3DF-4C61-9C6A-8D754FFB2B49}" type="pres">
      <dgm:prSet presAssocID="{A8F48374-AFF9-461D-A222-20E911C33596}" presName="composite" presStyleCnt="0">
        <dgm:presLayoutVars>
          <dgm:chMax val="1"/>
          <dgm:dir/>
          <dgm:resizeHandles val="exact"/>
        </dgm:presLayoutVars>
      </dgm:prSet>
      <dgm:spPr/>
    </dgm:pt>
    <dgm:pt modelId="{47DCC32B-4D5E-4F44-97A9-4A7528055A2B}" type="pres">
      <dgm:prSet presAssocID="{0BFADC76-DF67-4FB2-9528-02DD71ADDFB5}" presName="roof" presStyleLbl="dkBgShp" presStyleIdx="0" presStyleCnt="2"/>
      <dgm:spPr/>
    </dgm:pt>
    <dgm:pt modelId="{E4AE39E8-F1FB-4B8D-A71D-48DD4B2AAD2A}" type="pres">
      <dgm:prSet presAssocID="{0BFADC76-DF67-4FB2-9528-02DD71ADDFB5}" presName="pillars" presStyleCnt="0"/>
      <dgm:spPr/>
    </dgm:pt>
    <dgm:pt modelId="{E729FE05-2516-479E-85C1-F82A98FFF765}" type="pres">
      <dgm:prSet presAssocID="{0BFADC76-DF67-4FB2-9528-02DD71ADDFB5}" presName="pillar1" presStyleLbl="node1" presStyleIdx="0" presStyleCnt="3">
        <dgm:presLayoutVars>
          <dgm:bulletEnabled val="1"/>
        </dgm:presLayoutVars>
      </dgm:prSet>
      <dgm:spPr/>
    </dgm:pt>
    <dgm:pt modelId="{47BF0FC4-57D2-4EF0-B45C-01601AB85A2A}" type="pres">
      <dgm:prSet presAssocID="{07307AFA-CA7C-41AA-87D8-753F982183D9}" presName="pillarX" presStyleLbl="node1" presStyleIdx="1" presStyleCnt="3">
        <dgm:presLayoutVars>
          <dgm:bulletEnabled val="1"/>
        </dgm:presLayoutVars>
      </dgm:prSet>
      <dgm:spPr/>
    </dgm:pt>
    <dgm:pt modelId="{90FB6119-9AA5-4D19-BFF7-2BFCCF669614}" type="pres">
      <dgm:prSet presAssocID="{22A69521-9AE6-4A30-BD2A-5E0F07CB56B3}" presName="pillarX" presStyleLbl="node1" presStyleIdx="2" presStyleCnt="3">
        <dgm:presLayoutVars>
          <dgm:bulletEnabled val="1"/>
        </dgm:presLayoutVars>
      </dgm:prSet>
      <dgm:spPr/>
    </dgm:pt>
    <dgm:pt modelId="{690CEBC8-3D54-4DAF-B9FC-D44E2181BAF7}" type="pres">
      <dgm:prSet presAssocID="{0BFADC76-DF67-4FB2-9528-02DD71ADDFB5}" presName="base" presStyleLbl="dkBgShp" presStyleIdx="1" presStyleCnt="2"/>
      <dgm:spPr/>
    </dgm:pt>
  </dgm:ptLst>
  <dgm:cxnLst>
    <dgm:cxn modelId="{D9A98F21-D882-4DD4-98BE-6CEA5FB3A2C4}" srcId="{0BFADC76-DF67-4FB2-9528-02DD71ADDFB5}" destId="{22A69521-9AE6-4A30-BD2A-5E0F07CB56B3}" srcOrd="2" destOrd="0" parTransId="{D3A38A96-0E0A-47B5-A2DD-6BE49E7C21C0}" sibTransId="{888BB017-0D2C-406B-99EE-CAEEB1586F1B}"/>
    <dgm:cxn modelId="{40A54422-36C9-479D-8719-AB1E4274C74C}" srcId="{0BFADC76-DF67-4FB2-9528-02DD71ADDFB5}" destId="{A3BDA7B5-C47C-49C6-9B57-042DE70DCCE8}" srcOrd="0" destOrd="0" parTransId="{41EEAB1E-D69D-4ED4-BF95-AC301FBFFF23}" sibTransId="{11140045-373E-476A-84D6-3E4511B293AA}"/>
    <dgm:cxn modelId="{B7B0C72A-AE00-4331-8F6A-D3D9508959BE}" type="presOf" srcId="{22A69521-9AE6-4A30-BD2A-5E0F07CB56B3}" destId="{90FB6119-9AA5-4D19-BFF7-2BFCCF669614}" srcOrd="0" destOrd="0" presId="urn:microsoft.com/office/officeart/2005/8/layout/hList3"/>
    <dgm:cxn modelId="{386D8857-B819-4350-BA7A-94B7A078438E}" type="presOf" srcId="{A3BDA7B5-C47C-49C6-9B57-042DE70DCCE8}" destId="{E729FE05-2516-479E-85C1-F82A98FFF765}" srcOrd="0" destOrd="0" presId="urn:microsoft.com/office/officeart/2005/8/layout/hList3"/>
    <dgm:cxn modelId="{8CBF6580-41FF-45E3-B6E3-E6D3D3A8708F}" type="presOf" srcId="{A8F48374-AFF9-461D-A222-20E911C33596}" destId="{5F4529BC-F3DF-4C61-9C6A-8D754FFB2B49}" srcOrd="0" destOrd="0" presId="urn:microsoft.com/office/officeart/2005/8/layout/hList3"/>
    <dgm:cxn modelId="{135B3FA0-2FF6-418C-8A2D-8103460974BC}" type="presOf" srcId="{0BFADC76-DF67-4FB2-9528-02DD71ADDFB5}" destId="{47DCC32B-4D5E-4F44-97A9-4A7528055A2B}" srcOrd="0" destOrd="0" presId="urn:microsoft.com/office/officeart/2005/8/layout/hList3"/>
    <dgm:cxn modelId="{40E8BAB0-2F20-47F5-86E1-74AAC9A6A34A}" srcId="{A8F48374-AFF9-461D-A222-20E911C33596}" destId="{0BFADC76-DF67-4FB2-9528-02DD71ADDFB5}" srcOrd="0" destOrd="0" parTransId="{874A99FB-EB67-4791-80EA-1267949B0DF6}" sibTransId="{CE5C8368-C1D9-47A5-AF84-E2D1790CBD5E}"/>
    <dgm:cxn modelId="{D89C7CD6-595E-49C4-BB1F-766503B33BD6}" type="presOf" srcId="{07307AFA-CA7C-41AA-87D8-753F982183D9}" destId="{47BF0FC4-57D2-4EF0-B45C-01601AB85A2A}" srcOrd="0" destOrd="0" presId="urn:microsoft.com/office/officeart/2005/8/layout/hList3"/>
    <dgm:cxn modelId="{F274DAD6-BFD3-4D57-AAA1-95F877F33672}" srcId="{0BFADC76-DF67-4FB2-9528-02DD71ADDFB5}" destId="{07307AFA-CA7C-41AA-87D8-753F982183D9}" srcOrd="1" destOrd="0" parTransId="{B2154D03-0B86-47E7-B543-6C48F18AB5C7}" sibTransId="{171C296F-9C10-4C8C-A743-905772F68297}"/>
    <dgm:cxn modelId="{BA103618-BFEF-4327-9B51-636C6A605C12}" type="presParOf" srcId="{5F4529BC-F3DF-4C61-9C6A-8D754FFB2B49}" destId="{47DCC32B-4D5E-4F44-97A9-4A7528055A2B}" srcOrd="0" destOrd="0" presId="urn:microsoft.com/office/officeart/2005/8/layout/hList3"/>
    <dgm:cxn modelId="{65E9D7CB-339E-48D3-938F-DB40415939FD}" type="presParOf" srcId="{5F4529BC-F3DF-4C61-9C6A-8D754FFB2B49}" destId="{E4AE39E8-F1FB-4B8D-A71D-48DD4B2AAD2A}" srcOrd="1" destOrd="0" presId="urn:microsoft.com/office/officeart/2005/8/layout/hList3"/>
    <dgm:cxn modelId="{84F65D38-0375-4875-A747-F73F79B3FD70}" type="presParOf" srcId="{E4AE39E8-F1FB-4B8D-A71D-48DD4B2AAD2A}" destId="{E729FE05-2516-479E-85C1-F82A98FFF765}" srcOrd="0" destOrd="0" presId="urn:microsoft.com/office/officeart/2005/8/layout/hList3"/>
    <dgm:cxn modelId="{50EBA99A-8DD1-45FC-B1F8-4C9CCF8FC3B2}" type="presParOf" srcId="{E4AE39E8-F1FB-4B8D-A71D-48DD4B2AAD2A}" destId="{47BF0FC4-57D2-4EF0-B45C-01601AB85A2A}" srcOrd="1" destOrd="0" presId="urn:microsoft.com/office/officeart/2005/8/layout/hList3"/>
    <dgm:cxn modelId="{C8576C37-FE8C-400E-9B9E-E695CA6715F5}" type="presParOf" srcId="{E4AE39E8-F1FB-4B8D-A71D-48DD4B2AAD2A}" destId="{90FB6119-9AA5-4D19-BFF7-2BFCCF669614}" srcOrd="2" destOrd="0" presId="urn:microsoft.com/office/officeart/2005/8/layout/hList3"/>
    <dgm:cxn modelId="{3C67CE7F-EBEC-4914-BC82-0DE4872006C6}" type="presParOf" srcId="{5F4529BC-F3DF-4C61-9C6A-8D754FFB2B49}" destId="{690CEBC8-3D54-4DAF-B9FC-D44E2181BAF7}" srcOrd="2" destOrd="0" presId="urn:microsoft.com/office/officeart/2005/8/layout/hList3"/>
  </dgm:cxnLst>
  <dgm:bg>
    <a:solidFill>
      <a:schemeClr val="accent4">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EF6BCB9-B865-42AF-9584-66635333F84A}" type="doc">
      <dgm:prSet loTypeId="urn:microsoft.com/office/officeart/2005/8/layout/default" loCatId="list" qsTypeId="urn:microsoft.com/office/officeart/2005/8/quickstyle/simple1" qsCatId="simple" csTypeId="urn:microsoft.com/office/officeart/2005/8/colors/accent2_5" csCatId="accent2" phldr="1"/>
      <dgm:spPr/>
      <dgm:t>
        <a:bodyPr/>
        <a:lstStyle/>
        <a:p>
          <a:endParaRPr lang="tr-TR"/>
        </a:p>
      </dgm:t>
    </dgm:pt>
    <dgm:pt modelId="{FAECF135-21C8-4282-9408-8E04B0C5233A}">
      <dgm:prSet phldrT="[Metin]" custT="1"/>
      <dgm:spPr/>
      <dgm:t>
        <a:bodyPr/>
        <a:lstStyle/>
        <a:p>
          <a:pPr>
            <a:buFont typeface="Arial" charset="0"/>
            <a:buChar char="•"/>
          </a:pPr>
          <a:r>
            <a:rPr lang="tr-TR" sz="2600" b="1" dirty="0">
              <a:solidFill>
                <a:schemeClr val="tx1"/>
              </a:solidFill>
              <a:latin typeface="Comic Sans MS" panose="030F0702030302020204" pitchFamily="66" charset="0"/>
              <a:cs typeface="Arial" charset="0"/>
            </a:rPr>
            <a:t>Kaynaştırma eğitiminde çocuklar birbirlerini değişik şekillerde etkileyerek, akademik ve sosyal alanlarda gelişme fırsatı bulabilmekte, </a:t>
          </a:r>
          <a:endParaRPr lang="tr-TR" sz="2600" b="1" dirty="0">
            <a:solidFill>
              <a:schemeClr val="tx1"/>
            </a:solidFill>
            <a:latin typeface="Comic Sans MS" panose="030F0702030302020204" pitchFamily="66" charset="0"/>
          </a:endParaRPr>
        </a:p>
      </dgm:t>
    </dgm:pt>
    <dgm:pt modelId="{28A59E15-5FA6-4C3F-8074-AE51D7475C09}" type="parTrans" cxnId="{224271A3-65DB-45B1-8D63-EC1BE985A174}">
      <dgm:prSet/>
      <dgm:spPr/>
      <dgm:t>
        <a:bodyPr/>
        <a:lstStyle/>
        <a:p>
          <a:endParaRPr lang="tr-TR" sz="2600" b="1">
            <a:solidFill>
              <a:schemeClr val="tx1"/>
            </a:solidFill>
            <a:latin typeface="Comic Sans MS" panose="030F0702030302020204" pitchFamily="66" charset="0"/>
          </a:endParaRPr>
        </a:p>
      </dgm:t>
    </dgm:pt>
    <dgm:pt modelId="{B5541363-A2CB-4525-B88F-37D12D75B495}" type="sibTrans" cxnId="{224271A3-65DB-45B1-8D63-EC1BE985A174}">
      <dgm:prSet/>
      <dgm:spPr/>
      <dgm:t>
        <a:bodyPr/>
        <a:lstStyle/>
        <a:p>
          <a:endParaRPr lang="tr-TR" sz="2600" b="1">
            <a:solidFill>
              <a:schemeClr val="tx1"/>
            </a:solidFill>
            <a:latin typeface="Comic Sans MS" panose="030F0702030302020204" pitchFamily="66" charset="0"/>
          </a:endParaRPr>
        </a:p>
      </dgm:t>
    </dgm:pt>
    <dgm:pt modelId="{37814F8D-8F1E-4BE9-8C8D-56CCA92FBF35}">
      <dgm:prSet phldrT="[Metin]" custT="1"/>
      <dgm:spPr/>
      <dgm:t>
        <a:bodyPr/>
        <a:lstStyle/>
        <a:p>
          <a:pPr>
            <a:buFont typeface="Arial" charset="0"/>
            <a:buChar char="•"/>
          </a:pPr>
          <a:r>
            <a:rPr lang="tr-TR" sz="2600" b="1">
              <a:solidFill>
                <a:schemeClr val="tx1"/>
              </a:solidFill>
              <a:latin typeface="Comic Sans MS" panose="030F0702030302020204" pitchFamily="66" charset="0"/>
              <a:cs typeface="Arial" charset="0"/>
            </a:rPr>
            <a:t>Aynı zamanda bu ortamda, sosyal hayata uyumu kolaylaştırıcı pek çok olumlu davranışlar kazanabilmektedir. </a:t>
          </a:r>
          <a:endParaRPr lang="tr-TR" sz="2600" b="1">
            <a:solidFill>
              <a:schemeClr val="tx1"/>
            </a:solidFill>
            <a:latin typeface="Comic Sans MS" panose="030F0702030302020204" pitchFamily="66" charset="0"/>
          </a:endParaRPr>
        </a:p>
      </dgm:t>
    </dgm:pt>
    <dgm:pt modelId="{7B56E1F8-D24B-44AA-A275-4A783234EE7E}" type="parTrans" cxnId="{7F61B8DD-06D3-4C53-95F1-8E20BDCC610A}">
      <dgm:prSet/>
      <dgm:spPr/>
      <dgm:t>
        <a:bodyPr/>
        <a:lstStyle/>
        <a:p>
          <a:endParaRPr lang="tr-TR" sz="2600" b="1">
            <a:solidFill>
              <a:schemeClr val="tx1"/>
            </a:solidFill>
            <a:latin typeface="Comic Sans MS" panose="030F0702030302020204" pitchFamily="66" charset="0"/>
          </a:endParaRPr>
        </a:p>
      </dgm:t>
    </dgm:pt>
    <dgm:pt modelId="{6FAC7AD6-BCAD-4261-9011-0A729D359D34}" type="sibTrans" cxnId="{7F61B8DD-06D3-4C53-95F1-8E20BDCC610A}">
      <dgm:prSet/>
      <dgm:spPr/>
      <dgm:t>
        <a:bodyPr/>
        <a:lstStyle/>
        <a:p>
          <a:endParaRPr lang="tr-TR" sz="2600" b="1">
            <a:solidFill>
              <a:schemeClr val="tx1"/>
            </a:solidFill>
            <a:latin typeface="Comic Sans MS" panose="030F0702030302020204" pitchFamily="66" charset="0"/>
          </a:endParaRPr>
        </a:p>
      </dgm:t>
    </dgm:pt>
    <dgm:pt modelId="{65324009-4D84-4D2E-924F-536F15676CEF}" type="pres">
      <dgm:prSet presAssocID="{7EF6BCB9-B865-42AF-9584-66635333F84A}" presName="diagram" presStyleCnt="0">
        <dgm:presLayoutVars>
          <dgm:dir/>
          <dgm:resizeHandles val="exact"/>
        </dgm:presLayoutVars>
      </dgm:prSet>
      <dgm:spPr/>
    </dgm:pt>
    <dgm:pt modelId="{800AFD4D-265A-476E-8A32-495EA50A9B92}" type="pres">
      <dgm:prSet presAssocID="{FAECF135-21C8-4282-9408-8E04B0C5233A}" presName="node" presStyleLbl="node1" presStyleIdx="0" presStyleCnt="2">
        <dgm:presLayoutVars>
          <dgm:bulletEnabled val="1"/>
        </dgm:presLayoutVars>
      </dgm:prSet>
      <dgm:spPr/>
    </dgm:pt>
    <dgm:pt modelId="{D7ABB96A-1324-49D3-886C-15D0752B6205}" type="pres">
      <dgm:prSet presAssocID="{B5541363-A2CB-4525-B88F-37D12D75B495}" presName="sibTrans" presStyleCnt="0"/>
      <dgm:spPr/>
    </dgm:pt>
    <dgm:pt modelId="{C0E6694A-B9F3-4DD9-835F-BF038FB40B22}" type="pres">
      <dgm:prSet presAssocID="{37814F8D-8F1E-4BE9-8C8D-56CCA92FBF35}" presName="node" presStyleLbl="node1" presStyleIdx="1" presStyleCnt="2">
        <dgm:presLayoutVars>
          <dgm:bulletEnabled val="1"/>
        </dgm:presLayoutVars>
      </dgm:prSet>
      <dgm:spPr/>
    </dgm:pt>
  </dgm:ptLst>
  <dgm:cxnLst>
    <dgm:cxn modelId="{91D62D31-8EA4-4E97-9628-05AD914C2BA9}" type="presOf" srcId="{7EF6BCB9-B865-42AF-9584-66635333F84A}" destId="{65324009-4D84-4D2E-924F-536F15676CEF}" srcOrd="0" destOrd="0" presId="urn:microsoft.com/office/officeart/2005/8/layout/default"/>
    <dgm:cxn modelId="{CE07D75D-DE7F-49DE-B1B2-CCE4E33F3060}" type="presOf" srcId="{FAECF135-21C8-4282-9408-8E04B0C5233A}" destId="{800AFD4D-265A-476E-8A32-495EA50A9B92}" srcOrd="0" destOrd="0" presId="urn:microsoft.com/office/officeart/2005/8/layout/default"/>
    <dgm:cxn modelId="{96B4B7A2-3EE7-43C3-B38D-8159B66E6E51}" type="presOf" srcId="{37814F8D-8F1E-4BE9-8C8D-56CCA92FBF35}" destId="{C0E6694A-B9F3-4DD9-835F-BF038FB40B22}" srcOrd="0" destOrd="0" presId="urn:microsoft.com/office/officeart/2005/8/layout/default"/>
    <dgm:cxn modelId="{224271A3-65DB-45B1-8D63-EC1BE985A174}" srcId="{7EF6BCB9-B865-42AF-9584-66635333F84A}" destId="{FAECF135-21C8-4282-9408-8E04B0C5233A}" srcOrd="0" destOrd="0" parTransId="{28A59E15-5FA6-4C3F-8074-AE51D7475C09}" sibTransId="{B5541363-A2CB-4525-B88F-37D12D75B495}"/>
    <dgm:cxn modelId="{7F61B8DD-06D3-4C53-95F1-8E20BDCC610A}" srcId="{7EF6BCB9-B865-42AF-9584-66635333F84A}" destId="{37814F8D-8F1E-4BE9-8C8D-56CCA92FBF35}" srcOrd="1" destOrd="0" parTransId="{7B56E1F8-D24B-44AA-A275-4A783234EE7E}" sibTransId="{6FAC7AD6-BCAD-4261-9011-0A729D359D34}"/>
    <dgm:cxn modelId="{50BB3CDE-4B87-428D-8F61-950C9FAC632A}" type="presParOf" srcId="{65324009-4D84-4D2E-924F-536F15676CEF}" destId="{800AFD4D-265A-476E-8A32-495EA50A9B92}" srcOrd="0" destOrd="0" presId="urn:microsoft.com/office/officeart/2005/8/layout/default"/>
    <dgm:cxn modelId="{D13A842D-6418-435A-A5DA-572687B07959}" type="presParOf" srcId="{65324009-4D84-4D2E-924F-536F15676CEF}" destId="{D7ABB96A-1324-49D3-886C-15D0752B6205}" srcOrd="1" destOrd="0" presId="urn:microsoft.com/office/officeart/2005/8/layout/default"/>
    <dgm:cxn modelId="{5BA8FECB-06DC-43AE-9CFA-5F4F9FC5407D}" type="presParOf" srcId="{65324009-4D84-4D2E-924F-536F15676CEF}" destId="{C0E6694A-B9F3-4DD9-835F-BF038FB40B22}"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4B53F62-0552-4EFA-972C-8FA9E277E3F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8F89B162-60A9-48E3-8D12-91CD85215972}">
      <dgm:prSet phldrT="[Metin]" custT="1"/>
      <dgm:spPr/>
      <dgm:t>
        <a:bodyPr/>
        <a:lstStyle/>
        <a:p>
          <a:r>
            <a:rPr lang="tr-TR" sz="4000" b="1" dirty="0">
              <a:solidFill>
                <a:srgbClr val="FF0000"/>
              </a:solidFill>
              <a:latin typeface="Comic Sans MS" panose="030F0702030302020204" pitchFamily="66" charset="0"/>
              <a:cs typeface="Arial" charset="0"/>
            </a:rPr>
            <a:t>Kaynaştırma Yoluyla Özel </a:t>
          </a:r>
          <a:r>
            <a:rPr lang="tr-TR" sz="4000" b="1" dirty="0" err="1">
              <a:solidFill>
                <a:srgbClr val="FF0000"/>
              </a:solidFill>
              <a:latin typeface="Comic Sans MS" panose="030F0702030302020204" pitchFamily="66" charset="0"/>
              <a:cs typeface="Arial" charset="0"/>
            </a:rPr>
            <a:t>Gereksinimli</a:t>
          </a:r>
          <a:r>
            <a:rPr lang="tr-TR" sz="4000" b="1" dirty="0">
              <a:solidFill>
                <a:srgbClr val="FF0000"/>
              </a:solidFill>
              <a:latin typeface="Comic Sans MS" panose="030F0702030302020204" pitchFamily="66" charset="0"/>
              <a:cs typeface="Arial" charset="0"/>
            </a:rPr>
            <a:t> Çocuklar;</a:t>
          </a:r>
          <a:endParaRPr lang="tr-TR" sz="4000" b="1" dirty="0">
            <a:solidFill>
              <a:srgbClr val="FF0000"/>
            </a:solidFill>
            <a:latin typeface="Comic Sans MS" panose="030F0702030302020204" pitchFamily="66" charset="0"/>
          </a:endParaRPr>
        </a:p>
      </dgm:t>
    </dgm:pt>
    <dgm:pt modelId="{C656BD1E-F907-4B61-BCFA-90AD8876283F}" type="parTrans" cxnId="{2E4AA451-6FAD-4E9F-9EDC-8B40F2DF3830}">
      <dgm:prSet/>
      <dgm:spPr/>
      <dgm:t>
        <a:bodyPr/>
        <a:lstStyle/>
        <a:p>
          <a:endParaRPr lang="tr-TR" b="1" dirty="0">
            <a:solidFill>
              <a:schemeClr val="tx1"/>
            </a:solidFill>
            <a:latin typeface="Comic Sans MS" panose="030F0702030302020204" pitchFamily="66" charset="0"/>
          </a:endParaRPr>
        </a:p>
      </dgm:t>
    </dgm:pt>
    <dgm:pt modelId="{939C47A3-FA16-48A7-8539-B83E0D9AF16B}" type="sibTrans" cxnId="{2E4AA451-6FAD-4E9F-9EDC-8B40F2DF3830}">
      <dgm:prSet/>
      <dgm:spPr/>
      <dgm:t>
        <a:bodyPr/>
        <a:lstStyle/>
        <a:p>
          <a:endParaRPr lang="tr-TR" b="1" dirty="0">
            <a:solidFill>
              <a:schemeClr val="tx1"/>
            </a:solidFill>
            <a:latin typeface="Comic Sans MS" panose="030F0702030302020204" pitchFamily="66" charset="0"/>
          </a:endParaRPr>
        </a:p>
      </dgm:t>
    </dgm:pt>
    <dgm:pt modelId="{F4CB4100-51D6-44F3-8052-36E2442A8376}">
      <dgm:prSet phldrT="[Metin]" custT="1"/>
      <dgm:spPr/>
      <dgm:t>
        <a:bodyPr/>
        <a:lstStyle/>
        <a:p>
          <a:r>
            <a:rPr lang="tr-TR" sz="3200" b="1" dirty="0">
              <a:solidFill>
                <a:schemeClr val="tx1"/>
              </a:solidFill>
              <a:latin typeface="Comic Sans MS" panose="030F0702030302020204" pitchFamily="66" charset="0"/>
              <a:cs typeface="Arial" charset="0"/>
            </a:rPr>
            <a:t>Normal gelişim gösteren çocukları gözleyerek, </a:t>
          </a:r>
        </a:p>
      </dgm:t>
    </dgm:pt>
    <dgm:pt modelId="{CEE822E7-81AB-49F2-B3D8-5F45052E183C}" type="parTrans" cxnId="{8D32EC7E-DD8B-47A6-84AD-A327DADD1C32}">
      <dgm:prSet/>
      <dgm:spPr/>
      <dgm:t>
        <a:bodyPr/>
        <a:lstStyle/>
        <a:p>
          <a:endParaRPr lang="tr-TR" b="1" dirty="0">
            <a:solidFill>
              <a:schemeClr val="tx1"/>
            </a:solidFill>
            <a:latin typeface="Comic Sans MS" panose="030F0702030302020204" pitchFamily="66" charset="0"/>
          </a:endParaRPr>
        </a:p>
      </dgm:t>
    </dgm:pt>
    <dgm:pt modelId="{26ACF2E2-0898-4ED0-B132-1BBB116FA3D7}" type="sibTrans" cxnId="{8D32EC7E-DD8B-47A6-84AD-A327DADD1C32}">
      <dgm:prSet/>
      <dgm:spPr/>
      <dgm:t>
        <a:bodyPr/>
        <a:lstStyle/>
        <a:p>
          <a:endParaRPr lang="tr-TR" b="1" dirty="0">
            <a:solidFill>
              <a:schemeClr val="tx1"/>
            </a:solidFill>
            <a:latin typeface="Comic Sans MS" panose="030F0702030302020204" pitchFamily="66" charset="0"/>
          </a:endParaRPr>
        </a:p>
      </dgm:t>
    </dgm:pt>
    <dgm:pt modelId="{E687B198-5567-438F-83D4-B467996A6258}">
      <dgm:prSet phldrT="[Metin]" custT="1"/>
      <dgm:spPr/>
      <dgm:t>
        <a:bodyPr/>
        <a:lstStyle/>
        <a:p>
          <a:r>
            <a:rPr lang="tr-TR" sz="3200" b="1" dirty="0">
              <a:solidFill>
                <a:schemeClr val="tx1"/>
              </a:solidFill>
              <a:latin typeface="Comic Sans MS" panose="030F0702030302020204" pitchFamily="66" charset="0"/>
              <a:cs typeface="Arial" charset="0"/>
            </a:rPr>
            <a:t>Model alarak, </a:t>
          </a:r>
        </a:p>
      </dgm:t>
    </dgm:pt>
    <dgm:pt modelId="{C36F8F4D-C559-4A68-B993-736D350E8B52}" type="parTrans" cxnId="{674DAA37-B445-4F9C-AD9F-76DA6BC1AAD0}">
      <dgm:prSet/>
      <dgm:spPr/>
      <dgm:t>
        <a:bodyPr/>
        <a:lstStyle/>
        <a:p>
          <a:endParaRPr lang="tr-TR" b="1" dirty="0">
            <a:solidFill>
              <a:schemeClr val="tx1"/>
            </a:solidFill>
            <a:latin typeface="Comic Sans MS" panose="030F0702030302020204" pitchFamily="66" charset="0"/>
          </a:endParaRPr>
        </a:p>
      </dgm:t>
    </dgm:pt>
    <dgm:pt modelId="{FD6C55DC-E1AB-42BE-84B2-01202E7ED98B}" type="sibTrans" cxnId="{674DAA37-B445-4F9C-AD9F-76DA6BC1AAD0}">
      <dgm:prSet/>
      <dgm:spPr/>
      <dgm:t>
        <a:bodyPr/>
        <a:lstStyle/>
        <a:p>
          <a:endParaRPr lang="tr-TR" b="1" dirty="0">
            <a:solidFill>
              <a:schemeClr val="tx1"/>
            </a:solidFill>
            <a:latin typeface="Comic Sans MS" panose="030F0702030302020204" pitchFamily="66" charset="0"/>
          </a:endParaRPr>
        </a:p>
      </dgm:t>
    </dgm:pt>
    <dgm:pt modelId="{57D335EB-BA6E-45B9-9066-8B97ACCA6FE1}">
      <dgm:prSet phldrT="[Metin]" custT="1"/>
      <dgm:spPr/>
      <dgm:t>
        <a:bodyPr/>
        <a:lstStyle/>
        <a:p>
          <a:r>
            <a:rPr lang="tr-TR" sz="3200" b="1" dirty="0">
              <a:solidFill>
                <a:schemeClr val="tx1"/>
              </a:solidFill>
              <a:latin typeface="Comic Sans MS" panose="030F0702030302020204" pitchFamily="66" charset="0"/>
              <a:cs typeface="Arial" charset="0"/>
            </a:rPr>
            <a:t>İşbirliği yaparak</a:t>
          </a:r>
          <a:endParaRPr lang="tr-TR" sz="3200" b="1" dirty="0">
            <a:solidFill>
              <a:schemeClr val="tx1"/>
            </a:solidFill>
            <a:latin typeface="Comic Sans MS" panose="030F0702030302020204" pitchFamily="66" charset="0"/>
          </a:endParaRPr>
        </a:p>
      </dgm:t>
    </dgm:pt>
    <dgm:pt modelId="{6094BEED-5A32-432D-B4CF-CA6F8CCD9542}" type="parTrans" cxnId="{CDAB12FD-65FE-4E58-81FD-93A53D46854A}">
      <dgm:prSet/>
      <dgm:spPr/>
      <dgm:t>
        <a:bodyPr/>
        <a:lstStyle/>
        <a:p>
          <a:endParaRPr lang="tr-TR" b="1" dirty="0">
            <a:solidFill>
              <a:schemeClr val="tx1"/>
            </a:solidFill>
            <a:latin typeface="Comic Sans MS" panose="030F0702030302020204" pitchFamily="66" charset="0"/>
          </a:endParaRPr>
        </a:p>
      </dgm:t>
    </dgm:pt>
    <dgm:pt modelId="{2AACDD5A-1DAA-4A88-B9E3-27FEB3F673A9}" type="sibTrans" cxnId="{CDAB12FD-65FE-4E58-81FD-93A53D46854A}">
      <dgm:prSet/>
      <dgm:spPr/>
      <dgm:t>
        <a:bodyPr/>
        <a:lstStyle/>
        <a:p>
          <a:endParaRPr lang="tr-TR" b="1" dirty="0">
            <a:solidFill>
              <a:schemeClr val="tx1"/>
            </a:solidFill>
            <a:latin typeface="Comic Sans MS" panose="030F0702030302020204" pitchFamily="66" charset="0"/>
          </a:endParaRPr>
        </a:p>
      </dgm:t>
    </dgm:pt>
    <dgm:pt modelId="{C38E0239-FF38-4300-8AE6-7506CAF186BD}">
      <dgm:prSet phldrT="[Metin]" custT="1"/>
      <dgm:spPr/>
      <dgm:t>
        <a:bodyPr/>
        <a:lstStyle/>
        <a:p>
          <a:r>
            <a:rPr lang="tr-TR" sz="3200" b="1" dirty="0">
              <a:solidFill>
                <a:schemeClr val="tx1"/>
              </a:solidFill>
              <a:latin typeface="Comic Sans MS" panose="030F0702030302020204" pitchFamily="66" charset="0"/>
              <a:cs typeface="Arial" charset="0"/>
            </a:rPr>
            <a:t>Paylaşma ve karşılıklı iletişim kurabilme olanaklarından yararlanabilmektedir.</a:t>
          </a:r>
          <a:endParaRPr lang="tr-TR" sz="3200" b="1" dirty="0">
            <a:solidFill>
              <a:schemeClr val="tx1"/>
            </a:solidFill>
            <a:latin typeface="Comic Sans MS" panose="030F0702030302020204" pitchFamily="66" charset="0"/>
          </a:endParaRPr>
        </a:p>
      </dgm:t>
    </dgm:pt>
    <dgm:pt modelId="{1DA3AD7A-FE70-42E7-9229-B2B34D80CC53}" type="parTrans" cxnId="{BA63E42F-D896-4411-9941-7E50713F162C}">
      <dgm:prSet/>
      <dgm:spPr/>
      <dgm:t>
        <a:bodyPr/>
        <a:lstStyle/>
        <a:p>
          <a:endParaRPr lang="tr-TR" b="1" dirty="0">
            <a:solidFill>
              <a:schemeClr val="tx1"/>
            </a:solidFill>
            <a:latin typeface="Comic Sans MS" panose="030F0702030302020204" pitchFamily="66" charset="0"/>
          </a:endParaRPr>
        </a:p>
      </dgm:t>
    </dgm:pt>
    <dgm:pt modelId="{63AC1FAD-DE81-425D-AD21-7725106CF0F5}" type="sibTrans" cxnId="{BA63E42F-D896-4411-9941-7E50713F162C}">
      <dgm:prSet/>
      <dgm:spPr/>
      <dgm:t>
        <a:bodyPr/>
        <a:lstStyle/>
        <a:p>
          <a:endParaRPr lang="tr-TR" b="1" dirty="0">
            <a:solidFill>
              <a:schemeClr val="tx1"/>
            </a:solidFill>
            <a:latin typeface="Comic Sans MS" panose="030F0702030302020204" pitchFamily="66" charset="0"/>
          </a:endParaRPr>
        </a:p>
      </dgm:t>
    </dgm:pt>
    <dgm:pt modelId="{806B696C-95D4-4B88-8854-00A1CBCE47E5}" type="pres">
      <dgm:prSet presAssocID="{64B53F62-0552-4EFA-972C-8FA9E277E3F5}" presName="vert0" presStyleCnt="0">
        <dgm:presLayoutVars>
          <dgm:dir/>
          <dgm:animOne val="branch"/>
          <dgm:animLvl val="lvl"/>
        </dgm:presLayoutVars>
      </dgm:prSet>
      <dgm:spPr/>
    </dgm:pt>
    <dgm:pt modelId="{66BA7E0B-DE76-4185-BBC3-52F5C610B004}" type="pres">
      <dgm:prSet presAssocID="{8F89B162-60A9-48E3-8D12-91CD85215972}" presName="thickLine" presStyleLbl="alignNode1" presStyleIdx="0" presStyleCnt="1"/>
      <dgm:spPr/>
    </dgm:pt>
    <dgm:pt modelId="{0B3519E1-6975-475D-9F75-613E65C761B4}" type="pres">
      <dgm:prSet presAssocID="{8F89B162-60A9-48E3-8D12-91CD85215972}" presName="horz1" presStyleCnt="0"/>
      <dgm:spPr/>
    </dgm:pt>
    <dgm:pt modelId="{0A194072-7CD5-417C-96F7-1E5818CE4D82}" type="pres">
      <dgm:prSet presAssocID="{8F89B162-60A9-48E3-8D12-91CD85215972}" presName="tx1" presStyleLbl="revTx" presStyleIdx="0" presStyleCnt="5" custScaleX="190003"/>
      <dgm:spPr/>
    </dgm:pt>
    <dgm:pt modelId="{D6043A1E-7D19-4DA2-8D73-47A6179EF7EE}" type="pres">
      <dgm:prSet presAssocID="{8F89B162-60A9-48E3-8D12-91CD85215972}" presName="vert1" presStyleCnt="0"/>
      <dgm:spPr/>
    </dgm:pt>
    <dgm:pt modelId="{CE75BE2F-AC88-462A-9C13-2B8C71AB57D4}" type="pres">
      <dgm:prSet presAssocID="{F4CB4100-51D6-44F3-8052-36E2442A8376}" presName="vertSpace2a" presStyleCnt="0"/>
      <dgm:spPr/>
    </dgm:pt>
    <dgm:pt modelId="{00DAB921-7889-4C63-BD4E-E88BBAABED16}" type="pres">
      <dgm:prSet presAssocID="{F4CB4100-51D6-44F3-8052-36E2442A8376}" presName="horz2" presStyleCnt="0"/>
      <dgm:spPr/>
    </dgm:pt>
    <dgm:pt modelId="{1AFDCDD3-8F43-4EAA-939D-93FD129D0A9A}" type="pres">
      <dgm:prSet presAssocID="{F4CB4100-51D6-44F3-8052-36E2442A8376}" presName="horzSpace2" presStyleCnt="0"/>
      <dgm:spPr/>
    </dgm:pt>
    <dgm:pt modelId="{AEF01FD9-E619-445D-BD62-26F9CAF046CC}" type="pres">
      <dgm:prSet presAssocID="{F4CB4100-51D6-44F3-8052-36E2442A8376}" presName="tx2" presStyleLbl="revTx" presStyleIdx="1" presStyleCnt="5"/>
      <dgm:spPr/>
    </dgm:pt>
    <dgm:pt modelId="{157C2893-EE46-4893-A89D-E01F095FFD96}" type="pres">
      <dgm:prSet presAssocID="{F4CB4100-51D6-44F3-8052-36E2442A8376}" presName="vert2" presStyleCnt="0"/>
      <dgm:spPr/>
    </dgm:pt>
    <dgm:pt modelId="{B9395605-7658-4EC7-9789-E6E92E9DADFB}" type="pres">
      <dgm:prSet presAssocID="{F4CB4100-51D6-44F3-8052-36E2442A8376}" presName="thinLine2b" presStyleLbl="callout" presStyleIdx="0" presStyleCnt="4"/>
      <dgm:spPr/>
    </dgm:pt>
    <dgm:pt modelId="{4657405C-61A8-44E2-92DB-FAF2AAF7FF5F}" type="pres">
      <dgm:prSet presAssocID="{F4CB4100-51D6-44F3-8052-36E2442A8376}" presName="vertSpace2b" presStyleCnt="0"/>
      <dgm:spPr/>
    </dgm:pt>
    <dgm:pt modelId="{339D5C5E-F443-4AF3-8702-9A538FB0C00A}" type="pres">
      <dgm:prSet presAssocID="{E687B198-5567-438F-83D4-B467996A6258}" presName="horz2" presStyleCnt="0"/>
      <dgm:spPr/>
    </dgm:pt>
    <dgm:pt modelId="{226BB7B8-52BF-4204-94C9-157DF00FCAA0}" type="pres">
      <dgm:prSet presAssocID="{E687B198-5567-438F-83D4-B467996A6258}" presName="horzSpace2" presStyleCnt="0"/>
      <dgm:spPr/>
    </dgm:pt>
    <dgm:pt modelId="{307B5902-8163-4973-81F9-E08A4A27140B}" type="pres">
      <dgm:prSet presAssocID="{E687B198-5567-438F-83D4-B467996A6258}" presName="tx2" presStyleLbl="revTx" presStyleIdx="2" presStyleCnt="5"/>
      <dgm:spPr/>
    </dgm:pt>
    <dgm:pt modelId="{674E2F95-823F-45CF-BF72-9C8D655AFB37}" type="pres">
      <dgm:prSet presAssocID="{E687B198-5567-438F-83D4-B467996A6258}" presName="vert2" presStyleCnt="0"/>
      <dgm:spPr/>
    </dgm:pt>
    <dgm:pt modelId="{078D383E-E440-47CC-9565-9EC0D913F774}" type="pres">
      <dgm:prSet presAssocID="{E687B198-5567-438F-83D4-B467996A6258}" presName="thinLine2b" presStyleLbl="callout" presStyleIdx="1" presStyleCnt="4"/>
      <dgm:spPr/>
    </dgm:pt>
    <dgm:pt modelId="{966980A3-14AE-4CA0-98E3-3B00EEFD6D9D}" type="pres">
      <dgm:prSet presAssocID="{E687B198-5567-438F-83D4-B467996A6258}" presName="vertSpace2b" presStyleCnt="0"/>
      <dgm:spPr/>
    </dgm:pt>
    <dgm:pt modelId="{95B7C68C-3FA4-4E7B-B670-C4E5940ABAAA}" type="pres">
      <dgm:prSet presAssocID="{57D335EB-BA6E-45B9-9066-8B97ACCA6FE1}" presName="horz2" presStyleCnt="0"/>
      <dgm:spPr/>
    </dgm:pt>
    <dgm:pt modelId="{A009A87F-3130-4051-8998-F81E6CD5E587}" type="pres">
      <dgm:prSet presAssocID="{57D335EB-BA6E-45B9-9066-8B97ACCA6FE1}" presName="horzSpace2" presStyleCnt="0"/>
      <dgm:spPr/>
    </dgm:pt>
    <dgm:pt modelId="{B1BD3D30-34F5-4414-B43A-3C73072CAC6C}" type="pres">
      <dgm:prSet presAssocID="{57D335EB-BA6E-45B9-9066-8B97ACCA6FE1}" presName="tx2" presStyleLbl="revTx" presStyleIdx="3" presStyleCnt="5"/>
      <dgm:spPr/>
    </dgm:pt>
    <dgm:pt modelId="{47FFC86F-7715-4C7F-8472-A39029AC5A79}" type="pres">
      <dgm:prSet presAssocID="{57D335EB-BA6E-45B9-9066-8B97ACCA6FE1}" presName="vert2" presStyleCnt="0"/>
      <dgm:spPr/>
    </dgm:pt>
    <dgm:pt modelId="{4FD3B947-784F-4B54-B337-F521F67B6718}" type="pres">
      <dgm:prSet presAssocID="{57D335EB-BA6E-45B9-9066-8B97ACCA6FE1}" presName="thinLine2b" presStyleLbl="callout" presStyleIdx="2" presStyleCnt="4"/>
      <dgm:spPr/>
    </dgm:pt>
    <dgm:pt modelId="{7F8D0109-2E44-4132-9433-39967AF40421}" type="pres">
      <dgm:prSet presAssocID="{57D335EB-BA6E-45B9-9066-8B97ACCA6FE1}" presName="vertSpace2b" presStyleCnt="0"/>
      <dgm:spPr/>
    </dgm:pt>
    <dgm:pt modelId="{1EB1D85D-B262-4A94-92B9-B472E190C70B}" type="pres">
      <dgm:prSet presAssocID="{C38E0239-FF38-4300-8AE6-7506CAF186BD}" presName="horz2" presStyleCnt="0"/>
      <dgm:spPr/>
    </dgm:pt>
    <dgm:pt modelId="{A9F4E950-381F-4597-BCC1-C0807F092EBB}" type="pres">
      <dgm:prSet presAssocID="{C38E0239-FF38-4300-8AE6-7506CAF186BD}" presName="horzSpace2" presStyleCnt="0"/>
      <dgm:spPr/>
    </dgm:pt>
    <dgm:pt modelId="{F100648E-1615-4243-BABE-6CB8E8C71EC8}" type="pres">
      <dgm:prSet presAssocID="{C38E0239-FF38-4300-8AE6-7506CAF186BD}" presName="tx2" presStyleLbl="revTx" presStyleIdx="4" presStyleCnt="5"/>
      <dgm:spPr/>
    </dgm:pt>
    <dgm:pt modelId="{51A0035B-211D-4875-B569-8C03A3F765F2}" type="pres">
      <dgm:prSet presAssocID="{C38E0239-FF38-4300-8AE6-7506CAF186BD}" presName="vert2" presStyleCnt="0"/>
      <dgm:spPr/>
    </dgm:pt>
    <dgm:pt modelId="{56D65C86-2ACC-4C74-8D28-66769C7A1A1B}" type="pres">
      <dgm:prSet presAssocID="{C38E0239-FF38-4300-8AE6-7506CAF186BD}" presName="thinLine2b" presStyleLbl="callout" presStyleIdx="3" presStyleCnt="4"/>
      <dgm:spPr/>
    </dgm:pt>
    <dgm:pt modelId="{4F817319-2AAE-43D1-B2C9-AF6914B07AF5}" type="pres">
      <dgm:prSet presAssocID="{C38E0239-FF38-4300-8AE6-7506CAF186BD}" presName="vertSpace2b" presStyleCnt="0"/>
      <dgm:spPr/>
    </dgm:pt>
  </dgm:ptLst>
  <dgm:cxnLst>
    <dgm:cxn modelId="{B2B8E90F-E71D-4304-9D55-538CCA1F54FF}" type="presOf" srcId="{57D335EB-BA6E-45B9-9066-8B97ACCA6FE1}" destId="{B1BD3D30-34F5-4414-B43A-3C73072CAC6C}" srcOrd="0" destOrd="0" presId="urn:microsoft.com/office/officeart/2008/layout/LinedList"/>
    <dgm:cxn modelId="{D461B626-79A0-4BE5-A508-CDFF3292134E}" type="presOf" srcId="{F4CB4100-51D6-44F3-8052-36E2442A8376}" destId="{AEF01FD9-E619-445D-BD62-26F9CAF046CC}" srcOrd="0" destOrd="0" presId="urn:microsoft.com/office/officeart/2008/layout/LinedList"/>
    <dgm:cxn modelId="{BA63E42F-D896-4411-9941-7E50713F162C}" srcId="{8F89B162-60A9-48E3-8D12-91CD85215972}" destId="{C38E0239-FF38-4300-8AE6-7506CAF186BD}" srcOrd="3" destOrd="0" parTransId="{1DA3AD7A-FE70-42E7-9229-B2B34D80CC53}" sibTransId="{63AC1FAD-DE81-425D-AD21-7725106CF0F5}"/>
    <dgm:cxn modelId="{674DAA37-B445-4F9C-AD9F-76DA6BC1AAD0}" srcId="{8F89B162-60A9-48E3-8D12-91CD85215972}" destId="{E687B198-5567-438F-83D4-B467996A6258}" srcOrd="1" destOrd="0" parTransId="{C36F8F4D-C559-4A68-B993-736D350E8B52}" sibTransId="{FD6C55DC-E1AB-42BE-84B2-01202E7ED98B}"/>
    <dgm:cxn modelId="{2E4AA451-6FAD-4E9F-9EDC-8B40F2DF3830}" srcId="{64B53F62-0552-4EFA-972C-8FA9E277E3F5}" destId="{8F89B162-60A9-48E3-8D12-91CD85215972}" srcOrd="0" destOrd="0" parTransId="{C656BD1E-F907-4B61-BCFA-90AD8876283F}" sibTransId="{939C47A3-FA16-48A7-8539-B83E0D9AF16B}"/>
    <dgm:cxn modelId="{8D32EC7E-DD8B-47A6-84AD-A327DADD1C32}" srcId="{8F89B162-60A9-48E3-8D12-91CD85215972}" destId="{F4CB4100-51D6-44F3-8052-36E2442A8376}" srcOrd="0" destOrd="0" parTransId="{CEE822E7-81AB-49F2-B3D8-5F45052E183C}" sibTransId="{26ACF2E2-0898-4ED0-B132-1BBB116FA3D7}"/>
    <dgm:cxn modelId="{04591A81-A17A-40D4-A8A1-70714070E1BD}" type="presOf" srcId="{8F89B162-60A9-48E3-8D12-91CD85215972}" destId="{0A194072-7CD5-417C-96F7-1E5818CE4D82}" srcOrd="0" destOrd="0" presId="urn:microsoft.com/office/officeart/2008/layout/LinedList"/>
    <dgm:cxn modelId="{315ECE83-078E-41CE-9CD5-766230A171D3}" type="presOf" srcId="{E687B198-5567-438F-83D4-B467996A6258}" destId="{307B5902-8163-4973-81F9-E08A4A27140B}" srcOrd="0" destOrd="0" presId="urn:microsoft.com/office/officeart/2008/layout/LinedList"/>
    <dgm:cxn modelId="{9CC4BDA0-7E0B-414A-9B25-64CCC7562BC6}" type="presOf" srcId="{64B53F62-0552-4EFA-972C-8FA9E277E3F5}" destId="{806B696C-95D4-4B88-8854-00A1CBCE47E5}" srcOrd="0" destOrd="0" presId="urn:microsoft.com/office/officeart/2008/layout/LinedList"/>
    <dgm:cxn modelId="{CA2F45CD-7DBF-4EF8-B4CC-A8FF98060009}" type="presOf" srcId="{C38E0239-FF38-4300-8AE6-7506CAF186BD}" destId="{F100648E-1615-4243-BABE-6CB8E8C71EC8}" srcOrd="0" destOrd="0" presId="urn:microsoft.com/office/officeart/2008/layout/LinedList"/>
    <dgm:cxn modelId="{CDAB12FD-65FE-4E58-81FD-93A53D46854A}" srcId="{8F89B162-60A9-48E3-8D12-91CD85215972}" destId="{57D335EB-BA6E-45B9-9066-8B97ACCA6FE1}" srcOrd="2" destOrd="0" parTransId="{6094BEED-5A32-432D-B4CF-CA6F8CCD9542}" sibTransId="{2AACDD5A-1DAA-4A88-B9E3-27FEB3F673A9}"/>
    <dgm:cxn modelId="{5FC4C6E7-9EB9-4833-9918-4F442CBE1C91}" type="presParOf" srcId="{806B696C-95D4-4B88-8854-00A1CBCE47E5}" destId="{66BA7E0B-DE76-4185-BBC3-52F5C610B004}" srcOrd="0" destOrd="0" presId="urn:microsoft.com/office/officeart/2008/layout/LinedList"/>
    <dgm:cxn modelId="{CD9651D2-0472-4EC4-AD7A-AB9289929EB7}" type="presParOf" srcId="{806B696C-95D4-4B88-8854-00A1CBCE47E5}" destId="{0B3519E1-6975-475D-9F75-613E65C761B4}" srcOrd="1" destOrd="0" presId="urn:microsoft.com/office/officeart/2008/layout/LinedList"/>
    <dgm:cxn modelId="{9F861282-89A7-48AD-99DD-C1A0C086CD56}" type="presParOf" srcId="{0B3519E1-6975-475D-9F75-613E65C761B4}" destId="{0A194072-7CD5-417C-96F7-1E5818CE4D82}" srcOrd="0" destOrd="0" presId="urn:microsoft.com/office/officeart/2008/layout/LinedList"/>
    <dgm:cxn modelId="{7EAE0EF4-1AF4-4C16-A7BC-57C4B5094012}" type="presParOf" srcId="{0B3519E1-6975-475D-9F75-613E65C761B4}" destId="{D6043A1E-7D19-4DA2-8D73-47A6179EF7EE}" srcOrd="1" destOrd="0" presId="urn:microsoft.com/office/officeart/2008/layout/LinedList"/>
    <dgm:cxn modelId="{33170B67-8647-4CC2-BAA0-90EADDCF22A1}" type="presParOf" srcId="{D6043A1E-7D19-4DA2-8D73-47A6179EF7EE}" destId="{CE75BE2F-AC88-462A-9C13-2B8C71AB57D4}" srcOrd="0" destOrd="0" presId="urn:microsoft.com/office/officeart/2008/layout/LinedList"/>
    <dgm:cxn modelId="{BBA9C5E6-0CB6-400A-AB65-81FD37D51A25}" type="presParOf" srcId="{D6043A1E-7D19-4DA2-8D73-47A6179EF7EE}" destId="{00DAB921-7889-4C63-BD4E-E88BBAABED16}" srcOrd="1" destOrd="0" presId="urn:microsoft.com/office/officeart/2008/layout/LinedList"/>
    <dgm:cxn modelId="{92E6A105-76D9-4F4B-ADAF-5B2C5B28BDDE}" type="presParOf" srcId="{00DAB921-7889-4C63-BD4E-E88BBAABED16}" destId="{1AFDCDD3-8F43-4EAA-939D-93FD129D0A9A}" srcOrd="0" destOrd="0" presId="urn:microsoft.com/office/officeart/2008/layout/LinedList"/>
    <dgm:cxn modelId="{61EE0794-D74F-4890-947B-93EF7F249EAB}" type="presParOf" srcId="{00DAB921-7889-4C63-BD4E-E88BBAABED16}" destId="{AEF01FD9-E619-445D-BD62-26F9CAF046CC}" srcOrd="1" destOrd="0" presId="urn:microsoft.com/office/officeart/2008/layout/LinedList"/>
    <dgm:cxn modelId="{F20C8BDB-53EB-492D-8B12-06F909394C2D}" type="presParOf" srcId="{00DAB921-7889-4C63-BD4E-E88BBAABED16}" destId="{157C2893-EE46-4893-A89D-E01F095FFD96}" srcOrd="2" destOrd="0" presId="urn:microsoft.com/office/officeart/2008/layout/LinedList"/>
    <dgm:cxn modelId="{B5AC214C-4058-4E68-9313-2EBE29651680}" type="presParOf" srcId="{D6043A1E-7D19-4DA2-8D73-47A6179EF7EE}" destId="{B9395605-7658-4EC7-9789-E6E92E9DADFB}" srcOrd="2" destOrd="0" presId="urn:microsoft.com/office/officeart/2008/layout/LinedList"/>
    <dgm:cxn modelId="{010B97C1-90C7-4E4D-A7B7-433ED345F2F8}" type="presParOf" srcId="{D6043A1E-7D19-4DA2-8D73-47A6179EF7EE}" destId="{4657405C-61A8-44E2-92DB-FAF2AAF7FF5F}" srcOrd="3" destOrd="0" presId="urn:microsoft.com/office/officeart/2008/layout/LinedList"/>
    <dgm:cxn modelId="{370AB2CB-F534-44AD-B483-F71308FDFA95}" type="presParOf" srcId="{D6043A1E-7D19-4DA2-8D73-47A6179EF7EE}" destId="{339D5C5E-F443-4AF3-8702-9A538FB0C00A}" srcOrd="4" destOrd="0" presId="urn:microsoft.com/office/officeart/2008/layout/LinedList"/>
    <dgm:cxn modelId="{7727582D-6D36-41B3-A5DC-7711C042C5F9}" type="presParOf" srcId="{339D5C5E-F443-4AF3-8702-9A538FB0C00A}" destId="{226BB7B8-52BF-4204-94C9-157DF00FCAA0}" srcOrd="0" destOrd="0" presId="urn:microsoft.com/office/officeart/2008/layout/LinedList"/>
    <dgm:cxn modelId="{A7563BFB-9288-4419-93F7-BBF50995A4F7}" type="presParOf" srcId="{339D5C5E-F443-4AF3-8702-9A538FB0C00A}" destId="{307B5902-8163-4973-81F9-E08A4A27140B}" srcOrd="1" destOrd="0" presId="urn:microsoft.com/office/officeart/2008/layout/LinedList"/>
    <dgm:cxn modelId="{AF83C66E-2AE7-4208-844D-2BD565317040}" type="presParOf" srcId="{339D5C5E-F443-4AF3-8702-9A538FB0C00A}" destId="{674E2F95-823F-45CF-BF72-9C8D655AFB37}" srcOrd="2" destOrd="0" presId="urn:microsoft.com/office/officeart/2008/layout/LinedList"/>
    <dgm:cxn modelId="{F8119409-8B4B-4FC2-AA94-ADA974555075}" type="presParOf" srcId="{D6043A1E-7D19-4DA2-8D73-47A6179EF7EE}" destId="{078D383E-E440-47CC-9565-9EC0D913F774}" srcOrd="5" destOrd="0" presId="urn:microsoft.com/office/officeart/2008/layout/LinedList"/>
    <dgm:cxn modelId="{349FD13E-5EF3-4183-8F34-65E281D5BCE3}" type="presParOf" srcId="{D6043A1E-7D19-4DA2-8D73-47A6179EF7EE}" destId="{966980A3-14AE-4CA0-98E3-3B00EEFD6D9D}" srcOrd="6" destOrd="0" presId="urn:microsoft.com/office/officeart/2008/layout/LinedList"/>
    <dgm:cxn modelId="{FC2A0E41-6453-4859-B56C-6CBCDEEC81F3}" type="presParOf" srcId="{D6043A1E-7D19-4DA2-8D73-47A6179EF7EE}" destId="{95B7C68C-3FA4-4E7B-B670-C4E5940ABAAA}" srcOrd="7" destOrd="0" presId="urn:microsoft.com/office/officeart/2008/layout/LinedList"/>
    <dgm:cxn modelId="{416C155E-296C-4435-86B4-5DAFEDFF875E}" type="presParOf" srcId="{95B7C68C-3FA4-4E7B-B670-C4E5940ABAAA}" destId="{A009A87F-3130-4051-8998-F81E6CD5E587}" srcOrd="0" destOrd="0" presId="urn:microsoft.com/office/officeart/2008/layout/LinedList"/>
    <dgm:cxn modelId="{B0ED22CC-E376-42D3-BD9F-8459E45EF456}" type="presParOf" srcId="{95B7C68C-3FA4-4E7B-B670-C4E5940ABAAA}" destId="{B1BD3D30-34F5-4414-B43A-3C73072CAC6C}" srcOrd="1" destOrd="0" presId="urn:microsoft.com/office/officeart/2008/layout/LinedList"/>
    <dgm:cxn modelId="{2F1DDEA0-1C18-479E-8C5E-A2B284C846B1}" type="presParOf" srcId="{95B7C68C-3FA4-4E7B-B670-C4E5940ABAAA}" destId="{47FFC86F-7715-4C7F-8472-A39029AC5A79}" srcOrd="2" destOrd="0" presId="urn:microsoft.com/office/officeart/2008/layout/LinedList"/>
    <dgm:cxn modelId="{C9BD8681-BDE9-4320-85CC-9DF0027574AB}" type="presParOf" srcId="{D6043A1E-7D19-4DA2-8D73-47A6179EF7EE}" destId="{4FD3B947-784F-4B54-B337-F521F67B6718}" srcOrd="8" destOrd="0" presId="urn:microsoft.com/office/officeart/2008/layout/LinedList"/>
    <dgm:cxn modelId="{2FCC09E6-7FB5-4C6F-AE1F-316DBE8ACA20}" type="presParOf" srcId="{D6043A1E-7D19-4DA2-8D73-47A6179EF7EE}" destId="{7F8D0109-2E44-4132-9433-39967AF40421}" srcOrd="9" destOrd="0" presId="urn:microsoft.com/office/officeart/2008/layout/LinedList"/>
    <dgm:cxn modelId="{AA2B5F6D-3F32-4915-A051-D1901E4C555D}" type="presParOf" srcId="{D6043A1E-7D19-4DA2-8D73-47A6179EF7EE}" destId="{1EB1D85D-B262-4A94-92B9-B472E190C70B}" srcOrd="10" destOrd="0" presId="urn:microsoft.com/office/officeart/2008/layout/LinedList"/>
    <dgm:cxn modelId="{D6076980-A3A2-491F-B6AB-27767A833BB1}" type="presParOf" srcId="{1EB1D85D-B262-4A94-92B9-B472E190C70B}" destId="{A9F4E950-381F-4597-BCC1-C0807F092EBB}" srcOrd="0" destOrd="0" presId="urn:microsoft.com/office/officeart/2008/layout/LinedList"/>
    <dgm:cxn modelId="{5C34A037-2574-4EE9-9F07-6CA2D74AD73F}" type="presParOf" srcId="{1EB1D85D-B262-4A94-92B9-B472E190C70B}" destId="{F100648E-1615-4243-BABE-6CB8E8C71EC8}" srcOrd="1" destOrd="0" presId="urn:microsoft.com/office/officeart/2008/layout/LinedList"/>
    <dgm:cxn modelId="{E5903512-9676-451D-B0D2-21561D25AFAE}" type="presParOf" srcId="{1EB1D85D-B262-4A94-92B9-B472E190C70B}" destId="{51A0035B-211D-4875-B569-8C03A3F765F2}" srcOrd="2" destOrd="0" presId="urn:microsoft.com/office/officeart/2008/layout/LinedList"/>
    <dgm:cxn modelId="{B7E041B9-DEBA-4D46-B85D-7BA375C8D37A}" type="presParOf" srcId="{D6043A1E-7D19-4DA2-8D73-47A6179EF7EE}" destId="{56D65C86-2ACC-4C74-8D28-66769C7A1A1B}" srcOrd="11" destOrd="0" presId="urn:microsoft.com/office/officeart/2008/layout/LinedList"/>
    <dgm:cxn modelId="{6E9DC6B3-1953-446A-A9F7-087D42840D9C}" type="presParOf" srcId="{D6043A1E-7D19-4DA2-8D73-47A6179EF7EE}" destId="{4F817319-2AAE-43D1-B2C9-AF6914B07AF5}"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27BE5B9-CF62-4DC3-A80A-5CD585949FB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840DEAA9-7A31-44B9-B4E6-7CCC2A261AD2}">
      <dgm:prSet phldrT="[Metin]" custT="1"/>
      <dgm:spPr/>
      <dgm:t>
        <a:bodyPr/>
        <a:lstStyle/>
        <a:p>
          <a:r>
            <a:rPr lang="tr-TR" sz="2800" b="1" dirty="0">
              <a:solidFill>
                <a:srgbClr val="FF0000"/>
              </a:solidFill>
              <a:latin typeface="Comic Sans MS" panose="030F0702030302020204" pitchFamily="66" charset="0"/>
              <a:cs typeface="Arial" charset="0"/>
            </a:rPr>
            <a:t>Kaynaştırma Ortamında Bulunan Normal Gelişim Gösteren Çocuklar ise, </a:t>
          </a:r>
          <a:endParaRPr lang="tr-TR" sz="2800" b="1" dirty="0">
            <a:solidFill>
              <a:srgbClr val="FF0000"/>
            </a:solidFill>
            <a:latin typeface="Comic Sans MS" panose="030F0702030302020204" pitchFamily="66" charset="0"/>
          </a:endParaRPr>
        </a:p>
      </dgm:t>
    </dgm:pt>
    <dgm:pt modelId="{3BEF847E-A628-449B-8569-FB905CECBBBB}" type="parTrans" cxnId="{8FEF42F9-AA0C-4519-A2D0-2C2B3295E157}">
      <dgm:prSet/>
      <dgm:spPr/>
      <dgm:t>
        <a:bodyPr/>
        <a:lstStyle/>
        <a:p>
          <a:endParaRPr lang="tr-TR" b="1" dirty="0">
            <a:latin typeface="Comic Sans MS" panose="030F0702030302020204" pitchFamily="66" charset="0"/>
          </a:endParaRPr>
        </a:p>
      </dgm:t>
    </dgm:pt>
    <dgm:pt modelId="{03A4808C-E025-4E32-8907-7FAED72E2B4F}" type="sibTrans" cxnId="{8FEF42F9-AA0C-4519-A2D0-2C2B3295E157}">
      <dgm:prSet/>
      <dgm:spPr/>
      <dgm:t>
        <a:bodyPr/>
        <a:lstStyle/>
        <a:p>
          <a:endParaRPr lang="tr-TR" b="1" dirty="0">
            <a:latin typeface="Comic Sans MS" panose="030F0702030302020204" pitchFamily="66" charset="0"/>
          </a:endParaRPr>
        </a:p>
      </dgm:t>
    </dgm:pt>
    <dgm:pt modelId="{ACF0F7C9-8CB8-439E-BC5D-D0F0FEBFEAEC}">
      <dgm:prSet phldrT="[Metin]" custT="1"/>
      <dgm:spPr/>
      <dgm:t>
        <a:bodyPr/>
        <a:lstStyle/>
        <a:p>
          <a:r>
            <a:rPr lang="tr-TR" sz="3200" b="1" dirty="0">
              <a:latin typeface="Comic Sans MS" panose="030F0702030302020204" pitchFamily="66" charset="0"/>
              <a:cs typeface="Arial" charset="0"/>
            </a:rPr>
            <a:t>Özel </a:t>
          </a:r>
          <a:r>
            <a:rPr lang="tr-TR" sz="3200" b="1" dirty="0" err="1">
              <a:latin typeface="Comic Sans MS" panose="030F0702030302020204" pitchFamily="66" charset="0"/>
              <a:cs typeface="Arial" charset="0"/>
            </a:rPr>
            <a:t>gereksinimli</a:t>
          </a:r>
          <a:r>
            <a:rPr lang="tr-TR" sz="3200" b="1" dirty="0">
              <a:latin typeface="Comic Sans MS" panose="030F0702030302020204" pitchFamily="66" charset="0"/>
              <a:cs typeface="Arial" charset="0"/>
            </a:rPr>
            <a:t> akranlarıyla ilişki kurma fırsatını elde ederek kendinden farklı olanlara karşı olumsuz tutumunu değiştirebilmekte, </a:t>
          </a:r>
        </a:p>
      </dgm:t>
    </dgm:pt>
    <dgm:pt modelId="{924483E6-2E4D-472E-9203-522BD5EA71C3}" type="parTrans" cxnId="{8D9E52A3-F22E-4C65-BA04-80DBD805D934}">
      <dgm:prSet/>
      <dgm:spPr/>
      <dgm:t>
        <a:bodyPr/>
        <a:lstStyle/>
        <a:p>
          <a:endParaRPr lang="tr-TR" b="1" dirty="0">
            <a:latin typeface="Comic Sans MS" panose="030F0702030302020204" pitchFamily="66" charset="0"/>
          </a:endParaRPr>
        </a:p>
      </dgm:t>
    </dgm:pt>
    <dgm:pt modelId="{60DEAF3D-BF9F-40CF-86AC-0A01E57BFCF7}" type="sibTrans" cxnId="{8D9E52A3-F22E-4C65-BA04-80DBD805D934}">
      <dgm:prSet/>
      <dgm:spPr/>
      <dgm:t>
        <a:bodyPr/>
        <a:lstStyle/>
        <a:p>
          <a:endParaRPr lang="tr-TR" b="1" dirty="0">
            <a:latin typeface="Comic Sans MS" panose="030F0702030302020204" pitchFamily="66" charset="0"/>
          </a:endParaRPr>
        </a:p>
      </dgm:t>
    </dgm:pt>
    <dgm:pt modelId="{1FB21049-C252-4744-95D2-8F035DC4F533}">
      <dgm:prSet phldrT="[Metin]" custT="1"/>
      <dgm:spPr/>
      <dgm:t>
        <a:bodyPr/>
        <a:lstStyle/>
        <a:p>
          <a:r>
            <a:rPr lang="tr-TR" sz="3200" b="1" dirty="0">
              <a:latin typeface="Comic Sans MS" panose="030F0702030302020204" pitchFamily="66" charset="0"/>
              <a:cs typeface="Arial" charset="0"/>
            </a:rPr>
            <a:t>Bireysel ayrılıkların farkına vararak buna uygun sosyal davranışlar geliştirebilmekte, </a:t>
          </a:r>
        </a:p>
      </dgm:t>
    </dgm:pt>
    <dgm:pt modelId="{64C1B6D9-5118-49AE-8823-82576FDD257A}" type="parTrans" cxnId="{EFE9CEF8-D8D8-414E-AA86-9E6A0C59E013}">
      <dgm:prSet/>
      <dgm:spPr/>
      <dgm:t>
        <a:bodyPr/>
        <a:lstStyle/>
        <a:p>
          <a:endParaRPr lang="tr-TR" b="1" dirty="0">
            <a:latin typeface="Comic Sans MS" panose="030F0702030302020204" pitchFamily="66" charset="0"/>
          </a:endParaRPr>
        </a:p>
      </dgm:t>
    </dgm:pt>
    <dgm:pt modelId="{0917FC9C-323C-4A80-A80A-FBD6A3C6C76E}" type="sibTrans" cxnId="{EFE9CEF8-D8D8-414E-AA86-9E6A0C59E013}">
      <dgm:prSet/>
      <dgm:spPr/>
      <dgm:t>
        <a:bodyPr/>
        <a:lstStyle/>
        <a:p>
          <a:endParaRPr lang="tr-TR" b="1" dirty="0">
            <a:latin typeface="Comic Sans MS" panose="030F0702030302020204" pitchFamily="66" charset="0"/>
          </a:endParaRPr>
        </a:p>
      </dgm:t>
    </dgm:pt>
    <dgm:pt modelId="{D3A4C8C4-4DD6-48AD-B8BB-6124FE3FCAED}">
      <dgm:prSet phldrT="[Metin]" custT="1"/>
      <dgm:spPr/>
      <dgm:t>
        <a:bodyPr/>
        <a:lstStyle/>
        <a:p>
          <a:r>
            <a:rPr lang="tr-TR" sz="3200" b="1" dirty="0">
              <a:latin typeface="Comic Sans MS" panose="030F0702030302020204" pitchFamily="66" charset="0"/>
              <a:cs typeface="Arial" charset="0"/>
            </a:rPr>
            <a:t>Sonraki yaşamında da özel </a:t>
          </a:r>
          <a:r>
            <a:rPr lang="tr-TR" sz="3200" b="1" dirty="0" err="1">
              <a:latin typeface="Comic Sans MS" panose="030F0702030302020204" pitchFamily="66" charset="0"/>
              <a:cs typeface="Arial" charset="0"/>
            </a:rPr>
            <a:t>gereksinimli</a:t>
          </a:r>
          <a:r>
            <a:rPr lang="tr-TR" sz="3200" b="1" dirty="0">
              <a:latin typeface="Comic Sans MS" panose="030F0702030302020204" pitchFamily="66" charset="0"/>
              <a:cs typeface="Arial" charset="0"/>
            </a:rPr>
            <a:t> bireylere karşı önyargısız ve hoşgörülü davranabilmektedir.</a:t>
          </a:r>
          <a:endParaRPr lang="tr-TR" sz="3200" b="1" dirty="0">
            <a:latin typeface="Comic Sans MS" panose="030F0702030302020204" pitchFamily="66" charset="0"/>
          </a:endParaRPr>
        </a:p>
      </dgm:t>
    </dgm:pt>
    <dgm:pt modelId="{C0FC8647-14BD-4D6E-A984-4F0D5FA454F4}" type="parTrans" cxnId="{64993F7D-45E7-4173-89C8-C7105147BB4D}">
      <dgm:prSet/>
      <dgm:spPr/>
      <dgm:t>
        <a:bodyPr/>
        <a:lstStyle/>
        <a:p>
          <a:endParaRPr lang="tr-TR" b="1" dirty="0">
            <a:latin typeface="Comic Sans MS" panose="030F0702030302020204" pitchFamily="66" charset="0"/>
          </a:endParaRPr>
        </a:p>
      </dgm:t>
    </dgm:pt>
    <dgm:pt modelId="{D063AEF9-C8F6-4F14-A15B-FB4AF604850F}" type="sibTrans" cxnId="{64993F7D-45E7-4173-89C8-C7105147BB4D}">
      <dgm:prSet/>
      <dgm:spPr/>
      <dgm:t>
        <a:bodyPr/>
        <a:lstStyle/>
        <a:p>
          <a:endParaRPr lang="tr-TR" b="1" dirty="0">
            <a:latin typeface="Comic Sans MS" panose="030F0702030302020204" pitchFamily="66" charset="0"/>
          </a:endParaRPr>
        </a:p>
      </dgm:t>
    </dgm:pt>
    <dgm:pt modelId="{0CE0641C-8504-4475-9B1F-034E291A8B93}" type="pres">
      <dgm:prSet presAssocID="{127BE5B9-CF62-4DC3-A80A-5CD585949FB0}" presName="vert0" presStyleCnt="0">
        <dgm:presLayoutVars>
          <dgm:dir/>
          <dgm:animOne val="branch"/>
          <dgm:animLvl val="lvl"/>
        </dgm:presLayoutVars>
      </dgm:prSet>
      <dgm:spPr/>
    </dgm:pt>
    <dgm:pt modelId="{181FB9FF-37ED-4294-A43F-1AA393C8D334}" type="pres">
      <dgm:prSet presAssocID="{840DEAA9-7A31-44B9-B4E6-7CCC2A261AD2}" presName="thickLine" presStyleLbl="alignNode1" presStyleIdx="0" presStyleCnt="1"/>
      <dgm:spPr/>
    </dgm:pt>
    <dgm:pt modelId="{7AAFBF50-B69E-4970-B46C-46DCD6A20BDF}" type="pres">
      <dgm:prSet presAssocID="{840DEAA9-7A31-44B9-B4E6-7CCC2A261AD2}" presName="horz1" presStyleCnt="0"/>
      <dgm:spPr/>
    </dgm:pt>
    <dgm:pt modelId="{2173C596-8B3A-44D5-A345-7A72FF3C65EE}" type="pres">
      <dgm:prSet presAssocID="{840DEAA9-7A31-44B9-B4E6-7CCC2A261AD2}" presName="tx1" presStyleLbl="revTx" presStyleIdx="0" presStyleCnt="4" custScaleX="119610"/>
      <dgm:spPr/>
    </dgm:pt>
    <dgm:pt modelId="{22BC16A9-8414-433B-A0DF-D1EF3E8DBFF2}" type="pres">
      <dgm:prSet presAssocID="{840DEAA9-7A31-44B9-B4E6-7CCC2A261AD2}" presName="vert1" presStyleCnt="0"/>
      <dgm:spPr/>
    </dgm:pt>
    <dgm:pt modelId="{958055A6-738C-47A2-89C2-CAC3F0BF7E8E}" type="pres">
      <dgm:prSet presAssocID="{ACF0F7C9-8CB8-439E-BC5D-D0F0FEBFEAEC}" presName="vertSpace2a" presStyleCnt="0"/>
      <dgm:spPr/>
    </dgm:pt>
    <dgm:pt modelId="{DD93C9A7-F125-44DD-BCBC-970AAEC5F170}" type="pres">
      <dgm:prSet presAssocID="{ACF0F7C9-8CB8-439E-BC5D-D0F0FEBFEAEC}" presName="horz2" presStyleCnt="0"/>
      <dgm:spPr/>
    </dgm:pt>
    <dgm:pt modelId="{D90E17B5-E94D-4814-BCFC-513AB9F2C8D8}" type="pres">
      <dgm:prSet presAssocID="{ACF0F7C9-8CB8-439E-BC5D-D0F0FEBFEAEC}" presName="horzSpace2" presStyleCnt="0"/>
      <dgm:spPr/>
    </dgm:pt>
    <dgm:pt modelId="{AC6DD9BB-CFC7-4AA8-8AEC-50B0C36C01EA}" type="pres">
      <dgm:prSet presAssocID="{ACF0F7C9-8CB8-439E-BC5D-D0F0FEBFEAEC}" presName="tx2" presStyleLbl="revTx" presStyleIdx="1" presStyleCnt="4" custScaleY="144593"/>
      <dgm:spPr/>
    </dgm:pt>
    <dgm:pt modelId="{FA1C6643-BDCB-49F9-8283-957DA0DD5765}" type="pres">
      <dgm:prSet presAssocID="{ACF0F7C9-8CB8-439E-BC5D-D0F0FEBFEAEC}" presName="vert2" presStyleCnt="0"/>
      <dgm:spPr/>
    </dgm:pt>
    <dgm:pt modelId="{0CD39216-BC90-49FD-AF7E-2A059AF95728}" type="pres">
      <dgm:prSet presAssocID="{ACF0F7C9-8CB8-439E-BC5D-D0F0FEBFEAEC}" presName="thinLine2b" presStyleLbl="callout" presStyleIdx="0" presStyleCnt="3"/>
      <dgm:spPr/>
    </dgm:pt>
    <dgm:pt modelId="{86393DC8-E718-4B9F-BE70-310031661552}" type="pres">
      <dgm:prSet presAssocID="{ACF0F7C9-8CB8-439E-BC5D-D0F0FEBFEAEC}" presName="vertSpace2b" presStyleCnt="0"/>
      <dgm:spPr/>
    </dgm:pt>
    <dgm:pt modelId="{DD183A79-5186-4AB9-863D-CA6A37BDCE1B}" type="pres">
      <dgm:prSet presAssocID="{1FB21049-C252-4744-95D2-8F035DC4F533}" presName="horz2" presStyleCnt="0"/>
      <dgm:spPr/>
    </dgm:pt>
    <dgm:pt modelId="{41F18EEB-FE01-4F0F-803F-87366721BDFC}" type="pres">
      <dgm:prSet presAssocID="{1FB21049-C252-4744-95D2-8F035DC4F533}" presName="horzSpace2" presStyleCnt="0"/>
      <dgm:spPr/>
    </dgm:pt>
    <dgm:pt modelId="{43361041-5672-4826-985F-AF082A079388}" type="pres">
      <dgm:prSet presAssocID="{1FB21049-C252-4744-95D2-8F035DC4F533}" presName="tx2" presStyleLbl="revTx" presStyleIdx="2" presStyleCnt="4"/>
      <dgm:spPr/>
    </dgm:pt>
    <dgm:pt modelId="{64A22E7C-3556-44C6-9E18-6EC6877F6CC7}" type="pres">
      <dgm:prSet presAssocID="{1FB21049-C252-4744-95D2-8F035DC4F533}" presName="vert2" presStyleCnt="0"/>
      <dgm:spPr/>
    </dgm:pt>
    <dgm:pt modelId="{B76062FE-A778-4CB4-9B5D-629B8B1CC973}" type="pres">
      <dgm:prSet presAssocID="{1FB21049-C252-4744-95D2-8F035DC4F533}" presName="thinLine2b" presStyleLbl="callout" presStyleIdx="1" presStyleCnt="3"/>
      <dgm:spPr/>
    </dgm:pt>
    <dgm:pt modelId="{2B3937AB-22E0-4362-A847-380F0668779B}" type="pres">
      <dgm:prSet presAssocID="{1FB21049-C252-4744-95D2-8F035DC4F533}" presName="vertSpace2b" presStyleCnt="0"/>
      <dgm:spPr/>
    </dgm:pt>
    <dgm:pt modelId="{71D3EF0C-5E50-4B96-8C76-993D425789A5}" type="pres">
      <dgm:prSet presAssocID="{D3A4C8C4-4DD6-48AD-B8BB-6124FE3FCAED}" presName="horz2" presStyleCnt="0"/>
      <dgm:spPr/>
    </dgm:pt>
    <dgm:pt modelId="{77628023-314D-4EEF-B0CB-D4CCFAC0D9E0}" type="pres">
      <dgm:prSet presAssocID="{D3A4C8C4-4DD6-48AD-B8BB-6124FE3FCAED}" presName="horzSpace2" presStyleCnt="0"/>
      <dgm:spPr/>
    </dgm:pt>
    <dgm:pt modelId="{4382BE7F-4177-40A5-879A-DE76E8B14D4B}" type="pres">
      <dgm:prSet presAssocID="{D3A4C8C4-4DD6-48AD-B8BB-6124FE3FCAED}" presName="tx2" presStyleLbl="revTx" presStyleIdx="3" presStyleCnt="4"/>
      <dgm:spPr/>
    </dgm:pt>
    <dgm:pt modelId="{693FF3EA-7A88-4B17-95C9-5AA6ACAF3995}" type="pres">
      <dgm:prSet presAssocID="{D3A4C8C4-4DD6-48AD-B8BB-6124FE3FCAED}" presName="vert2" presStyleCnt="0"/>
      <dgm:spPr/>
    </dgm:pt>
    <dgm:pt modelId="{D2B1B394-8FC2-42B0-8852-2F928BB95D82}" type="pres">
      <dgm:prSet presAssocID="{D3A4C8C4-4DD6-48AD-B8BB-6124FE3FCAED}" presName="thinLine2b" presStyleLbl="callout" presStyleIdx="2" presStyleCnt="3"/>
      <dgm:spPr/>
    </dgm:pt>
    <dgm:pt modelId="{71D93419-7D29-425E-BD5F-53CBD3268411}" type="pres">
      <dgm:prSet presAssocID="{D3A4C8C4-4DD6-48AD-B8BB-6124FE3FCAED}" presName="vertSpace2b" presStyleCnt="0"/>
      <dgm:spPr/>
    </dgm:pt>
  </dgm:ptLst>
  <dgm:cxnLst>
    <dgm:cxn modelId="{51742127-0C94-4703-8243-2ECE4D3929BF}" type="presOf" srcId="{127BE5B9-CF62-4DC3-A80A-5CD585949FB0}" destId="{0CE0641C-8504-4475-9B1F-034E291A8B93}" srcOrd="0" destOrd="0" presId="urn:microsoft.com/office/officeart/2008/layout/LinedList"/>
    <dgm:cxn modelId="{64993F7D-45E7-4173-89C8-C7105147BB4D}" srcId="{840DEAA9-7A31-44B9-B4E6-7CCC2A261AD2}" destId="{D3A4C8C4-4DD6-48AD-B8BB-6124FE3FCAED}" srcOrd="2" destOrd="0" parTransId="{C0FC8647-14BD-4D6E-A984-4F0D5FA454F4}" sibTransId="{D063AEF9-C8F6-4F14-A15B-FB4AF604850F}"/>
    <dgm:cxn modelId="{5AB35082-7B32-4D58-8CDE-1D88E1D7C76C}" type="presOf" srcId="{840DEAA9-7A31-44B9-B4E6-7CCC2A261AD2}" destId="{2173C596-8B3A-44D5-A345-7A72FF3C65EE}" srcOrd="0" destOrd="0" presId="urn:microsoft.com/office/officeart/2008/layout/LinedList"/>
    <dgm:cxn modelId="{FFDC7194-878D-403A-8330-795C6378AF26}" type="presOf" srcId="{ACF0F7C9-8CB8-439E-BC5D-D0F0FEBFEAEC}" destId="{AC6DD9BB-CFC7-4AA8-8AEC-50B0C36C01EA}" srcOrd="0" destOrd="0" presId="urn:microsoft.com/office/officeart/2008/layout/LinedList"/>
    <dgm:cxn modelId="{034F629A-C689-43B1-8F07-1857B3BA0011}" type="presOf" srcId="{D3A4C8C4-4DD6-48AD-B8BB-6124FE3FCAED}" destId="{4382BE7F-4177-40A5-879A-DE76E8B14D4B}" srcOrd="0" destOrd="0" presId="urn:microsoft.com/office/officeart/2008/layout/LinedList"/>
    <dgm:cxn modelId="{8D9E52A3-F22E-4C65-BA04-80DBD805D934}" srcId="{840DEAA9-7A31-44B9-B4E6-7CCC2A261AD2}" destId="{ACF0F7C9-8CB8-439E-BC5D-D0F0FEBFEAEC}" srcOrd="0" destOrd="0" parTransId="{924483E6-2E4D-472E-9203-522BD5EA71C3}" sibTransId="{60DEAF3D-BF9F-40CF-86AC-0A01E57BFCF7}"/>
    <dgm:cxn modelId="{03B3BFF3-0B5D-48EE-A810-37AD425340A4}" type="presOf" srcId="{1FB21049-C252-4744-95D2-8F035DC4F533}" destId="{43361041-5672-4826-985F-AF082A079388}" srcOrd="0" destOrd="0" presId="urn:microsoft.com/office/officeart/2008/layout/LinedList"/>
    <dgm:cxn modelId="{EFE9CEF8-D8D8-414E-AA86-9E6A0C59E013}" srcId="{840DEAA9-7A31-44B9-B4E6-7CCC2A261AD2}" destId="{1FB21049-C252-4744-95D2-8F035DC4F533}" srcOrd="1" destOrd="0" parTransId="{64C1B6D9-5118-49AE-8823-82576FDD257A}" sibTransId="{0917FC9C-323C-4A80-A80A-FBD6A3C6C76E}"/>
    <dgm:cxn modelId="{8FEF42F9-AA0C-4519-A2D0-2C2B3295E157}" srcId="{127BE5B9-CF62-4DC3-A80A-5CD585949FB0}" destId="{840DEAA9-7A31-44B9-B4E6-7CCC2A261AD2}" srcOrd="0" destOrd="0" parTransId="{3BEF847E-A628-449B-8569-FB905CECBBBB}" sibTransId="{03A4808C-E025-4E32-8907-7FAED72E2B4F}"/>
    <dgm:cxn modelId="{64BDE2B3-BD6D-49B2-9EC9-3D915D2C0609}" type="presParOf" srcId="{0CE0641C-8504-4475-9B1F-034E291A8B93}" destId="{181FB9FF-37ED-4294-A43F-1AA393C8D334}" srcOrd="0" destOrd="0" presId="urn:microsoft.com/office/officeart/2008/layout/LinedList"/>
    <dgm:cxn modelId="{BDC30ED6-603D-4204-AE40-28CC86A2CF9B}" type="presParOf" srcId="{0CE0641C-8504-4475-9B1F-034E291A8B93}" destId="{7AAFBF50-B69E-4970-B46C-46DCD6A20BDF}" srcOrd="1" destOrd="0" presId="urn:microsoft.com/office/officeart/2008/layout/LinedList"/>
    <dgm:cxn modelId="{F0D67E78-EE47-4297-9388-99F2C5F7560C}" type="presParOf" srcId="{7AAFBF50-B69E-4970-B46C-46DCD6A20BDF}" destId="{2173C596-8B3A-44D5-A345-7A72FF3C65EE}" srcOrd="0" destOrd="0" presId="urn:microsoft.com/office/officeart/2008/layout/LinedList"/>
    <dgm:cxn modelId="{7AA35531-2EC0-476B-9D49-417E5C332BCB}" type="presParOf" srcId="{7AAFBF50-B69E-4970-B46C-46DCD6A20BDF}" destId="{22BC16A9-8414-433B-A0DF-D1EF3E8DBFF2}" srcOrd="1" destOrd="0" presId="urn:microsoft.com/office/officeart/2008/layout/LinedList"/>
    <dgm:cxn modelId="{717D8123-4751-4B38-8A49-CB807BF8E2A5}" type="presParOf" srcId="{22BC16A9-8414-433B-A0DF-D1EF3E8DBFF2}" destId="{958055A6-738C-47A2-89C2-CAC3F0BF7E8E}" srcOrd="0" destOrd="0" presId="urn:microsoft.com/office/officeart/2008/layout/LinedList"/>
    <dgm:cxn modelId="{D9A277DA-FBBB-4AFB-8153-F02F560D9900}" type="presParOf" srcId="{22BC16A9-8414-433B-A0DF-D1EF3E8DBFF2}" destId="{DD93C9A7-F125-44DD-BCBC-970AAEC5F170}" srcOrd="1" destOrd="0" presId="urn:microsoft.com/office/officeart/2008/layout/LinedList"/>
    <dgm:cxn modelId="{81F3DC61-5787-4F60-8991-51C5D7866281}" type="presParOf" srcId="{DD93C9A7-F125-44DD-BCBC-970AAEC5F170}" destId="{D90E17B5-E94D-4814-BCFC-513AB9F2C8D8}" srcOrd="0" destOrd="0" presId="urn:microsoft.com/office/officeart/2008/layout/LinedList"/>
    <dgm:cxn modelId="{AAA02858-04FE-46DF-8CE8-490F829B74A3}" type="presParOf" srcId="{DD93C9A7-F125-44DD-BCBC-970AAEC5F170}" destId="{AC6DD9BB-CFC7-4AA8-8AEC-50B0C36C01EA}" srcOrd="1" destOrd="0" presId="urn:microsoft.com/office/officeart/2008/layout/LinedList"/>
    <dgm:cxn modelId="{05FAEBA2-CD5A-4AEA-937E-A2B744AAD062}" type="presParOf" srcId="{DD93C9A7-F125-44DD-BCBC-970AAEC5F170}" destId="{FA1C6643-BDCB-49F9-8283-957DA0DD5765}" srcOrd="2" destOrd="0" presId="urn:microsoft.com/office/officeart/2008/layout/LinedList"/>
    <dgm:cxn modelId="{91B57243-BD8C-42FD-B341-90EB6874C817}" type="presParOf" srcId="{22BC16A9-8414-433B-A0DF-D1EF3E8DBFF2}" destId="{0CD39216-BC90-49FD-AF7E-2A059AF95728}" srcOrd="2" destOrd="0" presId="urn:microsoft.com/office/officeart/2008/layout/LinedList"/>
    <dgm:cxn modelId="{AE4FE77C-ADCD-4569-BE1A-4F5FC08BAD4F}" type="presParOf" srcId="{22BC16A9-8414-433B-A0DF-D1EF3E8DBFF2}" destId="{86393DC8-E718-4B9F-BE70-310031661552}" srcOrd="3" destOrd="0" presId="urn:microsoft.com/office/officeart/2008/layout/LinedList"/>
    <dgm:cxn modelId="{54438F27-E6DF-40D8-83B5-B7556741E885}" type="presParOf" srcId="{22BC16A9-8414-433B-A0DF-D1EF3E8DBFF2}" destId="{DD183A79-5186-4AB9-863D-CA6A37BDCE1B}" srcOrd="4" destOrd="0" presId="urn:microsoft.com/office/officeart/2008/layout/LinedList"/>
    <dgm:cxn modelId="{B38A81D8-BC9F-49F0-9810-AD62175EF870}" type="presParOf" srcId="{DD183A79-5186-4AB9-863D-CA6A37BDCE1B}" destId="{41F18EEB-FE01-4F0F-803F-87366721BDFC}" srcOrd="0" destOrd="0" presId="urn:microsoft.com/office/officeart/2008/layout/LinedList"/>
    <dgm:cxn modelId="{01D428CE-FB81-4098-932F-255B2F48C79E}" type="presParOf" srcId="{DD183A79-5186-4AB9-863D-CA6A37BDCE1B}" destId="{43361041-5672-4826-985F-AF082A079388}" srcOrd="1" destOrd="0" presId="urn:microsoft.com/office/officeart/2008/layout/LinedList"/>
    <dgm:cxn modelId="{5BFA1171-351D-41D6-89B5-41988477B6C9}" type="presParOf" srcId="{DD183A79-5186-4AB9-863D-CA6A37BDCE1B}" destId="{64A22E7C-3556-44C6-9E18-6EC6877F6CC7}" srcOrd="2" destOrd="0" presId="urn:microsoft.com/office/officeart/2008/layout/LinedList"/>
    <dgm:cxn modelId="{58E4C487-7FE5-416D-9BAC-9C94728417A8}" type="presParOf" srcId="{22BC16A9-8414-433B-A0DF-D1EF3E8DBFF2}" destId="{B76062FE-A778-4CB4-9B5D-629B8B1CC973}" srcOrd="5" destOrd="0" presId="urn:microsoft.com/office/officeart/2008/layout/LinedList"/>
    <dgm:cxn modelId="{8667D2CD-1020-438B-972C-55F5A0C374F0}" type="presParOf" srcId="{22BC16A9-8414-433B-A0DF-D1EF3E8DBFF2}" destId="{2B3937AB-22E0-4362-A847-380F0668779B}" srcOrd="6" destOrd="0" presId="urn:microsoft.com/office/officeart/2008/layout/LinedList"/>
    <dgm:cxn modelId="{5804EE2B-1335-40A0-8C74-FD10F0AA61E0}" type="presParOf" srcId="{22BC16A9-8414-433B-A0DF-D1EF3E8DBFF2}" destId="{71D3EF0C-5E50-4B96-8C76-993D425789A5}" srcOrd="7" destOrd="0" presId="urn:microsoft.com/office/officeart/2008/layout/LinedList"/>
    <dgm:cxn modelId="{40193CB9-70BF-4FCE-99C9-F78FA4F5E237}" type="presParOf" srcId="{71D3EF0C-5E50-4B96-8C76-993D425789A5}" destId="{77628023-314D-4EEF-B0CB-D4CCFAC0D9E0}" srcOrd="0" destOrd="0" presId="urn:microsoft.com/office/officeart/2008/layout/LinedList"/>
    <dgm:cxn modelId="{1B213C94-6B38-434A-8221-B7795DBBE85F}" type="presParOf" srcId="{71D3EF0C-5E50-4B96-8C76-993D425789A5}" destId="{4382BE7F-4177-40A5-879A-DE76E8B14D4B}" srcOrd="1" destOrd="0" presId="urn:microsoft.com/office/officeart/2008/layout/LinedList"/>
    <dgm:cxn modelId="{862BB930-507B-45B3-AA3A-F05E6DD96FE5}" type="presParOf" srcId="{71D3EF0C-5E50-4B96-8C76-993D425789A5}" destId="{693FF3EA-7A88-4B17-95C9-5AA6ACAF3995}" srcOrd="2" destOrd="0" presId="urn:microsoft.com/office/officeart/2008/layout/LinedList"/>
    <dgm:cxn modelId="{1ACB23F1-FCAA-4492-8484-05F32C8E12AE}" type="presParOf" srcId="{22BC16A9-8414-433B-A0DF-D1EF3E8DBFF2}" destId="{D2B1B394-8FC2-42B0-8852-2F928BB95D82}" srcOrd="8" destOrd="0" presId="urn:microsoft.com/office/officeart/2008/layout/LinedList"/>
    <dgm:cxn modelId="{0AF3CAC6-9B1F-425C-A0F3-FCCA7B1E4A52}" type="presParOf" srcId="{22BC16A9-8414-433B-A0DF-D1EF3E8DBFF2}" destId="{71D93419-7D29-425E-BD5F-53CBD3268411}"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819D860-809F-4BA9-B95C-3915493751A7}"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tr-TR"/>
        </a:p>
      </dgm:t>
    </dgm:pt>
    <dgm:pt modelId="{D88A560A-8932-4F21-BE3F-89EF3E90E111}">
      <dgm:prSet custT="1"/>
      <dgm:spPr/>
      <dgm:t>
        <a:bodyPr/>
        <a:lstStyle/>
        <a:p>
          <a:pPr rtl="0"/>
          <a:r>
            <a:rPr lang="tr-TR" sz="2400" b="1" dirty="0">
              <a:solidFill>
                <a:schemeClr val="tx1"/>
              </a:solidFill>
              <a:latin typeface="Comic Sans MS" panose="030F0702030302020204" pitchFamily="66" charset="0"/>
            </a:rPr>
            <a:t>Kaynaştırma uygulamaları özel </a:t>
          </a:r>
          <a:r>
            <a:rPr lang="tr-TR" sz="2400" b="1" dirty="0" err="1">
              <a:solidFill>
                <a:schemeClr val="tx1"/>
              </a:solidFill>
              <a:latin typeface="Comic Sans MS" panose="030F0702030302020204" pitchFamily="66" charset="0"/>
            </a:rPr>
            <a:t>gereksinimli</a:t>
          </a:r>
          <a:r>
            <a:rPr lang="tr-TR" sz="2400" b="1" dirty="0">
              <a:solidFill>
                <a:schemeClr val="tx1"/>
              </a:solidFill>
              <a:latin typeface="Comic Sans MS" panose="030F0702030302020204" pitchFamily="66" charset="0"/>
            </a:rPr>
            <a:t> çocukların akranları ile aynı sınıfa yerleştirilmesini ifade eden fiziksel kaynaştırmayı, </a:t>
          </a:r>
        </a:p>
      </dgm:t>
    </dgm:pt>
    <dgm:pt modelId="{173F4C6F-19C9-4F26-B206-DDCCFAC7F9FF}" type="parTrans" cxnId="{93D1D50A-A5CC-4CAE-B530-31361A022002}">
      <dgm:prSet/>
      <dgm:spPr/>
      <dgm:t>
        <a:bodyPr/>
        <a:lstStyle/>
        <a:p>
          <a:endParaRPr lang="tr-TR" b="1" dirty="0">
            <a:solidFill>
              <a:schemeClr val="tx1"/>
            </a:solidFill>
            <a:latin typeface="Comic Sans MS" panose="030F0702030302020204" pitchFamily="66" charset="0"/>
          </a:endParaRPr>
        </a:p>
      </dgm:t>
    </dgm:pt>
    <dgm:pt modelId="{B781CA16-E688-4203-B198-DCCDC5054431}" type="sibTrans" cxnId="{93D1D50A-A5CC-4CAE-B530-31361A022002}">
      <dgm:prSet/>
      <dgm:spPr/>
      <dgm:t>
        <a:bodyPr/>
        <a:lstStyle/>
        <a:p>
          <a:endParaRPr lang="tr-TR" b="1" dirty="0">
            <a:solidFill>
              <a:schemeClr val="tx1"/>
            </a:solidFill>
            <a:latin typeface="Comic Sans MS" panose="030F0702030302020204" pitchFamily="66" charset="0"/>
          </a:endParaRPr>
        </a:p>
      </dgm:t>
    </dgm:pt>
    <dgm:pt modelId="{43B3D8B4-C728-45D1-8BF9-A3943792760A}">
      <dgm:prSet custT="1"/>
      <dgm:spPr/>
      <dgm:t>
        <a:bodyPr/>
        <a:lstStyle/>
        <a:p>
          <a:pPr rtl="0"/>
          <a:r>
            <a:rPr lang="tr-TR" sz="2400" b="1" dirty="0">
              <a:solidFill>
                <a:schemeClr val="tx1"/>
              </a:solidFill>
              <a:latin typeface="Comic Sans MS" panose="030F0702030302020204" pitchFamily="66" charset="0"/>
            </a:rPr>
            <a:t>Özel </a:t>
          </a:r>
          <a:r>
            <a:rPr lang="tr-TR" sz="2400" b="1" dirty="0" err="1">
              <a:solidFill>
                <a:schemeClr val="tx1"/>
              </a:solidFill>
              <a:latin typeface="Comic Sans MS" panose="030F0702030302020204" pitchFamily="66" charset="0"/>
            </a:rPr>
            <a:t>gereksinimli</a:t>
          </a:r>
          <a:r>
            <a:rPr lang="tr-TR" sz="2400" b="1" dirty="0">
              <a:solidFill>
                <a:schemeClr val="tx1"/>
              </a:solidFill>
              <a:latin typeface="Comic Sans MS" panose="030F0702030302020204" pitchFamily="66" charset="0"/>
            </a:rPr>
            <a:t> çocukların akranları ve yetişkinlerle ilişkilerinin desteklenmesi anlamına gelen sosyal kaynaştırmayı, </a:t>
          </a:r>
        </a:p>
      </dgm:t>
    </dgm:pt>
    <dgm:pt modelId="{63BDA404-1C6C-40DD-B344-158F94DA2C85}" type="parTrans" cxnId="{4EE18893-B76D-4F45-AE17-A8BD6ECA4DEC}">
      <dgm:prSet/>
      <dgm:spPr/>
      <dgm:t>
        <a:bodyPr/>
        <a:lstStyle/>
        <a:p>
          <a:endParaRPr lang="tr-TR" b="1" dirty="0">
            <a:solidFill>
              <a:schemeClr val="tx1"/>
            </a:solidFill>
            <a:latin typeface="Comic Sans MS" panose="030F0702030302020204" pitchFamily="66" charset="0"/>
          </a:endParaRPr>
        </a:p>
      </dgm:t>
    </dgm:pt>
    <dgm:pt modelId="{BF11895E-667F-4E11-B500-A537B23D3755}" type="sibTrans" cxnId="{4EE18893-B76D-4F45-AE17-A8BD6ECA4DEC}">
      <dgm:prSet/>
      <dgm:spPr/>
      <dgm:t>
        <a:bodyPr/>
        <a:lstStyle/>
        <a:p>
          <a:endParaRPr lang="tr-TR" b="1" dirty="0">
            <a:solidFill>
              <a:schemeClr val="tx1"/>
            </a:solidFill>
            <a:latin typeface="Comic Sans MS" panose="030F0702030302020204" pitchFamily="66" charset="0"/>
          </a:endParaRPr>
        </a:p>
      </dgm:t>
    </dgm:pt>
    <dgm:pt modelId="{8D79A8A8-6F5B-4E62-8CAB-8345E752B790}">
      <dgm:prSet custT="1"/>
      <dgm:spPr/>
      <dgm:t>
        <a:bodyPr/>
        <a:lstStyle/>
        <a:p>
          <a:pPr rtl="0"/>
          <a:r>
            <a:rPr lang="tr-TR" sz="2400" b="1" dirty="0">
              <a:solidFill>
                <a:schemeClr val="tx1"/>
              </a:solidFill>
              <a:latin typeface="Comic Sans MS" panose="030F0702030302020204" pitchFamily="66" charset="0"/>
            </a:rPr>
            <a:t>Çocukların gereksinimlerine dayalı öğretimi gerçekleştiren eğitimsel kaynaştırmayı içermektedir.</a:t>
          </a:r>
        </a:p>
      </dgm:t>
    </dgm:pt>
    <dgm:pt modelId="{F3DE7533-D8B6-4509-98BB-D5A7DD4E5CF8}" type="parTrans" cxnId="{73F52AF6-A79F-44AF-8BA2-C8A897B5569D}">
      <dgm:prSet/>
      <dgm:spPr/>
      <dgm:t>
        <a:bodyPr/>
        <a:lstStyle/>
        <a:p>
          <a:endParaRPr lang="tr-TR" b="1" dirty="0">
            <a:solidFill>
              <a:schemeClr val="tx1"/>
            </a:solidFill>
            <a:latin typeface="Comic Sans MS" panose="030F0702030302020204" pitchFamily="66" charset="0"/>
          </a:endParaRPr>
        </a:p>
      </dgm:t>
    </dgm:pt>
    <dgm:pt modelId="{182210CE-706E-4456-B4B5-CFD2CF7AD37B}" type="sibTrans" cxnId="{73F52AF6-A79F-44AF-8BA2-C8A897B5569D}">
      <dgm:prSet/>
      <dgm:spPr/>
      <dgm:t>
        <a:bodyPr/>
        <a:lstStyle/>
        <a:p>
          <a:endParaRPr lang="tr-TR" b="1" dirty="0">
            <a:solidFill>
              <a:schemeClr val="tx1"/>
            </a:solidFill>
            <a:latin typeface="Comic Sans MS" panose="030F0702030302020204" pitchFamily="66" charset="0"/>
          </a:endParaRPr>
        </a:p>
      </dgm:t>
    </dgm:pt>
    <dgm:pt modelId="{D82079F3-599B-4DAE-86FA-8C492BB60118}" type="pres">
      <dgm:prSet presAssocID="{B819D860-809F-4BA9-B95C-3915493751A7}" presName="CompostProcess" presStyleCnt="0">
        <dgm:presLayoutVars>
          <dgm:dir/>
          <dgm:resizeHandles val="exact"/>
        </dgm:presLayoutVars>
      </dgm:prSet>
      <dgm:spPr/>
    </dgm:pt>
    <dgm:pt modelId="{86EE4D7E-AA8A-442B-A464-63A5C5940C25}" type="pres">
      <dgm:prSet presAssocID="{B819D860-809F-4BA9-B95C-3915493751A7}" presName="arrow" presStyleLbl="bgShp" presStyleIdx="0" presStyleCnt="1"/>
      <dgm:spPr/>
    </dgm:pt>
    <dgm:pt modelId="{57A9EED4-1F3A-4DD3-B207-00E11B043D42}" type="pres">
      <dgm:prSet presAssocID="{B819D860-809F-4BA9-B95C-3915493751A7}" presName="linearProcess" presStyleCnt="0"/>
      <dgm:spPr/>
    </dgm:pt>
    <dgm:pt modelId="{29D0C127-5779-459D-AF34-3477B44169D6}" type="pres">
      <dgm:prSet presAssocID="{D88A560A-8932-4F21-BE3F-89EF3E90E111}" presName="textNode" presStyleLbl="node1" presStyleIdx="0" presStyleCnt="3" custScaleX="325842" custScaleY="146552">
        <dgm:presLayoutVars>
          <dgm:bulletEnabled val="1"/>
        </dgm:presLayoutVars>
      </dgm:prSet>
      <dgm:spPr/>
    </dgm:pt>
    <dgm:pt modelId="{DF0034F6-696D-45F5-A433-AA64AFA015AE}" type="pres">
      <dgm:prSet presAssocID="{B781CA16-E688-4203-B198-DCCDC5054431}" presName="sibTrans" presStyleCnt="0"/>
      <dgm:spPr/>
    </dgm:pt>
    <dgm:pt modelId="{E7968494-6088-4817-B2BC-6950CB7CE548}" type="pres">
      <dgm:prSet presAssocID="{43B3D8B4-C728-45D1-8BF9-A3943792760A}" presName="textNode" presStyleLbl="node1" presStyleIdx="1" presStyleCnt="3" custScaleX="325842" custScaleY="146552">
        <dgm:presLayoutVars>
          <dgm:bulletEnabled val="1"/>
        </dgm:presLayoutVars>
      </dgm:prSet>
      <dgm:spPr/>
    </dgm:pt>
    <dgm:pt modelId="{2E9D8B4A-7D45-450B-A01B-E4CCECD1A87F}" type="pres">
      <dgm:prSet presAssocID="{BF11895E-667F-4E11-B500-A537B23D3755}" presName="sibTrans" presStyleCnt="0"/>
      <dgm:spPr/>
    </dgm:pt>
    <dgm:pt modelId="{334C0165-EC16-4E66-B1C9-BFCA829B8420}" type="pres">
      <dgm:prSet presAssocID="{8D79A8A8-6F5B-4E62-8CAB-8345E752B790}" presName="textNode" presStyleLbl="node1" presStyleIdx="2" presStyleCnt="3" custScaleX="325842" custScaleY="146552">
        <dgm:presLayoutVars>
          <dgm:bulletEnabled val="1"/>
        </dgm:presLayoutVars>
      </dgm:prSet>
      <dgm:spPr/>
    </dgm:pt>
  </dgm:ptLst>
  <dgm:cxnLst>
    <dgm:cxn modelId="{93D1D50A-A5CC-4CAE-B530-31361A022002}" srcId="{B819D860-809F-4BA9-B95C-3915493751A7}" destId="{D88A560A-8932-4F21-BE3F-89EF3E90E111}" srcOrd="0" destOrd="0" parTransId="{173F4C6F-19C9-4F26-B206-DDCCFAC7F9FF}" sibTransId="{B781CA16-E688-4203-B198-DCCDC5054431}"/>
    <dgm:cxn modelId="{F981E21D-96CF-4890-A295-8FD558689605}" type="presOf" srcId="{B819D860-809F-4BA9-B95C-3915493751A7}" destId="{D82079F3-599B-4DAE-86FA-8C492BB60118}" srcOrd="0" destOrd="0" presId="urn:microsoft.com/office/officeart/2005/8/layout/hProcess9"/>
    <dgm:cxn modelId="{78E5A15A-2EDD-499C-B250-AA12A29347BB}" type="presOf" srcId="{43B3D8B4-C728-45D1-8BF9-A3943792760A}" destId="{E7968494-6088-4817-B2BC-6950CB7CE548}" srcOrd="0" destOrd="0" presId="urn:microsoft.com/office/officeart/2005/8/layout/hProcess9"/>
    <dgm:cxn modelId="{3D856372-A246-4690-91FC-132D502297EC}" type="presOf" srcId="{D88A560A-8932-4F21-BE3F-89EF3E90E111}" destId="{29D0C127-5779-459D-AF34-3477B44169D6}" srcOrd="0" destOrd="0" presId="urn:microsoft.com/office/officeart/2005/8/layout/hProcess9"/>
    <dgm:cxn modelId="{4EE18893-B76D-4F45-AE17-A8BD6ECA4DEC}" srcId="{B819D860-809F-4BA9-B95C-3915493751A7}" destId="{43B3D8B4-C728-45D1-8BF9-A3943792760A}" srcOrd="1" destOrd="0" parTransId="{63BDA404-1C6C-40DD-B344-158F94DA2C85}" sibTransId="{BF11895E-667F-4E11-B500-A537B23D3755}"/>
    <dgm:cxn modelId="{F1341D97-AAC7-4F11-923A-839C494161FB}" type="presOf" srcId="{8D79A8A8-6F5B-4E62-8CAB-8345E752B790}" destId="{334C0165-EC16-4E66-B1C9-BFCA829B8420}" srcOrd="0" destOrd="0" presId="urn:microsoft.com/office/officeart/2005/8/layout/hProcess9"/>
    <dgm:cxn modelId="{73F52AF6-A79F-44AF-8BA2-C8A897B5569D}" srcId="{B819D860-809F-4BA9-B95C-3915493751A7}" destId="{8D79A8A8-6F5B-4E62-8CAB-8345E752B790}" srcOrd="2" destOrd="0" parTransId="{F3DE7533-D8B6-4509-98BB-D5A7DD4E5CF8}" sibTransId="{182210CE-706E-4456-B4B5-CFD2CF7AD37B}"/>
    <dgm:cxn modelId="{D748D854-7079-46E9-879E-2718E6401517}" type="presParOf" srcId="{D82079F3-599B-4DAE-86FA-8C492BB60118}" destId="{86EE4D7E-AA8A-442B-A464-63A5C5940C25}" srcOrd="0" destOrd="0" presId="urn:microsoft.com/office/officeart/2005/8/layout/hProcess9"/>
    <dgm:cxn modelId="{624466E5-1146-472C-B91C-AF76440B80E3}" type="presParOf" srcId="{D82079F3-599B-4DAE-86FA-8C492BB60118}" destId="{57A9EED4-1F3A-4DD3-B207-00E11B043D42}" srcOrd="1" destOrd="0" presId="urn:microsoft.com/office/officeart/2005/8/layout/hProcess9"/>
    <dgm:cxn modelId="{75D0CF0F-9526-4298-BD1B-7F44A821A7F7}" type="presParOf" srcId="{57A9EED4-1F3A-4DD3-B207-00E11B043D42}" destId="{29D0C127-5779-459D-AF34-3477B44169D6}" srcOrd="0" destOrd="0" presId="urn:microsoft.com/office/officeart/2005/8/layout/hProcess9"/>
    <dgm:cxn modelId="{97634CAF-1337-4667-A1EB-788F12744CAC}" type="presParOf" srcId="{57A9EED4-1F3A-4DD3-B207-00E11B043D42}" destId="{DF0034F6-696D-45F5-A433-AA64AFA015AE}" srcOrd="1" destOrd="0" presId="urn:microsoft.com/office/officeart/2005/8/layout/hProcess9"/>
    <dgm:cxn modelId="{954D7B34-640F-443F-8563-99B4879056BB}" type="presParOf" srcId="{57A9EED4-1F3A-4DD3-B207-00E11B043D42}" destId="{E7968494-6088-4817-B2BC-6950CB7CE548}" srcOrd="2" destOrd="0" presId="urn:microsoft.com/office/officeart/2005/8/layout/hProcess9"/>
    <dgm:cxn modelId="{6CF411C3-BB43-45A4-A595-54ECB405E54B}" type="presParOf" srcId="{57A9EED4-1F3A-4DD3-B207-00E11B043D42}" destId="{2E9D8B4A-7D45-450B-A01B-E4CCECD1A87F}" srcOrd="3" destOrd="0" presId="urn:microsoft.com/office/officeart/2005/8/layout/hProcess9"/>
    <dgm:cxn modelId="{A9593B30-82F1-47B8-9358-FC3EFC5EEE1F}" type="presParOf" srcId="{57A9EED4-1F3A-4DD3-B207-00E11B043D42}" destId="{334C0165-EC16-4E66-B1C9-BFCA829B842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2CC46EC-6773-4A4B-97F1-958CF4296EF6}" type="doc">
      <dgm:prSet loTypeId="urn:microsoft.com/office/officeart/2005/8/layout/vList4" loCatId="list" qsTypeId="urn:microsoft.com/office/officeart/2005/8/quickstyle/simple3" qsCatId="simple" csTypeId="urn:microsoft.com/office/officeart/2005/8/colors/colorful2" csCatId="colorful" phldr="1"/>
      <dgm:spPr/>
      <dgm:t>
        <a:bodyPr/>
        <a:lstStyle/>
        <a:p>
          <a:endParaRPr lang="tr-TR"/>
        </a:p>
      </dgm:t>
    </dgm:pt>
    <dgm:pt modelId="{24F012CB-C7B7-4DFD-8DB9-33932F4E5BD7}">
      <dgm:prSet phldrT="[Metin]" custT="1"/>
      <dgm:spPr/>
      <dgm:t>
        <a:bodyPr/>
        <a:lstStyle/>
        <a:p>
          <a:r>
            <a:rPr lang="tr-TR" sz="2800" b="1" dirty="0">
              <a:latin typeface="Comic Sans MS" panose="030F0902030302020204" pitchFamily="66" charset="0"/>
            </a:rPr>
            <a:t>Tam Zamanlı Kaynaştırma</a:t>
          </a:r>
        </a:p>
        <a:p>
          <a:r>
            <a:rPr lang="tr-TR" sz="2400" b="1" dirty="0">
              <a:latin typeface="Comic Sans MS" panose="030F0902030302020204" pitchFamily="66" charset="0"/>
            </a:rPr>
            <a:t>Özel </a:t>
          </a:r>
          <a:r>
            <a:rPr lang="tr-TR" sz="2400" b="1" dirty="0" err="1">
              <a:latin typeface="Comic Sans MS" panose="030F0902030302020204" pitchFamily="66" charset="0"/>
            </a:rPr>
            <a:t>gereksinimli</a:t>
          </a:r>
          <a:r>
            <a:rPr lang="tr-TR" sz="2400" b="1" dirty="0">
              <a:latin typeface="Comic Sans MS" panose="030F0902030302020204" pitchFamily="66" charset="0"/>
            </a:rPr>
            <a:t> çocuk akranlarıyla genel müfredata dayalı eğitim görür</a:t>
          </a:r>
          <a:endParaRPr lang="tr-TR" sz="2800" b="1" dirty="0">
            <a:latin typeface="Comic Sans MS" panose="030F0902030302020204" pitchFamily="66" charset="0"/>
          </a:endParaRPr>
        </a:p>
      </dgm:t>
    </dgm:pt>
    <dgm:pt modelId="{031DE47C-1096-4D5B-80CE-F8E774D218E0}" type="parTrans" cxnId="{BF685968-65DE-43B4-B1C8-E674C78D0550}">
      <dgm:prSet/>
      <dgm:spPr/>
      <dgm:t>
        <a:bodyPr/>
        <a:lstStyle/>
        <a:p>
          <a:endParaRPr lang="tr-TR" b="1">
            <a:solidFill>
              <a:schemeClr val="tx1"/>
            </a:solidFill>
          </a:endParaRPr>
        </a:p>
      </dgm:t>
    </dgm:pt>
    <dgm:pt modelId="{60FACECC-A3F9-4D1E-8448-BEBCEF38375F}" type="sibTrans" cxnId="{BF685968-65DE-43B4-B1C8-E674C78D0550}">
      <dgm:prSet/>
      <dgm:spPr/>
      <dgm:t>
        <a:bodyPr/>
        <a:lstStyle/>
        <a:p>
          <a:endParaRPr lang="tr-TR" b="1">
            <a:solidFill>
              <a:schemeClr val="tx1"/>
            </a:solidFill>
          </a:endParaRPr>
        </a:p>
      </dgm:t>
    </dgm:pt>
    <dgm:pt modelId="{56C249F6-B730-4BDB-915C-004281AF1590}">
      <dgm:prSet phldrT="[Metin]" custT="1"/>
      <dgm:spPr/>
      <dgm:t>
        <a:bodyPr/>
        <a:lstStyle/>
        <a:p>
          <a:r>
            <a:rPr lang="tr-TR" sz="2800" b="1" dirty="0">
              <a:latin typeface="Comic Sans MS" panose="030F0902030302020204" pitchFamily="66" charset="0"/>
            </a:rPr>
            <a:t>Yarı Zamanlı Kaynaştırma</a:t>
          </a:r>
        </a:p>
        <a:p>
          <a:r>
            <a:rPr lang="tr-TR" sz="2400" b="1" dirty="0">
              <a:latin typeface="Comic Sans MS" panose="030F0902030302020204" pitchFamily="66" charset="0"/>
            </a:rPr>
            <a:t>Özel </a:t>
          </a:r>
          <a:r>
            <a:rPr lang="tr-TR" sz="2400" b="1" dirty="0" err="1">
              <a:latin typeface="Comic Sans MS" panose="030F0902030302020204" pitchFamily="66" charset="0"/>
            </a:rPr>
            <a:t>gereksinimli</a:t>
          </a:r>
          <a:r>
            <a:rPr lang="tr-TR" sz="2400" b="1" dirty="0">
              <a:latin typeface="Comic Sans MS" panose="030F0902030302020204" pitchFamily="66" charset="0"/>
            </a:rPr>
            <a:t> çocuk bazı dersler ya da sosyal etkinliklerde akranlarıyla birliktedir.</a:t>
          </a:r>
        </a:p>
      </dgm:t>
    </dgm:pt>
    <dgm:pt modelId="{A7634860-12C4-403B-BA17-FD8778218A1F}" type="parTrans" cxnId="{CB0555CB-B742-43A3-BC49-F45233A94B40}">
      <dgm:prSet/>
      <dgm:spPr/>
      <dgm:t>
        <a:bodyPr/>
        <a:lstStyle/>
        <a:p>
          <a:endParaRPr lang="tr-TR" b="1">
            <a:solidFill>
              <a:schemeClr val="tx1"/>
            </a:solidFill>
          </a:endParaRPr>
        </a:p>
      </dgm:t>
    </dgm:pt>
    <dgm:pt modelId="{585ADAC7-60D4-488E-8F5B-935369F42C4E}" type="sibTrans" cxnId="{CB0555CB-B742-43A3-BC49-F45233A94B40}">
      <dgm:prSet/>
      <dgm:spPr/>
      <dgm:t>
        <a:bodyPr/>
        <a:lstStyle/>
        <a:p>
          <a:endParaRPr lang="tr-TR" b="1">
            <a:solidFill>
              <a:schemeClr val="tx1"/>
            </a:solidFill>
          </a:endParaRPr>
        </a:p>
      </dgm:t>
    </dgm:pt>
    <dgm:pt modelId="{E81513BC-2BE1-4212-8BF3-B4F451F0FC07}">
      <dgm:prSet phldrT="[Metin]" custT="1"/>
      <dgm:spPr/>
      <dgm:t>
        <a:bodyPr/>
        <a:lstStyle/>
        <a:p>
          <a:r>
            <a:rPr lang="tr-TR" sz="2800" b="1" dirty="0">
              <a:latin typeface="Comic Sans MS" panose="030F0902030302020204" pitchFamily="66" charset="0"/>
            </a:rPr>
            <a:t>Tersine Kaynaştırma</a:t>
          </a:r>
        </a:p>
        <a:p>
          <a:r>
            <a:rPr lang="tr-TR" sz="2400" b="1" dirty="0">
              <a:latin typeface="Comic Sans MS" panose="030F0902030302020204" pitchFamily="66" charset="0"/>
            </a:rPr>
            <a:t>Normal gelişim özelliğine sahip çocuğun özel </a:t>
          </a:r>
          <a:r>
            <a:rPr lang="tr-TR" sz="2400" b="1" dirty="0" err="1">
              <a:latin typeface="Comic Sans MS" panose="030F0902030302020204" pitchFamily="66" charset="0"/>
            </a:rPr>
            <a:t>gereksinimli</a:t>
          </a:r>
          <a:r>
            <a:rPr lang="tr-TR" sz="2400" b="1" dirty="0">
              <a:latin typeface="Comic Sans MS" panose="030F0902030302020204" pitchFamily="66" charset="0"/>
            </a:rPr>
            <a:t> akranlarının sınıfına dahil olması</a:t>
          </a:r>
        </a:p>
      </dgm:t>
    </dgm:pt>
    <dgm:pt modelId="{5F8E7D8E-E6E3-4F2E-84B9-B0C0AA883967}" type="parTrans" cxnId="{CCE63DDA-8523-47D7-96E9-E57C2F944561}">
      <dgm:prSet/>
      <dgm:spPr/>
      <dgm:t>
        <a:bodyPr/>
        <a:lstStyle/>
        <a:p>
          <a:endParaRPr lang="tr-TR" b="1">
            <a:solidFill>
              <a:schemeClr val="tx1"/>
            </a:solidFill>
          </a:endParaRPr>
        </a:p>
      </dgm:t>
    </dgm:pt>
    <dgm:pt modelId="{EA5DFAC9-95EE-4354-B449-51974788359F}" type="sibTrans" cxnId="{CCE63DDA-8523-47D7-96E9-E57C2F944561}">
      <dgm:prSet/>
      <dgm:spPr/>
      <dgm:t>
        <a:bodyPr/>
        <a:lstStyle/>
        <a:p>
          <a:endParaRPr lang="tr-TR" b="1">
            <a:solidFill>
              <a:schemeClr val="tx1"/>
            </a:solidFill>
          </a:endParaRPr>
        </a:p>
      </dgm:t>
    </dgm:pt>
    <dgm:pt modelId="{43A87ACF-9D37-4030-9D1A-E3345BE18B48}" type="pres">
      <dgm:prSet presAssocID="{92CC46EC-6773-4A4B-97F1-958CF4296EF6}" presName="linear" presStyleCnt="0">
        <dgm:presLayoutVars>
          <dgm:dir/>
          <dgm:resizeHandles val="exact"/>
        </dgm:presLayoutVars>
      </dgm:prSet>
      <dgm:spPr/>
    </dgm:pt>
    <dgm:pt modelId="{6031A497-8888-4FF7-B693-12715E3BB4C5}" type="pres">
      <dgm:prSet presAssocID="{24F012CB-C7B7-4DFD-8DB9-33932F4E5BD7}" presName="comp" presStyleCnt="0"/>
      <dgm:spPr/>
    </dgm:pt>
    <dgm:pt modelId="{B85DCF44-2511-4FC2-BDBB-DAD94E729F36}" type="pres">
      <dgm:prSet presAssocID="{24F012CB-C7B7-4DFD-8DB9-33932F4E5BD7}" presName="box" presStyleLbl="node1" presStyleIdx="0" presStyleCnt="3"/>
      <dgm:spPr/>
    </dgm:pt>
    <dgm:pt modelId="{CC7BB16C-1062-44C5-B4D6-1A10C37E1E1F}" type="pres">
      <dgm:prSet presAssocID="{24F012CB-C7B7-4DFD-8DB9-33932F4E5BD7}" presName="img" presStyleLbl="fgImgPlace1" presStyleIdx="0" presStyleCnt="3" custScaleX="41991" custLinFactNeighborX="-25100" custLinFactNeighborY="-3608"/>
      <dgm:spPr/>
    </dgm:pt>
    <dgm:pt modelId="{05880156-EA8A-4A4A-9E6B-DE66791FE991}" type="pres">
      <dgm:prSet presAssocID="{24F012CB-C7B7-4DFD-8DB9-33932F4E5BD7}" presName="text" presStyleLbl="node1" presStyleIdx="0" presStyleCnt="3">
        <dgm:presLayoutVars>
          <dgm:bulletEnabled val="1"/>
        </dgm:presLayoutVars>
      </dgm:prSet>
      <dgm:spPr/>
    </dgm:pt>
    <dgm:pt modelId="{2185D0CF-64F0-44D5-AD77-611882740E25}" type="pres">
      <dgm:prSet presAssocID="{60FACECC-A3F9-4D1E-8448-BEBCEF38375F}" presName="spacer" presStyleCnt="0"/>
      <dgm:spPr/>
    </dgm:pt>
    <dgm:pt modelId="{BA1E1955-D98A-48CE-8DD6-FD16A2D783D3}" type="pres">
      <dgm:prSet presAssocID="{56C249F6-B730-4BDB-915C-004281AF1590}" presName="comp" presStyleCnt="0"/>
      <dgm:spPr/>
    </dgm:pt>
    <dgm:pt modelId="{78C40889-3373-4DE3-AA1E-EB32D1B4EDA3}" type="pres">
      <dgm:prSet presAssocID="{56C249F6-B730-4BDB-915C-004281AF1590}" presName="box" presStyleLbl="node1" presStyleIdx="1" presStyleCnt="3"/>
      <dgm:spPr/>
    </dgm:pt>
    <dgm:pt modelId="{6AA9A186-AE59-42E4-92CB-BD652E868A9F}" type="pres">
      <dgm:prSet presAssocID="{56C249F6-B730-4BDB-915C-004281AF1590}" presName="img" presStyleLbl="fgImgPlace1" presStyleIdx="1" presStyleCnt="3" custScaleX="48435" custLinFactNeighborX="-21878" custLinFactNeighborY="2104"/>
      <dgm:spPr/>
    </dgm:pt>
    <dgm:pt modelId="{13732771-33CA-4913-8F64-DE32FBC10A5E}" type="pres">
      <dgm:prSet presAssocID="{56C249F6-B730-4BDB-915C-004281AF1590}" presName="text" presStyleLbl="node1" presStyleIdx="1" presStyleCnt="3">
        <dgm:presLayoutVars>
          <dgm:bulletEnabled val="1"/>
        </dgm:presLayoutVars>
      </dgm:prSet>
      <dgm:spPr/>
    </dgm:pt>
    <dgm:pt modelId="{0F4680E8-02CD-4C5C-898C-37CCADDA38B8}" type="pres">
      <dgm:prSet presAssocID="{585ADAC7-60D4-488E-8F5B-935369F42C4E}" presName="spacer" presStyleCnt="0"/>
      <dgm:spPr/>
    </dgm:pt>
    <dgm:pt modelId="{A6BBB75D-0844-4C49-8AAA-6C00ED4DB9A1}" type="pres">
      <dgm:prSet presAssocID="{E81513BC-2BE1-4212-8BF3-B4F451F0FC07}" presName="comp" presStyleCnt="0"/>
      <dgm:spPr/>
    </dgm:pt>
    <dgm:pt modelId="{63EB797C-A003-4B99-94B3-813DD4F262D7}" type="pres">
      <dgm:prSet presAssocID="{E81513BC-2BE1-4212-8BF3-B4F451F0FC07}" presName="box" presStyleLbl="node1" presStyleIdx="2" presStyleCnt="3"/>
      <dgm:spPr/>
    </dgm:pt>
    <dgm:pt modelId="{D449EA84-C634-4E48-B564-9841852F2358}" type="pres">
      <dgm:prSet presAssocID="{E81513BC-2BE1-4212-8BF3-B4F451F0FC07}" presName="img" presStyleLbl="fgImgPlace1" presStyleIdx="2" presStyleCnt="3" custScaleX="54879" custLinFactNeighborX="-21837" custLinFactNeighborY="1407"/>
      <dgm:spPr/>
    </dgm:pt>
    <dgm:pt modelId="{44447908-D442-43CC-876C-AB01F64FE251}" type="pres">
      <dgm:prSet presAssocID="{E81513BC-2BE1-4212-8BF3-B4F451F0FC07}" presName="text" presStyleLbl="node1" presStyleIdx="2" presStyleCnt="3">
        <dgm:presLayoutVars>
          <dgm:bulletEnabled val="1"/>
        </dgm:presLayoutVars>
      </dgm:prSet>
      <dgm:spPr/>
    </dgm:pt>
  </dgm:ptLst>
  <dgm:cxnLst>
    <dgm:cxn modelId="{87E3430D-23DF-4D4D-BFE3-28A24FAEE689}" type="presOf" srcId="{E81513BC-2BE1-4212-8BF3-B4F451F0FC07}" destId="{44447908-D442-43CC-876C-AB01F64FE251}" srcOrd="1" destOrd="0" presId="urn:microsoft.com/office/officeart/2005/8/layout/vList4"/>
    <dgm:cxn modelId="{E9F6401F-B59B-4552-ABB9-C2FF2D90B2F5}" type="presOf" srcId="{56C249F6-B730-4BDB-915C-004281AF1590}" destId="{78C40889-3373-4DE3-AA1E-EB32D1B4EDA3}" srcOrd="0" destOrd="0" presId="urn:microsoft.com/office/officeart/2005/8/layout/vList4"/>
    <dgm:cxn modelId="{A774053F-E886-4C98-AA84-CD8DFF29D262}" type="presOf" srcId="{56C249F6-B730-4BDB-915C-004281AF1590}" destId="{13732771-33CA-4913-8F64-DE32FBC10A5E}" srcOrd="1" destOrd="0" presId="urn:microsoft.com/office/officeart/2005/8/layout/vList4"/>
    <dgm:cxn modelId="{BF685968-65DE-43B4-B1C8-E674C78D0550}" srcId="{92CC46EC-6773-4A4B-97F1-958CF4296EF6}" destId="{24F012CB-C7B7-4DFD-8DB9-33932F4E5BD7}" srcOrd="0" destOrd="0" parTransId="{031DE47C-1096-4D5B-80CE-F8E774D218E0}" sibTransId="{60FACECC-A3F9-4D1E-8448-BEBCEF38375F}"/>
    <dgm:cxn modelId="{7FC05B6F-1F0B-458E-8581-F9BBB82BBD14}" type="presOf" srcId="{92CC46EC-6773-4A4B-97F1-958CF4296EF6}" destId="{43A87ACF-9D37-4030-9D1A-E3345BE18B48}" srcOrd="0" destOrd="0" presId="urn:microsoft.com/office/officeart/2005/8/layout/vList4"/>
    <dgm:cxn modelId="{B9818B70-F479-40E8-B720-57AEB06C7CE7}" type="presOf" srcId="{E81513BC-2BE1-4212-8BF3-B4F451F0FC07}" destId="{63EB797C-A003-4B99-94B3-813DD4F262D7}" srcOrd="0" destOrd="0" presId="urn:microsoft.com/office/officeart/2005/8/layout/vList4"/>
    <dgm:cxn modelId="{2AF15BBD-019D-4095-85CB-A40D06FB2068}" type="presOf" srcId="{24F012CB-C7B7-4DFD-8DB9-33932F4E5BD7}" destId="{B85DCF44-2511-4FC2-BDBB-DAD94E729F36}" srcOrd="0" destOrd="0" presId="urn:microsoft.com/office/officeart/2005/8/layout/vList4"/>
    <dgm:cxn modelId="{CB0555CB-B742-43A3-BC49-F45233A94B40}" srcId="{92CC46EC-6773-4A4B-97F1-958CF4296EF6}" destId="{56C249F6-B730-4BDB-915C-004281AF1590}" srcOrd="1" destOrd="0" parTransId="{A7634860-12C4-403B-BA17-FD8778218A1F}" sibTransId="{585ADAC7-60D4-488E-8F5B-935369F42C4E}"/>
    <dgm:cxn modelId="{CCE63DDA-8523-47D7-96E9-E57C2F944561}" srcId="{92CC46EC-6773-4A4B-97F1-958CF4296EF6}" destId="{E81513BC-2BE1-4212-8BF3-B4F451F0FC07}" srcOrd="2" destOrd="0" parTransId="{5F8E7D8E-E6E3-4F2E-84B9-B0C0AA883967}" sibTransId="{EA5DFAC9-95EE-4354-B449-51974788359F}"/>
    <dgm:cxn modelId="{879445F9-361D-4563-9EB9-F89AC3AFF099}" type="presOf" srcId="{24F012CB-C7B7-4DFD-8DB9-33932F4E5BD7}" destId="{05880156-EA8A-4A4A-9E6B-DE66791FE991}" srcOrd="1" destOrd="0" presId="urn:microsoft.com/office/officeart/2005/8/layout/vList4"/>
    <dgm:cxn modelId="{A5BBDB63-852C-4F85-8E97-6178B0F56E7A}" type="presParOf" srcId="{43A87ACF-9D37-4030-9D1A-E3345BE18B48}" destId="{6031A497-8888-4FF7-B693-12715E3BB4C5}" srcOrd="0" destOrd="0" presId="urn:microsoft.com/office/officeart/2005/8/layout/vList4"/>
    <dgm:cxn modelId="{43F86115-3E8A-4E4A-93F5-4622CA015FAF}" type="presParOf" srcId="{6031A497-8888-4FF7-B693-12715E3BB4C5}" destId="{B85DCF44-2511-4FC2-BDBB-DAD94E729F36}" srcOrd="0" destOrd="0" presId="urn:microsoft.com/office/officeart/2005/8/layout/vList4"/>
    <dgm:cxn modelId="{B1792288-88F2-49DE-830B-BCAB4FD648A1}" type="presParOf" srcId="{6031A497-8888-4FF7-B693-12715E3BB4C5}" destId="{CC7BB16C-1062-44C5-B4D6-1A10C37E1E1F}" srcOrd="1" destOrd="0" presId="urn:microsoft.com/office/officeart/2005/8/layout/vList4"/>
    <dgm:cxn modelId="{0442153C-17CF-4FAC-A330-2C35A195D602}" type="presParOf" srcId="{6031A497-8888-4FF7-B693-12715E3BB4C5}" destId="{05880156-EA8A-4A4A-9E6B-DE66791FE991}" srcOrd="2" destOrd="0" presId="urn:microsoft.com/office/officeart/2005/8/layout/vList4"/>
    <dgm:cxn modelId="{F121CE95-52BE-40EA-AE93-2C00359BD8AF}" type="presParOf" srcId="{43A87ACF-9D37-4030-9D1A-E3345BE18B48}" destId="{2185D0CF-64F0-44D5-AD77-611882740E25}" srcOrd="1" destOrd="0" presId="urn:microsoft.com/office/officeart/2005/8/layout/vList4"/>
    <dgm:cxn modelId="{01643230-BDC3-47B0-8A44-437BB184BA5E}" type="presParOf" srcId="{43A87ACF-9D37-4030-9D1A-E3345BE18B48}" destId="{BA1E1955-D98A-48CE-8DD6-FD16A2D783D3}" srcOrd="2" destOrd="0" presId="urn:microsoft.com/office/officeart/2005/8/layout/vList4"/>
    <dgm:cxn modelId="{D9534A4E-0E12-4354-9A52-8C2FA1CDE6C4}" type="presParOf" srcId="{BA1E1955-D98A-48CE-8DD6-FD16A2D783D3}" destId="{78C40889-3373-4DE3-AA1E-EB32D1B4EDA3}" srcOrd="0" destOrd="0" presId="urn:microsoft.com/office/officeart/2005/8/layout/vList4"/>
    <dgm:cxn modelId="{2DC3A2FA-98F3-46B3-9A21-D89D35818E69}" type="presParOf" srcId="{BA1E1955-D98A-48CE-8DD6-FD16A2D783D3}" destId="{6AA9A186-AE59-42E4-92CB-BD652E868A9F}" srcOrd="1" destOrd="0" presId="urn:microsoft.com/office/officeart/2005/8/layout/vList4"/>
    <dgm:cxn modelId="{B30C1D02-4B6E-4DDE-B79F-0D15B615CA63}" type="presParOf" srcId="{BA1E1955-D98A-48CE-8DD6-FD16A2D783D3}" destId="{13732771-33CA-4913-8F64-DE32FBC10A5E}" srcOrd="2" destOrd="0" presId="urn:microsoft.com/office/officeart/2005/8/layout/vList4"/>
    <dgm:cxn modelId="{96A07324-0054-4BE5-846C-195847EF98F9}" type="presParOf" srcId="{43A87ACF-9D37-4030-9D1A-E3345BE18B48}" destId="{0F4680E8-02CD-4C5C-898C-37CCADDA38B8}" srcOrd="3" destOrd="0" presId="urn:microsoft.com/office/officeart/2005/8/layout/vList4"/>
    <dgm:cxn modelId="{D3430F6F-3239-4034-B8D7-522CDB7CDA30}" type="presParOf" srcId="{43A87ACF-9D37-4030-9D1A-E3345BE18B48}" destId="{A6BBB75D-0844-4C49-8AAA-6C00ED4DB9A1}" srcOrd="4" destOrd="0" presId="urn:microsoft.com/office/officeart/2005/8/layout/vList4"/>
    <dgm:cxn modelId="{DAEFCABF-C2FD-403F-83CC-A594D71F83BF}" type="presParOf" srcId="{A6BBB75D-0844-4C49-8AAA-6C00ED4DB9A1}" destId="{63EB797C-A003-4B99-94B3-813DD4F262D7}" srcOrd="0" destOrd="0" presId="urn:microsoft.com/office/officeart/2005/8/layout/vList4"/>
    <dgm:cxn modelId="{81E54B15-50EA-40B3-B382-2917D411D73F}" type="presParOf" srcId="{A6BBB75D-0844-4C49-8AAA-6C00ED4DB9A1}" destId="{D449EA84-C634-4E48-B564-9841852F2358}" srcOrd="1" destOrd="0" presId="urn:microsoft.com/office/officeart/2005/8/layout/vList4"/>
    <dgm:cxn modelId="{F70B4B8A-2684-40DD-84AB-E41FF7299B53}" type="presParOf" srcId="{A6BBB75D-0844-4C49-8AAA-6C00ED4DB9A1}" destId="{44447908-D442-43CC-876C-AB01F64FE251}"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2A42628-E3E6-499C-9F84-658B82A62DA7}"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lang="tr-TR"/>
        </a:p>
      </dgm:t>
    </dgm:pt>
    <dgm:pt modelId="{7F912041-7743-45D8-A141-17CDC2F0B26E}">
      <dgm:prSet phldrT="[Metin]" custT="1"/>
      <dgm:spPr/>
      <dgm:t>
        <a:bodyPr/>
        <a:lstStyle/>
        <a:p>
          <a:pPr>
            <a:buFont typeface="Arial" charset="0"/>
            <a:buChar char="•"/>
          </a:pPr>
          <a:r>
            <a:rPr lang="tr-TR" sz="2000" b="1" dirty="0">
              <a:solidFill>
                <a:schemeClr val="tx1"/>
              </a:solidFill>
              <a:latin typeface="Comic Sans MS" panose="030F0702030302020204" pitchFamily="66" charset="0"/>
              <a:cs typeface="Arial" charset="0"/>
            </a:rPr>
            <a:t>Çocukların temel becerileri kazandığı okul öncesi dönem önem kazanmaktadır. </a:t>
          </a:r>
          <a:endParaRPr lang="tr-TR" sz="2000" b="1" dirty="0">
            <a:solidFill>
              <a:schemeClr val="tx1"/>
            </a:solidFill>
            <a:latin typeface="Comic Sans MS" panose="030F0702030302020204" pitchFamily="66" charset="0"/>
          </a:endParaRPr>
        </a:p>
      </dgm:t>
    </dgm:pt>
    <dgm:pt modelId="{2EDBF38F-9BC7-4CDC-8059-8976FF56B44E}" type="parTrans" cxnId="{E47F64B0-B974-46C8-8085-ABEC05DB8B03}">
      <dgm:prSet/>
      <dgm:spPr/>
      <dgm:t>
        <a:bodyPr/>
        <a:lstStyle/>
        <a:p>
          <a:endParaRPr lang="tr-TR" sz="1600" b="1" dirty="0">
            <a:solidFill>
              <a:schemeClr val="tx1"/>
            </a:solidFill>
            <a:latin typeface="Comic Sans MS" panose="030F0702030302020204" pitchFamily="66" charset="0"/>
          </a:endParaRPr>
        </a:p>
      </dgm:t>
    </dgm:pt>
    <dgm:pt modelId="{E3AD057D-FA58-474D-B52B-7F533947BC7F}" type="sibTrans" cxnId="{E47F64B0-B974-46C8-8085-ABEC05DB8B03}">
      <dgm:prSet custT="1"/>
      <dgm:spPr/>
      <dgm:t>
        <a:bodyPr/>
        <a:lstStyle/>
        <a:p>
          <a:endParaRPr lang="tr-TR" sz="1600" b="1" dirty="0">
            <a:solidFill>
              <a:schemeClr val="tx1"/>
            </a:solidFill>
            <a:latin typeface="Comic Sans MS" panose="030F0702030302020204" pitchFamily="66" charset="0"/>
          </a:endParaRPr>
        </a:p>
      </dgm:t>
    </dgm:pt>
    <dgm:pt modelId="{9475D82D-8F0B-4546-90F6-ECBF5C32F8DD}">
      <dgm:prSet phldrT="[Metin]" custT="1"/>
      <dgm:spPr/>
      <dgm:t>
        <a:bodyPr/>
        <a:lstStyle/>
        <a:p>
          <a:pPr>
            <a:buFont typeface="Arial" charset="0"/>
            <a:buChar char="•"/>
          </a:pPr>
          <a:r>
            <a:rPr lang="tr-TR" sz="1800" b="1" dirty="0">
              <a:solidFill>
                <a:schemeClr val="tx1"/>
              </a:solidFill>
              <a:latin typeface="Comic Sans MS" panose="030F0702030302020204" pitchFamily="66" charset="0"/>
              <a:cs typeface="Arial" charset="0"/>
            </a:rPr>
            <a:t>Erken dönemde başlatılması gereken kaynaştırmanın amaçları şu şekilde sıralanabilir:</a:t>
          </a:r>
          <a:endParaRPr lang="tr-TR" sz="1800" b="1" dirty="0">
            <a:solidFill>
              <a:schemeClr val="tx1"/>
            </a:solidFill>
            <a:latin typeface="Comic Sans MS" panose="030F0702030302020204" pitchFamily="66" charset="0"/>
          </a:endParaRPr>
        </a:p>
      </dgm:t>
    </dgm:pt>
    <dgm:pt modelId="{ECAE0DE7-5FDB-4559-9172-BDFE62E900FD}" type="parTrans" cxnId="{F8D745B1-2CBD-4F81-A7AE-DDA5084EC7C0}">
      <dgm:prSet/>
      <dgm:spPr/>
      <dgm:t>
        <a:bodyPr/>
        <a:lstStyle/>
        <a:p>
          <a:endParaRPr lang="tr-TR" sz="1600" b="1" dirty="0">
            <a:solidFill>
              <a:schemeClr val="tx1"/>
            </a:solidFill>
            <a:latin typeface="Comic Sans MS" panose="030F0702030302020204" pitchFamily="66" charset="0"/>
          </a:endParaRPr>
        </a:p>
      </dgm:t>
    </dgm:pt>
    <dgm:pt modelId="{5AD6B58A-20EB-49D6-9EB1-320DABBADA0A}" type="sibTrans" cxnId="{F8D745B1-2CBD-4F81-A7AE-DDA5084EC7C0}">
      <dgm:prSet custT="1"/>
      <dgm:spPr/>
      <dgm:t>
        <a:bodyPr/>
        <a:lstStyle/>
        <a:p>
          <a:endParaRPr lang="tr-TR" sz="1600" b="1" dirty="0">
            <a:solidFill>
              <a:schemeClr val="tx1"/>
            </a:solidFill>
            <a:latin typeface="Comic Sans MS" panose="030F0702030302020204" pitchFamily="66" charset="0"/>
          </a:endParaRPr>
        </a:p>
      </dgm:t>
    </dgm:pt>
    <dgm:pt modelId="{C0011FBE-B829-45EE-946B-EBDB61809FE5}">
      <dgm:prSet custT="1"/>
      <dgm:spPr/>
      <dgm:t>
        <a:bodyPr/>
        <a:lstStyle/>
        <a:p>
          <a:r>
            <a:rPr lang="tr-TR" sz="2000" b="1" dirty="0">
              <a:solidFill>
                <a:schemeClr val="tx1"/>
              </a:solidFill>
              <a:latin typeface="Comic Sans MS" panose="030F0702030302020204" pitchFamily="66" charset="0"/>
              <a:cs typeface="Arial" charset="0"/>
            </a:rPr>
            <a:t>Erken eğitimle, özel </a:t>
          </a:r>
          <a:r>
            <a:rPr lang="tr-TR" sz="2000" b="1" dirty="0" err="1">
              <a:solidFill>
                <a:schemeClr val="tx1"/>
              </a:solidFill>
              <a:latin typeface="Comic Sans MS" panose="030F0702030302020204" pitchFamily="66" charset="0"/>
              <a:cs typeface="Arial" charset="0"/>
            </a:rPr>
            <a:t>gereksinimli</a:t>
          </a:r>
          <a:r>
            <a:rPr lang="tr-TR" sz="2000" b="1" dirty="0">
              <a:solidFill>
                <a:schemeClr val="tx1"/>
              </a:solidFill>
              <a:latin typeface="Comic Sans MS" panose="030F0702030302020204" pitchFamily="66" charset="0"/>
              <a:cs typeface="Arial" charset="0"/>
            </a:rPr>
            <a:t> çocukların yaşadığı güçlüklerin önlenebildiği ya da azaltılabildiği kabul edilmektedir. </a:t>
          </a:r>
        </a:p>
      </dgm:t>
    </dgm:pt>
    <dgm:pt modelId="{124E5249-7A10-4915-B503-83BD77517923}" type="parTrans" cxnId="{EB9A1BBE-B14C-4DF4-B187-42EC982846D9}">
      <dgm:prSet/>
      <dgm:spPr/>
      <dgm:t>
        <a:bodyPr/>
        <a:lstStyle/>
        <a:p>
          <a:endParaRPr lang="tr-TR" sz="1600" b="1" dirty="0">
            <a:solidFill>
              <a:schemeClr val="tx1"/>
            </a:solidFill>
            <a:latin typeface="Comic Sans MS" panose="030F0702030302020204" pitchFamily="66" charset="0"/>
          </a:endParaRPr>
        </a:p>
      </dgm:t>
    </dgm:pt>
    <dgm:pt modelId="{F8201B17-AC2A-49F1-BBB6-36D29BD16B19}" type="sibTrans" cxnId="{EB9A1BBE-B14C-4DF4-B187-42EC982846D9}">
      <dgm:prSet custT="1"/>
      <dgm:spPr/>
      <dgm:t>
        <a:bodyPr/>
        <a:lstStyle/>
        <a:p>
          <a:endParaRPr lang="tr-TR" sz="1600" b="1" dirty="0">
            <a:solidFill>
              <a:schemeClr val="tx1"/>
            </a:solidFill>
            <a:latin typeface="Comic Sans MS" panose="030F0702030302020204" pitchFamily="66" charset="0"/>
          </a:endParaRPr>
        </a:p>
      </dgm:t>
    </dgm:pt>
    <dgm:pt modelId="{139AFBCD-52EE-46D9-9169-4239B75F6C83}">
      <dgm:prSet custT="1"/>
      <dgm:spPr/>
      <dgm:t>
        <a:bodyPr/>
        <a:lstStyle/>
        <a:p>
          <a:r>
            <a:rPr lang="tr-TR" sz="1800" b="1" dirty="0">
              <a:solidFill>
                <a:schemeClr val="tx1"/>
              </a:solidFill>
              <a:latin typeface="Comic Sans MS" panose="030F0702030302020204" pitchFamily="66" charset="0"/>
              <a:cs typeface="Arial" charset="0"/>
            </a:rPr>
            <a:t>Her iki gruptaki çocukların ortak etkinlikler içinde birbirlerinden en iyi şekilde yararlanmalarını sağlamak ve gelişimlerini desteklemek,</a:t>
          </a:r>
          <a:endParaRPr lang="tr-TR" sz="1800" b="1" i="1" dirty="0">
            <a:solidFill>
              <a:schemeClr val="tx1"/>
            </a:solidFill>
            <a:latin typeface="Comic Sans MS" panose="030F0702030302020204" pitchFamily="66" charset="0"/>
            <a:cs typeface="Arial" charset="0"/>
          </a:endParaRPr>
        </a:p>
      </dgm:t>
    </dgm:pt>
    <dgm:pt modelId="{B8BDB5CC-29A3-4EB2-B319-260A1E3E3ABF}" type="parTrans" cxnId="{272B3BE8-8A82-4BD7-8285-179DCD4A2F68}">
      <dgm:prSet/>
      <dgm:spPr/>
      <dgm:t>
        <a:bodyPr/>
        <a:lstStyle/>
        <a:p>
          <a:endParaRPr lang="tr-TR" sz="1600" b="1" dirty="0">
            <a:solidFill>
              <a:schemeClr val="tx1"/>
            </a:solidFill>
            <a:latin typeface="Comic Sans MS" panose="030F0702030302020204" pitchFamily="66" charset="0"/>
          </a:endParaRPr>
        </a:p>
      </dgm:t>
    </dgm:pt>
    <dgm:pt modelId="{BC7EE2D0-72BC-4585-9D9C-0E959AE9A83A}" type="sibTrans" cxnId="{272B3BE8-8A82-4BD7-8285-179DCD4A2F68}">
      <dgm:prSet/>
      <dgm:spPr/>
      <dgm:t>
        <a:bodyPr/>
        <a:lstStyle/>
        <a:p>
          <a:endParaRPr lang="tr-TR" sz="1600" b="1" dirty="0">
            <a:solidFill>
              <a:schemeClr val="tx1"/>
            </a:solidFill>
            <a:latin typeface="Comic Sans MS" panose="030F0702030302020204" pitchFamily="66" charset="0"/>
          </a:endParaRPr>
        </a:p>
      </dgm:t>
    </dgm:pt>
    <dgm:pt modelId="{B2C8944E-F154-483C-8684-EA535CC379C5}" type="pres">
      <dgm:prSet presAssocID="{22A42628-E3E6-499C-9F84-658B82A62DA7}" presName="diagram" presStyleCnt="0">
        <dgm:presLayoutVars>
          <dgm:dir/>
          <dgm:resizeHandles val="exact"/>
        </dgm:presLayoutVars>
      </dgm:prSet>
      <dgm:spPr/>
    </dgm:pt>
    <dgm:pt modelId="{B919F30E-A4C5-408B-A04F-35656C20401D}" type="pres">
      <dgm:prSet presAssocID="{7F912041-7743-45D8-A141-17CDC2F0B26E}" presName="node" presStyleLbl="node1" presStyleIdx="0" presStyleCnt="4" custScaleX="150890" custScaleY="118505" custLinFactNeighborX="-11976" custLinFactNeighborY="12960">
        <dgm:presLayoutVars>
          <dgm:bulletEnabled val="1"/>
        </dgm:presLayoutVars>
      </dgm:prSet>
      <dgm:spPr/>
    </dgm:pt>
    <dgm:pt modelId="{15BDB586-0F86-45D5-9A06-4F0E141AFA1A}" type="pres">
      <dgm:prSet presAssocID="{E3AD057D-FA58-474D-B52B-7F533947BC7F}" presName="sibTrans" presStyleLbl="sibTrans2D1" presStyleIdx="0" presStyleCnt="3"/>
      <dgm:spPr/>
    </dgm:pt>
    <dgm:pt modelId="{F928334F-A850-4255-8DA3-5F921133C3D5}" type="pres">
      <dgm:prSet presAssocID="{E3AD057D-FA58-474D-B52B-7F533947BC7F}" presName="connectorText" presStyleLbl="sibTrans2D1" presStyleIdx="0" presStyleCnt="3"/>
      <dgm:spPr/>
    </dgm:pt>
    <dgm:pt modelId="{A68F8975-E925-456F-A596-C917706D9D60}" type="pres">
      <dgm:prSet presAssocID="{C0011FBE-B829-45EE-946B-EBDB61809FE5}" presName="node" presStyleLbl="node1" presStyleIdx="1" presStyleCnt="4" custScaleX="152740" custScaleY="132137" custLinFactNeighborX="7473" custLinFactNeighborY="9476">
        <dgm:presLayoutVars>
          <dgm:bulletEnabled val="1"/>
        </dgm:presLayoutVars>
      </dgm:prSet>
      <dgm:spPr/>
    </dgm:pt>
    <dgm:pt modelId="{FCFCFA4F-91AA-4DCE-9F1F-3E0436E74107}" type="pres">
      <dgm:prSet presAssocID="{F8201B17-AC2A-49F1-BBB6-36D29BD16B19}" presName="sibTrans" presStyleLbl="sibTrans2D1" presStyleIdx="1" presStyleCnt="3"/>
      <dgm:spPr/>
    </dgm:pt>
    <dgm:pt modelId="{2DED5A9A-E49D-4E6F-8961-C975F6860D8C}" type="pres">
      <dgm:prSet presAssocID="{F8201B17-AC2A-49F1-BBB6-36D29BD16B19}" presName="connectorText" presStyleLbl="sibTrans2D1" presStyleIdx="1" presStyleCnt="3"/>
      <dgm:spPr/>
    </dgm:pt>
    <dgm:pt modelId="{30EB2C94-1519-46E2-8E13-4D9CED65DDFB}" type="pres">
      <dgm:prSet presAssocID="{9475D82D-8F0B-4546-90F6-ECBF5C32F8DD}" presName="node" presStyleLbl="node1" presStyleIdx="2" presStyleCnt="4" custScaleX="131145" custScaleY="98705">
        <dgm:presLayoutVars>
          <dgm:bulletEnabled val="1"/>
        </dgm:presLayoutVars>
      </dgm:prSet>
      <dgm:spPr/>
    </dgm:pt>
    <dgm:pt modelId="{3C5009FE-1E8B-49F2-A13C-65E2C23D24FE}" type="pres">
      <dgm:prSet presAssocID="{5AD6B58A-20EB-49D6-9EB1-320DABBADA0A}" presName="sibTrans" presStyleLbl="sibTrans2D1" presStyleIdx="2" presStyleCnt="3"/>
      <dgm:spPr/>
    </dgm:pt>
    <dgm:pt modelId="{552DB2A0-6F3B-4E35-999B-5D6B9CB7646E}" type="pres">
      <dgm:prSet presAssocID="{5AD6B58A-20EB-49D6-9EB1-320DABBADA0A}" presName="connectorText" presStyleLbl="sibTrans2D1" presStyleIdx="2" presStyleCnt="3"/>
      <dgm:spPr/>
    </dgm:pt>
    <dgm:pt modelId="{3AA9CF12-40FC-4455-A00F-83D8995A5D4A}" type="pres">
      <dgm:prSet presAssocID="{139AFBCD-52EE-46D9-9169-4239B75F6C83}" presName="node" presStyleLbl="node1" presStyleIdx="3" presStyleCnt="4" custScaleX="147924" custScaleY="165898" custLinFactNeighborX="-36537" custLinFactNeighborY="-27111">
        <dgm:presLayoutVars>
          <dgm:bulletEnabled val="1"/>
        </dgm:presLayoutVars>
      </dgm:prSet>
      <dgm:spPr/>
    </dgm:pt>
  </dgm:ptLst>
  <dgm:cxnLst>
    <dgm:cxn modelId="{D4A5220A-B8E0-4B2E-9314-EF1BA7E0CD28}" type="presOf" srcId="{F8201B17-AC2A-49F1-BBB6-36D29BD16B19}" destId="{FCFCFA4F-91AA-4DCE-9F1F-3E0436E74107}" srcOrd="0" destOrd="0" presId="urn:microsoft.com/office/officeart/2005/8/layout/process5"/>
    <dgm:cxn modelId="{638E5B1B-B3A0-4657-B419-B6AC97697838}" type="presOf" srcId="{C0011FBE-B829-45EE-946B-EBDB61809FE5}" destId="{A68F8975-E925-456F-A596-C917706D9D60}" srcOrd="0" destOrd="0" presId="urn:microsoft.com/office/officeart/2005/8/layout/process5"/>
    <dgm:cxn modelId="{D532ED4F-46C7-49DD-A3D9-FC18EBD6E921}" type="presOf" srcId="{7F912041-7743-45D8-A141-17CDC2F0B26E}" destId="{B919F30E-A4C5-408B-A04F-35656C20401D}" srcOrd="0" destOrd="0" presId="urn:microsoft.com/office/officeart/2005/8/layout/process5"/>
    <dgm:cxn modelId="{01D4EB63-9704-474F-98D4-2F5FE078AEA0}" type="presOf" srcId="{5AD6B58A-20EB-49D6-9EB1-320DABBADA0A}" destId="{552DB2A0-6F3B-4E35-999B-5D6B9CB7646E}" srcOrd="1" destOrd="0" presId="urn:microsoft.com/office/officeart/2005/8/layout/process5"/>
    <dgm:cxn modelId="{5978487F-AFB5-4609-9A4D-09E7077B70EC}" type="presOf" srcId="{E3AD057D-FA58-474D-B52B-7F533947BC7F}" destId="{15BDB586-0F86-45D5-9A06-4F0E141AFA1A}" srcOrd="0" destOrd="0" presId="urn:microsoft.com/office/officeart/2005/8/layout/process5"/>
    <dgm:cxn modelId="{4BD9E9A9-0627-4BD4-86C9-0AE7AD468CF6}" type="presOf" srcId="{E3AD057D-FA58-474D-B52B-7F533947BC7F}" destId="{F928334F-A850-4255-8DA3-5F921133C3D5}" srcOrd="1" destOrd="0" presId="urn:microsoft.com/office/officeart/2005/8/layout/process5"/>
    <dgm:cxn modelId="{E47F64B0-B974-46C8-8085-ABEC05DB8B03}" srcId="{22A42628-E3E6-499C-9F84-658B82A62DA7}" destId="{7F912041-7743-45D8-A141-17CDC2F0B26E}" srcOrd="0" destOrd="0" parTransId="{2EDBF38F-9BC7-4CDC-8059-8976FF56B44E}" sibTransId="{E3AD057D-FA58-474D-B52B-7F533947BC7F}"/>
    <dgm:cxn modelId="{F8D745B1-2CBD-4F81-A7AE-DDA5084EC7C0}" srcId="{22A42628-E3E6-499C-9F84-658B82A62DA7}" destId="{9475D82D-8F0B-4546-90F6-ECBF5C32F8DD}" srcOrd="2" destOrd="0" parTransId="{ECAE0DE7-5FDB-4559-9172-BDFE62E900FD}" sibTransId="{5AD6B58A-20EB-49D6-9EB1-320DABBADA0A}"/>
    <dgm:cxn modelId="{1DE512B5-0DFA-4267-BA18-2E5EBBA4DA30}" type="presOf" srcId="{9475D82D-8F0B-4546-90F6-ECBF5C32F8DD}" destId="{30EB2C94-1519-46E2-8E13-4D9CED65DDFB}" srcOrd="0" destOrd="0" presId="urn:microsoft.com/office/officeart/2005/8/layout/process5"/>
    <dgm:cxn modelId="{EB9A1BBE-B14C-4DF4-B187-42EC982846D9}" srcId="{22A42628-E3E6-499C-9F84-658B82A62DA7}" destId="{C0011FBE-B829-45EE-946B-EBDB61809FE5}" srcOrd="1" destOrd="0" parTransId="{124E5249-7A10-4915-B503-83BD77517923}" sibTransId="{F8201B17-AC2A-49F1-BBB6-36D29BD16B19}"/>
    <dgm:cxn modelId="{8699BDBE-1D94-4B3B-A0DC-0915921B95CB}" type="presOf" srcId="{5AD6B58A-20EB-49D6-9EB1-320DABBADA0A}" destId="{3C5009FE-1E8B-49F2-A13C-65E2C23D24FE}" srcOrd="0" destOrd="0" presId="urn:microsoft.com/office/officeart/2005/8/layout/process5"/>
    <dgm:cxn modelId="{9AF884C5-D087-47A4-AC72-86301B4D8943}" type="presOf" srcId="{139AFBCD-52EE-46D9-9169-4239B75F6C83}" destId="{3AA9CF12-40FC-4455-A00F-83D8995A5D4A}" srcOrd="0" destOrd="0" presId="urn:microsoft.com/office/officeart/2005/8/layout/process5"/>
    <dgm:cxn modelId="{BDAAF7E4-3418-4C7A-B05E-D8002F7F95EA}" type="presOf" srcId="{F8201B17-AC2A-49F1-BBB6-36D29BD16B19}" destId="{2DED5A9A-E49D-4E6F-8961-C975F6860D8C}" srcOrd="1" destOrd="0" presId="urn:microsoft.com/office/officeart/2005/8/layout/process5"/>
    <dgm:cxn modelId="{272B3BE8-8A82-4BD7-8285-179DCD4A2F68}" srcId="{22A42628-E3E6-499C-9F84-658B82A62DA7}" destId="{139AFBCD-52EE-46D9-9169-4239B75F6C83}" srcOrd="3" destOrd="0" parTransId="{B8BDB5CC-29A3-4EB2-B319-260A1E3E3ABF}" sibTransId="{BC7EE2D0-72BC-4585-9D9C-0E959AE9A83A}"/>
    <dgm:cxn modelId="{979972EC-391F-4827-AF14-24BF90B5D684}" type="presOf" srcId="{22A42628-E3E6-499C-9F84-658B82A62DA7}" destId="{B2C8944E-F154-483C-8684-EA535CC379C5}" srcOrd="0" destOrd="0" presId="urn:microsoft.com/office/officeart/2005/8/layout/process5"/>
    <dgm:cxn modelId="{6C7595D4-7CF1-4DAB-9805-1608BFE2623F}" type="presParOf" srcId="{B2C8944E-F154-483C-8684-EA535CC379C5}" destId="{B919F30E-A4C5-408B-A04F-35656C20401D}" srcOrd="0" destOrd="0" presId="urn:microsoft.com/office/officeart/2005/8/layout/process5"/>
    <dgm:cxn modelId="{0D46C562-E67A-4AB8-9CC6-FBC452E9451B}" type="presParOf" srcId="{B2C8944E-F154-483C-8684-EA535CC379C5}" destId="{15BDB586-0F86-45D5-9A06-4F0E141AFA1A}" srcOrd="1" destOrd="0" presId="urn:microsoft.com/office/officeart/2005/8/layout/process5"/>
    <dgm:cxn modelId="{E487EBF6-5420-4C4E-83E2-767C4EBD5483}" type="presParOf" srcId="{15BDB586-0F86-45D5-9A06-4F0E141AFA1A}" destId="{F928334F-A850-4255-8DA3-5F921133C3D5}" srcOrd="0" destOrd="0" presId="urn:microsoft.com/office/officeart/2005/8/layout/process5"/>
    <dgm:cxn modelId="{2D4EC4B5-73F4-4185-B819-9622BEF9122F}" type="presParOf" srcId="{B2C8944E-F154-483C-8684-EA535CC379C5}" destId="{A68F8975-E925-456F-A596-C917706D9D60}" srcOrd="2" destOrd="0" presId="urn:microsoft.com/office/officeart/2005/8/layout/process5"/>
    <dgm:cxn modelId="{C644E5C1-DCF4-47DB-92FC-9403C9D4EE5C}" type="presParOf" srcId="{B2C8944E-F154-483C-8684-EA535CC379C5}" destId="{FCFCFA4F-91AA-4DCE-9F1F-3E0436E74107}" srcOrd="3" destOrd="0" presId="urn:microsoft.com/office/officeart/2005/8/layout/process5"/>
    <dgm:cxn modelId="{1A79C44D-0703-412D-9B0A-AB8644157AE0}" type="presParOf" srcId="{FCFCFA4F-91AA-4DCE-9F1F-3E0436E74107}" destId="{2DED5A9A-E49D-4E6F-8961-C975F6860D8C}" srcOrd="0" destOrd="0" presId="urn:microsoft.com/office/officeart/2005/8/layout/process5"/>
    <dgm:cxn modelId="{1F54A2F5-6A3D-440F-8A6D-DC7F9CF307A8}" type="presParOf" srcId="{B2C8944E-F154-483C-8684-EA535CC379C5}" destId="{30EB2C94-1519-46E2-8E13-4D9CED65DDFB}" srcOrd="4" destOrd="0" presId="urn:microsoft.com/office/officeart/2005/8/layout/process5"/>
    <dgm:cxn modelId="{1AC3C71E-4120-44EB-BE71-F7E9EBFABBBA}" type="presParOf" srcId="{B2C8944E-F154-483C-8684-EA535CC379C5}" destId="{3C5009FE-1E8B-49F2-A13C-65E2C23D24FE}" srcOrd="5" destOrd="0" presId="urn:microsoft.com/office/officeart/2005/8/layout/process5"/>
    <dgm:cxn modelId="{A3F4CC20-E320-4CB1-914E-3BD1418C6C80}" type="presParOf" srcId="{3C5009FE-1E8B-49F2-A13C-65E2C23D24FE}" destId="{552DB2A0-6F3B-4E35-999B-5D6B9CB7646E}" srcOrd="0" destOrd="0" presId="urn:microsoft.com/office/officeart/2005/8/layout/process5"/>
    <dgm:cxn modelId="{C8AD940A-412B-4933-957A-FE307C29F9BA}" type="presParOf" srcId="{B2C8944E-F154-483C-8684-EA535CC379C5}" destId="{3AA9CF12-40FC-4455-A00F-83D8995A5D4A}"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CE9ED60-522B-4992-A537-D6FBD5E48FB7}" type="doc">
      <dgm:prSet loTypeId="urn:microsoft.com/office/officeart/2005/8/layout/bProcess3" loCatId="process" qsTypeId="urn:microsoft.com/office/officeart/2005/8/quickstyle/simple3" qsCatId="simple" csTypeId="urn:microsoft.com/office/officeart/2005/8/colors/accent1_2" csCatId="accent1" phldr="1"/>
      <dgm:spPr/>
      <dgm:t>
        <a:bodyPr/>
        <a:lstStyle/>
        <a:p>
          <a:endParaRPr lang="tr-TR"/>
        </a:p>
      </dgm:t>
    </dgm:pt>
    <dgm:pt modelId="{38DED4E2-51E4-4778-A0A8-6802E2B293F4}">
      <dgm:prSet phldrT="[Metin]" custT="1"/>
      <dgm:spPr/>
      <dgm:t>
        <a:bodyPr/>
        <a:lstStyle/>
        <a:p>
          <a:pPr>
            <a:buFont typeface="Arial" charset="0"/>
            <a:buChar char="•"/>
          </a:pPr>
          <a:r>
            <a:rPr lang="tr-TR" sz="2000" b="1" dirty="0">
              <a:latin typeface="Comic Sans MS" panose="030F0702030302020204" pitchFamily="66" charset="0"/>
              <a:cs typeface="Arial" charset="0"/>
            </a:rPr>
            <a:t>Normal gelişim gösteren çocukların, özel </a:t>
          </a:r>
          <a:r>
            <a:rPr lang="tr-TR" sz="2000" b="1" dirty="0" err="1">
              <a:latin typeface="Comic Sans MS" panose="030F0702030302020204" pitchFamily="66" charset="0"/>
              <a:cs typeface="Arial" charset="0"/>
            </a:rPr>
            <a:t>gereksinimli</a:t>
          </a:r>
          <a:r>
            <a:rPr lang="tr-TR" sz="2000" b="1" dirty="0">
              <a:latin typeface="Comic Sans MS" panose="030F0702030302020204" pitchFamily="66" charset="0"/>
              <a:cs typeface="Arial" charset="0"/>
            </a:rPr>
            <a:t> akranlarını daha iyi tanıyarak, kabul etmelerini kolaylaştırmak ve onların eğitimine katkıda bulunacak fırsatları yaratmak, </a:t>
          </a:r>
          <a:endParaRPr lang="tr-TR" sz="2000" b="1" dirty="0">
            <a:latin typeface="Comic Sans MS" panose="030F0702030302020204" pitchFamily="66" charset="0"/>
          </a:endParaRPr>
        </a:p>
      </dgm:t>
    </dgm:pt>
    <dgm:pt modelId="{E8C000A6-FC2E-421C-ABB7-FC78BE7731A7}" type="parTrans" cxnId="{FC31275C-A1FB-4B4A-B1E8-AC7F7F7FA2C9}">
      <dgm:prSet/>
      <dgm:spPr/>
      <dgm:t>
        <a:bodyPr/>
        <a:lstStyle/>
        <a:p>
          <a:endParaRPr lang="tr-TR" b="1">
            <a:latin typeface="Comic Sans MS" panose="030F0702030302020204" pitchFamily="66" charset="0"/>
          </a:endParaRPr>
        </a:p>
      </dgm:t>
    </dgm:pt>
    <dgm:pt modelId="{AF282ADF-C5C7-4E54-A7C4-3260E481E6B6}" type="sibTrans" cxnId="{FC31275C-A1FB-4B4A-B1E8-AC7F7F7FA2C9}">
      <dgm:prSet/>
      <dgm:spPr/>
      <dgm:t>
        <a:bodyPr/>
        <a:lstStyle/>
        <a:p>
          <a:endParaRPr lang="tr-TR" b="1">
            <a:latin typeface="Comic Sans MS" panose="030F0702030302020204" pitchFamily="66" charset="0"/>
          </a:endParaRPr>
        </a:p>
      </dgm:t>
    </dgm:pt>
    <dgm:pt modelId="{006872FB-A6DB-44FD-AF2D-7A39E493E4C0}">
      <dgm:prSet phldrT="[Metin]"/>
      <dgm:spPr/>
      <dgm:t>
        <a:bodyPr/>
        <a:lstStyle/>
        <a:p>
          <a:pPr>
            <a:buFont typeface="Arial" charset="0"/>
            <a:buChar char="•"/>
          </a:pPr>
          <a:r>
            <a:rPr lang="tr-TR" b="1" dirty="0">
              <a:latin typeface="Comic Sans MS" panose="030F0702030302020204" pitchFamily="66" charset="0"/>
              <a:cs typeface="Arial" charset="0"/>
            </a:rPr>
            <a:t>Özel </a:t>
          </a:r>
          <a:r>
            <a:rPr lang="tr-TR" b="1" dirty="0" err="1">
              <a:latin typeface="Comic Sans MS" panose="030F0702030302020204" pitchFamily="66" charset="0"/>
              <a:cs typeface="Arial" charset="0"/>
            </a:rPr>
            <a:t>gereksinimli</a:t>
          </a:r>
          <a:r>
            <a:rPr lang="tr-TR" b="1" dirty="0">
              <a:latin typeface="Comic Sans MS" panose="030F0702030302020204" pitchFamily="66" charset="0"/>
              <a:cs typeface="Arial" charset="0"/>
            </a:rPr>
            <a:t> çocuklarda olumlu benlik gelişimine yardımcı olmak, kişilik ve en önemlisi de sosyal gelişimlerini destekleyerek toplum içinde bağımsız ve üretken bireyler olarak yaşamalarını kolaylaştırmaktır</a:t>
          </a:r>
          <a:endParaRPr lang="tr-TR" b="1" dirty="0">
            <a:latin typeface="Comic Sans MS" panose="030F0702030302020204" pitchFamily="66" charset="0"/>
          </a:endParaRPr>
        </a:p>
      </dgm:t>
    </dgm:pt>
    <dgm:pt modelId="{D76B0A21-306B-4DFC-8C65-69887C2810E7}" type="parTrans" cxnId="{4A2444D0-47D4-4E4D-9D0A-7751F21F0616}">
      <dgm:prSet/>
      <dgm:spPr/>
      <dgm:t>
        <a:bodyPr/>
        <a:lstStyle/>
        <a:p>
          <a:endParaRPr lang="tr-TR" b="1">
            <a:latin typeface="Comic Sans MS" panose="030F0702030302020204" pitchFamily="66" charset="0"/>
          </a:endParaRPr>
        </a:p>
      </dgm:t>
    </dgm:pt>
    <dgm:pt modelId="{B7193953-7BC0-4BD2-BC5C-20E6C51813FC}" type="sibTrans" cxnId="{4A2444D0-47D4-4E4D-9D0A-7751F21F0616}">
      <dgm:prSet/>
      <dgm:spPr/>
      <dgm:t>
        <a:bodyPr/>
        <a:lstStyle/>
        <a:p>
          <a:endParaRPr lang="tr-TR" b="1">
            <a:latin typeface="Comic Sans MS" panose="030F0702030302020204" pitchFamily="66" charset="0"/>
          </a:endParaRPr>
        </a:p>
      </dgm:t>
    </dgm:pt>
    <dgm:pt modelId="{8C5A4891-7A3D-4921-8FCC-495210F9B59C}">
      <dgm:prSet phldrT="[Metin]"/>
      <dgm:spPr/>
      <dgm:t>
        <a:bodyPr/>
        <a:lstStyle/>
        <a:p>
          <a:pPr>
            <a:buFont typeface="Arial" charset="0"/>
            <a:buChar char="•"/>
          </a:pPr>
          <a:r>
            <a:rPr lang="tr-TR" b="1" dirty="0">
              <a:latin typeface="Comic Sans MS" panose="030F0702030302020204" pitchFamily="66" charset="0"/>
              <a:cs typeface="Arial" charset="0"/>
            </a:rPr>
            <a:t>Bu amaçlar doğrultusunda sağlanacak birlikteliğin sadece fiziksel olarak değil; akademik, sosyal ve duygusal düzeyde de bir bütünlük oluşturduğunda, kaynaştırmanın amacına ulaşılabileceği unutulmamalıdır. </a:t>
          </a:r>
        </a:p>
      </dgm:t>
    </dgm:pt>
    <dgm:pt modelId="{4EF72A1D-6B7C-420E-97D4-CEE996276CF8}" type="parTrans" cxnId="{35458FA3-970B-4978-B312-E68641302DAC}">
      <dgm:prSet/>
      <dgm:spPr/>
      <dgm:t>
        <a:bodyPr/>
        <a:lstStyle/>
        <a:p>
          <a:endParaRPr lang="tr-TR" b="1">
            <a:latin typeface="Comic Sans MS" panose="030F0702030302020204" pitchFamily="66" charset="0"/>
          </a:endParaRPr>
        </a:p>
      </dgm:t>
    </dgm:pt>
    <dgm:pt modelId="{9813B1FA-5D40-49D7-9B33-45705680E7F9}" type="sibTrans" cxnId="{35458FA3-970B-4978-B312-E68641302DAC}">
      <dgm:prSet/>
      <dgm:spPr/>
      <dgm:t>
        <a:bodyPr/>
        <a:lstStyle/>
        <a:p>
          <a:endParaRPr lang="tr-TR" b="1">
            <a:latin typeface="Comic Sans MS" panose="030F0702030302020204" pitchFamily="66" charset="0"/>
          </a:endParaRPr>
        </a:p>
      </dgm:t>
    </dgm:pt>
    <dgm:pt modelId="{A042A079-C445-4D13-B99F-A50E89DEAC83}" type="pres">
      <dgm:prSet presAssocID="{7CE9ED60-522B-4992-A537-D6FBD5E48FB7}" presName="Name0" presStyleCnt="0">
        <dgm:presLayoutVars>
          <dgm:dir/>
          <dgm:resizeHandles val="exact"/>
        </dgm:presLayoutVars>
      </dgm:prSet>
      <dgm:spPr/>
    </dgm:pt>
    <dgm:pt modelId="{BB9D0375-3A1B-4897-B6F9-043E13603FFE}" type="pres">
      <dgm:prSet presAssocID="{38DED4E2-51E4-4778-A0A8-6802E2B293F4}" presName="node" presStyleLbl="node1" presStyleIdx="0" presStyleCnt="3" custScaleX="144722" custLinFactNeighborX="-386" custLinFactNeighborY="10724">
        <dgm:presLayoutVars>
          <dgm:bulletEnabled val="1"/>
        </dgm:presLayoutVars>
      </dgm:prSet>
      <dgm:spPr/>
    </dgm:pt>
    <dgm:pt modelId="{90E56D41-F696-4B56-A84B-73816D2C07E6}" type="pres">
      <dgm:prSet presAssocID="{AF282ADF-C5C7-4E54-A7C4-3260E481E6B6}" presName="sibTrans" presStyleLbl="sibTrans1D1" presStyleIdx="0" presStyleCnt="2"/>
      <dgm:spPr/>
    </dgm:pt>
    <dgm:pt modelId="{9820993B-CB6D-4A56-829A-FB2799F87658}" type="pres">
      <dgm:prSet presAssocID="{AF282ADF-C5C7-4E54-A7C4-3260E481E6B6}" presName="connectorText" presStyleLbl="sibTrans1D1" presStyleIdx="0" presStyleCnt="2"/>
      <dgm:spPr/>
    </dgm:pt>
    <dgm:pt modelId="{B9786C71-70C8-431B-B074-9044C544751D}" type="pres">
      <dgm:prSet presAssocID="{006872FB-A6DB-44FD-AF2D-7A39E493E4C0}" presName="node" presStyleLbl="node1" presStyleIdx="1" presStyleCnt="3" custScaleX="140726" custLinFactNeighborX="3717" custLinFactNeighborY="10724">
        <dgm:presLayoutVars>
          <dgm:bulletEnabled val="1"/>
        </dgm:presLayoutVars>
      </dgm:prSet>
      <dgm:spPr/>
    </dgm:pt>
    <dgm:pt modelId="{E54A371C-3ED5-471F-8CA0-9DDA3895D6B3}" type="pres">
      <dgm:prSet presAssocID="{B7193953-7BC0-4BD2-BC5C-20E6C51813FC}" presName="sibTrans" presStyleLbl="sibTrans1D1" presStyleIdx="1" presStyleCnt="2"/>
      <dgm:spPr/>
    </dgm:pt>
    <dgm:pt modelId="{8D9CC03C-4C29-490C-B31F-299B63BDB039}" type="pres">
      <dgm:prSet presAssocID="{B7193953-7BC0-4BD2-BC5C-20E6C51813FC}" presName="connectorText" presStyleLbl="sibTrans1D1" presStyleIdx="1" presStyleCnt="2"/>
      <dgm:spPr/>
    </dgm:pt>
    <dgm:pt modelId="{34EE87C2-6CFD-46C5-947B-B19BBF26EBCA}" type="pres">
      <dgm:prSet presAssocID="{8C5A4891-7A3D-4921-8FCC-495210F9B59C}" presName="node" presStyleLbl="node1" presStyleIdx="2" presStyleCnt="3" custScaleX="145386" custLinFactX="68904" custLinFactNeighborX="100000" custLinFactNeighborY="275">
        <dgm:presLayoutVars>
          <dgm:bulletEnabled val="1"/>
        </dgm:presLayoutVars>
      </dgm:prSet>
      <dgm:spPr/>
    </dgm:pt>
  </dgm:ptLst>
  <dgm:cxnLst>
    <dgm:cxn modelId="{2DC56811-D92C-4EE3-A08E-7F599EC9A388}" type="presOf" srcId="{AF282ADF-C5C7-4E54-A7C4-3260E481E6B6}" destId="{9820993B-CB6D-4A56-829A-FB2799F87658}" srcOrd="1" destOrd="0" presId="urn:microsoft.com/office/officeart/2005/8/layout/bProcess3"/>
    <dgm:cxn modelId="{474CAB19-20CA-4B3C-A06F-79AB99AE6DD4}" type="presOf" srcId="{7CE9ED60-522B-4992-A537-D6FBD5E48FB7}" destId="{A042A079-C445-4D13-B99F-A50E89DEAC83}" srcOrd="0" destOrd="0" presId="urn:microsoft.com/office/officeart/2005/8/layout/bProcess3"/>
    <dgm:cxn modelId="{308E2C1A-7358-41E0-8460-E3EC3516B41D}" type="presOf" srcId="{006872FB-A6DB-44FD-AF2D-7A39E493E4C0}" destId="{B9786C71-70C8-431B-B074-9044C544751D}" srcOrd="0" destOrd="0" presId="urn:microsoft.com/office/officeart/2005/8/layout/bProcess3"/>
    <dgm:cxn modelId="{17BD912E-8D0F-47A3-9F1A-5CECBDA0E9D0}" type="presOf" srcId="{8C5A4891-7A3D-4921-8FCC-495210F9B59C}" destId="{34EE87C2-6CFD-46C5-947B-B19BBF26EBCA}" srcOrd="0" destOrd="0" presId="urn:microsoft.com/office/officeart/2005/8/layout/bProcess3"/>
    <dgm:cxn modelId="{FC31275C-A1FB-4B4A-B1E8-AC7F7F7FA2C9}" srcId="{7CE9ED60-522B-4992-A537-D6FBD5E48FB7}" destId="{38DED4E2-51E4-4778-A0A8-6802E2B293F4}" srcOrd="0" destOrd="0" parTransId="{E8C000A6-FC2E-421C-ABB7-FC78BE7731A7}" sibTransId="{AF282ADF-C5C7-4E54-A7C4-3260E481E6B6}"/>
    <dgm:cxn modelId="{6A85A45C-D4CE-48E4-899D-BBC5200F6973}" type="presOf" srcId="{B7193953-7BC0-4BD2-BC5C-20E6C51813FC}" destId="{8D9CC03C-4C29-490C-B31F-299B63BDB039}" srcOrd="1" destOrd="0" presId="urn:microsoft.com/office/officeart/2005/8/layout/bProcess3"/>
    <dgm:cxn modelId="{35458FA3-970B-4978-B312-E68641302DAC}" srcId="{7CE9ED60-522B-4992-A537-D6FBD5E48FB7}" destId="{8C5A4891-7A3D-4921-8FCC-495210F9B59C}" srcOrd="2" destOrd="0" parTransId="{4EF72A1D-6B7C-420E-97D4-CEE996276CF8}" sibTransId="{9813B1FA-5D40-49D7-9B33-45705680E7F9}"/>
    <dgm:cxn modelId="{F91A93BC-105D-4ACD-AAE3-6475B5D4DB7C}" type="presOf" srcId="{38DED4E2-51E4-4778-A0A8-6802E2B293F4}" destId="{BB9D0375-3A1B-4897-B6F9-043E13603FFE}" srcOrd="0" destOrd="0" presId="urn:microsoft.com/office/officeart/2005/8/layout/bProcess3"/>
    <dgm:cxn modelId="{261853CC-B8D5-4F03-9AD3-25F57B88432D}" type="presOf" srcId="{AF282ADF-C5C7-4E54-A7C4-3260E481E6B6}" destId="{90E56D41-F696-4B56-A84B-73816D2C07E6}" srcOrd="0" destOrd="0" presId="urn:microsoft.com/office/officeart/2005/8/layout/bProcess3"/>
    <dgm:cxn modelId="{4A2444D0-47D4-4E4D-9D0A-7751F21F0616}" srcId="{7CE9ED60-522B-4992-A537-D6FBD5E48FB7}" destId="{006872FB-A6DB-44FD-AF2D-7A39E493E4C0}" srcOrd="1" destOrd="0" parTransId="{D76B0A21-306B-4DFC-8C65-69887C2810E7}" sibTransId="{B7193953-7BC0-4BD2-BC5C-20E6C51813FC}"/>
    <dgm:cxn modelId="{7848F9D3-5C8F-43C6-A016-88E38AECBF9D}" type="presOf" srcId="{B7193953-7BC0-4BD2-BC5C-20E6C51813FC}" destId="{E54A371C-3ED5-471F-8CA0-9DDA3895D6B3}" srcOrd="0" destOrd="0" presId="urn:microsoft.com/office/officeart/2005/8/layout/bProcess3"/>
    <dgm:cxn modelId="{DB91342F-57E9-41B1-9C02-644394A939CF}" type="presParOf" srcId="{A042A079-C445-4D13-B99F-A50E89DEAC83}" destId="{BB9D0375-3A1B-4897-B6F9-043E13603FFE}" srcOrd="0" destOrd="0" presId="urn:microsoft.com/office/officeart/2005/8/layout/bProcess3"/>
    <dgm:cxn modelId="{FEE38305-FB5F-4B53-BC9E-CFCB4C901686}" type="presParOf" srcId="{A042A079-C445-4D13-B99F-A50E89DEAC83}" destId="{90E56D41-F696-4B56-A84B-73816D2C07E6}" srcOrd="1" destOrd="0" presId="urn:microsoft.com/office/officeart/2005/8/layout/bProcess3"/>
    <dgm:cxn modelId="{E32CFFB0-7527-427E-B7C7-C2DF966EE193}" type="presParOf" srcId="{90E56D41-F696-4B56-A84B-73816D2C07E6}" destId="{9820993B-CB6D-4A56-829A-FB2799F87658}" srcOrd="0" destOrd="0" presId="urn:microsoft.com/office/officeart/2005/8/layout/bProcess3"/>
    <dgm:cxn modelId="{80E3DE03-EE30-41E7-A491-574B9E6D9439}" type="presParOf" srcId="{A042A079-C445-4D13-B99F-A50E89DEAC83}" destId="{B9786C71-70C8-431B-B074-9044C544751D}" srcOrd="2" destOrd="0" presId="urn:microsoft.com/office/officeart/2005/8/layout/bProcess3"/>
    <dgm:cxn modelId="{9AADCA93-324E-4D9E-91C0-A9E18B89FDC6}" type="presParOf" srcId="{A042A079-C445-4D13-B99F-A50E89DEAC83}" destId="{E54A371C-3ED5-471F-8CA0-9DDA3895D6B3}" srcOrd="3" destOrd="0" presId="urn:microsoft.com/office/officeart/2005/8/layout/bProcess3"/>
    <dgm:cxn modelId="{9CB7AE94-FD7F-4899-9B9B-99D112F84455}" type="presParOf" srcId="{E54A371C-3ED5-471F-8CA0-9DDA3895D6B3}" destId="{8D9CC03C-4C29-490C-B31F-299B63BDB039}" srcOrd="0" destOrd="0" presId="urn:microsoft.com/office/officeart/2005/8/layout/bProcess3"/>
    <dgm:cxn modelId="{0132FDF8-EBE7-443C-891A-C9AF76C10543}" type="presParOf" srcId="{A042A079-C445-4D13-B99F-A50E89DEAC83}" destId="{34EE87C2-6CFD-46C5-947B-B19BBF26EBCA}"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BD1026B-E7A0-48B6-9D3E-DA531CB86237}" type="doc">
      <dgm:prSet loTypeId="urn:microsoft.com/office/officeart/2005/8/layout/bProcess3" loCatId="process" qsTypeId="urn:microsoft.com/office/officeart/2005/8/quickstyle/simple3" qsCatId="simple" csTypeId="urn:microsoft.com/office/officeart/2005/8/colors/colorful4" csCatId="colorful" phldr="1"/>
      <dgm:spPr/>
      <dgm:t>
        <a:bodyPr/>
        <a:lstStyle/>
        <a:p>
          <a:endParaRPr lang="tr-TR"/>
        </a:p>
      </dgm:t>
    </dgm:pt>
    <dgm:pt modelId="{EC604C81-02CD-4EBC-A8A3-80944091DC93}">
      <dgm:prSet phldrT="[Metin]" custT="1"/>
      <dgm:spPr/>
      <dgm:t>
        <a:bodyPr/>
        <a:lstStyle/>
        <a:p>
          <a:r>
            <a:rPr lang="tr-TR" sz="2200" b="1" dirty="0">
              <a:solidFill>
                <a:schemeClr val="tx1"/>
              </a:solidFill>
              <a:latin typeface="Comic Sans MS" panose="030F0702030302020204" pitchFamily="66" charset="0"/>
              <a:cs typeface="Times New Roman" pitchFamily="18" charset="0"/>
            </a:rPr>
            <a:t>Kaynaştırma eğitimi ile tüm toplumdaki çocukların eşit eğitim hakkına sahip olmalarını sağlamak,</a:t>
          </a:r>
        </a:p>
      </dgm:t>
    </dgm:pt>
    <dgm:pt modelId="{0384C63C-1C75-4D0C-B0AA-6D651F106FBC}" type="parTrans" cxnId="{21B967C3-3A12-4973-A948-52BD6E9AC330}">
      <dgm:prSet/>
      <dgm:spPr/>
      <dgm:t>
        <a:bodyPr/>
        <a:lstStyle/>
        <a:p>
          <a:endParaRPr lang="tr-TR" sz="1800" b="1">
            <a:solidFill>
              <a:schemeClr val="tx1"/>
            </a:solidFill>
            <a:latin typeface="Comic Sans MS" panose="030F0702030302020204" pitchFamily="66" charset="0"/>
          </a:endParaRPr>
        </a:p>
      </dgm:t>
    </dgm:pt>
    <dgm:pt modelId="{528E7B35-5407-4A45-B118-21D3C08D28DB}" type="sibTrans" cxnId="{21B967C3-3A12-4973-A948-52BD6E9AC330}">
      <dgm:prSet custT="1"/>
      <dgm:spPr/>
      <dgm:t>
        <a:bodyPr/>
        <a:lstStyle/>
        <a:p>
          <a:endParaRPr lang="tr-TR" sz="1800" b="1">
            <a:solidFill>
              <a:schemeClr val="tx1"/>
            </a:solidFill>
            <a:latin typeface="Comic Sans MS" panose="030F0702030302020204" pitchFamily="66" charset="0"/>
          </a:endParaRPr>
        </a:p>
      </dgm:t>
    </dgm:pt>
    <dgm:pt modelId="{C7C98034-72C8-49DC-B614-C62818EB0E36}">
      <dgm:prSet phldrT="[Metin]" custT="1"/>
      <dgm:spPr/>
      <dgm:t>
        <a:bodyPr/>
        <a:lstStyle/>
        <a:p>
          <a:r>
            <a:rPr lang="tr-TR" sz="2200" b="1" dirty="0">
              <a:solidFill>
                <a:schemeClr val="tx1"/>
              </a:solidFill>
              <a:latin typeface="Comic Sans MS" panose="030F0702030302020204" pitchFamily="66" charset="0"/>
              <a:cs typeface="Times New Roman" pitchFamily="18" charset="0"/>
            </a:rPr>
            <a:t>Her iki gruptaki çocukların ortak etkinlikler içinde birbirlerinden eşit şekilde yararlanmalarını sağlamak ve gelişimlerini desteklemek, </a:t>
          </a:r>
          <a:endParaRPr lang="tr-TR" sz="2200" b="1" dirty="0">
            <a:solidFill>
              <a:schemeClr val="tx1"/>
            </a:solidFill>
            <a:latin typeface="Comic Sans MS" panose="030F0702030302020204" pitchFamily="66" charset="0"/>
          </a:endParaRPr>
        </a:p>
      </dgm:t>
    </dgm:pt>
    <dgm:pt modelId="{5B85EFA4-D39D-4B84-85FC-3817FDA7E699}" type="parTrans" cxnId="{FEF9C514-58F9-44EA-AA91-3B6A4716876F}">
      <dgm:prSet/>
      <dgm:spPr/>
      <dgm:t>
        <a:bodyPr/>
        <a:lstStyle/>
        <a:p>
          <a:endParaRPr lang="tr-TR" sz="1800" b="1">
            <a:solidFill>
              <a:schemeClr val="tx1"/>
            </a:solidFill>
            <a:latin typeface="Comic Sans MS" panose="030F0702030302020204" pitchFamily="66" charset="0"/>
          </a:endParaRPr>
        </a:p>
      </dgm:t>
    </dgm:pt>
    <dgm:pt modelId="{73A887CE-A56C-46D8-BB75-8D64FFC8094A}" type="sibTrans" cxnId="{FEF9C514-58F9-44EA-AA91-3B6A4716876F}">
      <dgm:prSet custT="1"/>
      <dgm:spPr/>
      <dgm:t>
        <a:bodyPr/>
        <a:lstStyle/>
        <a:p>
          <a:endParaRPr lang="tr-TR" sz="1800" b="1">
            <a:solidFill>
              <a:schemeClr val="tx1"/>
            </a:solidFill>
            <a:latin typeface="Comic Sans MS" panose="030F0702030302020204" pitchFamily="66" charset="0"/>
          </a:endParaRPr>
        </a:p>
      </dgm:t>
    </dgm:pt>
    <dgm:pt modelId="{9FA440F5-15AE-43BF-8EF4-B7EF21FF1120}">
      <dgm:prSet phldrT="[Metin]" custT="1"/>
      <dgm:spPr/>
      <dgm:t>
        <a:bodyPr/>
        <a:lstStyle/>
        <a:p>
          <a:r>
            <a:rPr lang="tr-TR" sz="2000" b="1" dirty="0">
              <a:solidFill>
                <a:schemeClr val="tx1"/>
              </a:solidFill>
              <a:latin typeface="Comic Sans MS" panose="030F0702030302020204" pitchFamily="66" charset="0"/>
              <a:cs typeface="Arial" charset="0"/>
            </a:rPr>
            <a:t>Kaynaştırmanın genel olarak amacı çocuğu normal hale getirmek değil, çocuğun; ilgi ve yeteneklerini en iyi şekilde kullanmasını sağlamak, toplum içinde yaşayabilmesini kolaylaştırmaktır (Sucuoğlu, 2006).</a:t>
          </a:r>
          <a:endParaRPr lang="tr-TR" sz="2000" b="1" dirty="0">
            <a:solidFill>
              <a:schemeClr val="tx1"/>
            </a:solidFill>
            <a:latin typeface="Comic Sans MS" panose="030F0702030302020204" pitchFamily="66" charset="0"/>
          </a:endParaRPr>
        </a:p>
      </dgm:t>
    </dgm:pt>
    <dgm:pt modelId="{E4C343C5-CC0A-4E8D-BE33-440DEC782F36}" type="parTrans" cxnId="{D7B75842-8285-4CC4-AA12-1FD97932D0F6}">
      <dgm:prSet/>
      <dgm:spPr/>
      <dgm:t>
        <a:bodyPr/>
        <a:lstStyle/>
        <a:p>
          <a:endParaRPr lang="tr-TR" sz="1800" b="1">
            <a:solidFill>
              <a:schemeClr val="tx1"/>
            </a:solidFill>
            <a:latin typeface="Comic Sans MS" panose="030F0702030302020204" pitchFamily="66" charset="0"/>
          </a:endParaRPr>
        </a:p>
      </dgm:t>
    </dgm:pt>
    <dgm:pt modelId="{7A9C010B-57B0-48AD-9930-42C0B13CE7AE}" type="sibTrans" cxnId="{D7B75842-8285-4CC4-AA12-1FD97932D0F6}">
      <dgm:prSet/>
      <dgm:spPr/>
      <dgm:t>
        <a:bodyPr/>
        <a:lstStyle/>
        <a:p>
          <a:endParaRPr lang="tr-TR" sz="1800" b="1">
            <a:solidFill>
              <a:schemeClr val="tx1"/>
            </a:solidFill>
            <a:latin typeface="Comic Sans MS" panose="030F0702030302020204" pitchFamily="66" charset="0"/>
          </a:endParaRPr>
        </a:p>
      </dgm:t>
    </dgm:pt>
    <dgm:pt modelId="{9ACA13C1-1006-40F1-A649-3EE1BD611E7B}" type="pres">
      <dgm:prSet presAssocID="{4BD1026B-E7A0-48B6-9D3E-DA531CB86237}" presName="Name0" presStyleCnt="0">
        <dgm:presLayoutVars>
          <dgm:dir/>
          <dgm:resizeHandles val="exact"/>
        </dgm:presLayoutVars>
      </dgm:prSet>
      <dgm:spPr/>
    </dgm:pt>
    <dgm:pt modelId="{1F85F06B-8CFA-4777-A51C-85B9FEBEF6DB}" type="pres">
      <dgm:prSet presAssocID="{EC604C81-02CD-4EBC-A8A3-80944091DC93}" presName="node" presStyleLbl="node1" presStyleIdx="0" presStyleCnt="3">
        <dgm:presLayoutVars>
          <dgm:bulletEnabled val="1"/>
        </dgm:presLayoutVars>
      </dgm:prSet>
      <dgm:spPr/>
    </dgm:pt>
    <dgm:pt modelId="{77C27034-0AA4-4B53-A7B3-056258AE40EC}" type="pres">
      <dgm:prSet presAssocID="{528E7B35-5407-4A45-B118-21D3C08D28DB}" presName="sibTrans" presStyleLbl="sibTrans1D1" presStyleIdx="0" presStyleCnt="2"/>
      <dgm:spPr/>
    </dgm:pt>
    <dgm:pt modelId="{82D4F07A-6C6A-482C-97E8-921AA7CC168B}" type="pres">
      <dgm:prSet presAssocID="{528E7B35-5407-4A45-B118-21D3C08D28DB}" presName="connectorText" presStyleLbl="sibTrans1D1" presStyleIdx="0" presStyleCnt="2"/>
      <dgm:spPr/>
    </dgm:pt>
    <dgm:pt modelId="{3DC42BA9-ACE3-44D5-B38B-0F030435A641}" type="pres">
      <dgm:prSet presAssocID="{C7C98034-72C8-49DC-B614-C62818EB0E36}" presName="node" presStyleLbl="node1" presStyleIdx="1" presStyleCnt="3" custScaleX="108448">
        <dgm:presLayoutVars>
          <dgm:bulletEnabled val="1"/>
        </dgm:presLayoutVars>
      </dgm:prSet>
      <dgm:spPr/>
    </dgm:pt>
    <dgm:pt modelId="{3D010038-9104-43E2-AC5B-5D32B20843F2}" type="pres">
      <dgm:prSet presAssocID="{73A887CE-A56C-46D8-BB75-8D64FFC8094A}" presName="sibTrans" presStyleLbl="sibTrans1D1" presStyleIdx="1" presStyleCnt="2"/>
      <dgm:spPr/>
    </dgm:pt>
    <dgm:pt modelId="{1FF76FD8-D5CB-4925-A04D-BF339DA72ED8}" type="pres">
      <dgm:prSet presAssocID="{73A887CE-A56C-46D8-BB75-8D64FFC8094A}" presName="connectorText" presStyleLbl="sibTrans1D1" presStyleIdx="1" presStyleCnt="2"/>
      <dgm:spPr/>
    </dgm:pt>
    <dgm:pt modelId="{9F379D4D-097C-4E07-A059-96DD446D368A}" type="pres">
      <dgm:prSet presAssocID="{9FA440F5-15AE-43BF-8EF4-B7EF21FF1120}" presName="node" presStyleLbl="node1" presStyleIdx="2" presStyleCnt="3" custAng="20873933" custScaleX="142295" custLinFactNeighborX="13585" custLinFactNeighborY="-13021">
        <dgm:presLayoutVars>
          <dgm:bulletEnabled val="1"/>
        </dgm:presLayoutVars>
      </dgm:prSet>
      <dgm:spPr/>
    </dgm:pt>
  </dgm:ptLst>
  <dgm:cxnLst>
    <dgm:cxn modelId="{746EB60D-8837-47E7-B2D1-97E77FA000C8}" type="presOf" srcId="{73A887CE-A56C-46D8-BB75-8D64FFC8094A}" destId="{1FF76FD8-D5CB-4925-A04D-BF339DA72ED8}" srcOrd="1" destOrd="0" presId="urn:microsoft.com/office/officeart/2005/8/layout/bProcess3"/>
    <dgm:cxn modelId="{FEF9C514-58F9-44EA-AA91-3B6A4716876F}" srcId="{4BD1026B-E7A0-48B6-9D3E-DA531CB86237}" destId="{C7C98034-72C8-49DC-B614-C62818EB0E36}" srcOrd="1" destOrd="0" parTransId="{5B85EFA4-D39D-4B84-85FC-3817FDA7E699}" sibTransId="{73A887CE-A56C-46D8-BB75-8D64FFC8094A}"/>
    <dgm:cxn modelId="{12E84615-D201-4D53-8067-4B1008D739E0}" type="presOf" srcId="{528E7B35-5407-4A45-B118-21D3C08D28DB}" destId="{77C27034-0AA4-4B53-A7B3-056258AE40EC}" srcOrd="0" destOrd="0" presId="urn:microsoft.com/office/officeart/2005/8/layout/bProcess3"/>
    <dgm:cxn modelId="{ED3B0D1E-7349-4362-8A07-B84F1095A116}" type="presOf" srcId="{73A887CE-A56C-46D8-BB75-8D64FFC8094A}" destId="{3D010038-9104-43E2-AC5B-5D32B20843F2}" srcOrd="0" destOrd="0" presId="urn:microsoft.com/office/officeart/2005/8/layout/bProcess3"/>
    <dgm:cxn modelId="{D7B75842-8285-4CC4-AA12-1FD97932D0F6}" srcId="{4BD1026B-E7A0-48B6-9D3E-DA531CB86237}" destId="{9FA440F5-15AE-43BF-8EF4-B7EF21FF1120}" srcOrd="2" destOrd="0" parTransId="{E4C343C5-CC0A-4E8D-BE33-440DEC782F36}" sibTransId="{7A9C010B-57B0-48AD-9930-42C0B13CE7AE}"/>
    <dgm:cxn modelId="{EA508865-BCAF-4F0A-960D-4697F7A2B87E}" type="presOf" srcId="{EC604C81-02CD-4EBC-A8A3-80944091DC93}" destId="{1F85F06B-8CFA-4777-A51C-85B9FEBEF6DB}" srcOrd="0" destOrd="0" presId="urn:microsoft.com/office/officeart/2005/8/layout/bProcess3"/>
    <dgm:cxn modelId="{38ABC072-4C2E-4071-89A4-E5016C7C7C6D}" type="presOf" srcId="{4BD1026B-E7A0-48B6-9D3E-DA531CB86237}" destId="{9ACA13C1-1006-40F1-A649-3EE1BD611E7B}" srcOrd="0" destOrd="0" presId="urn:microsoft.com/office/officeart/2005/8/layout/bProcess3"/>
    <dgm:cxn modelId="{F91B71B5-46FD-4616-ACEA-055FFC1FA398}" type="presOf" srcId="{9FA440F5-15AE-43BF-8EF4-B7EF21FF1120}" destId="{9F379D4D-097C-4E07-A059-96DD446D368A}" srcOrd="0" destOrd="0" presId="urn:microsoft.com/office/officeart/2005/8/layout/bProcess3"/>
    <dgm:cxn modelId="{A4EED5B9-28E0-4BE6-B73D-039EC79CA499}" type="presOf" srcId="{528E7B35-5407-4A45-B118-21D3C08D28DB}" destId="{82D4F07A-6C6A-482C-97E8-921AA7CC168B}" srcOrd="1" destOrd="0" presId="urn:microsoft.com/office/officeart/2005/8/layout/bProcess3"/>
    <dgm:cxn modelId="{21B967C3-3A12-4973-A948-52BD6E9AC330}" srcId="{4BD1026B-E7A0-48B6-9D3E-DA531CB86237}" destId="{EC604C81-02CD-4EBC-A8A3-80944091DC93}" srcOrd="0" destOrd="0" parTransId="{0384C63C-1C75-4D0C-B0AA-6D651F106FBC}" sibTransId="{528E7B35-5407-4A45-B118-21D3C08D28DB}"/>
    <dgm:cxn modelId="{867A74E3-5DFD-4B32-A15B-2B18A7E30E17}" type="presOf" srcId="{C7C98034-72C8-49DC-B614-C62818EB0E36}" destId="{3DC42BA9-ACE3-44D5-B38B-0F030435A641}" srcOrd="0" destOrd="0" presId="urn:microsoft.com/office/officeart/2005/8/layout/bProcess3"/>
    <dgm:cxn modelId="{39228D4A-9504-4A54-B5BF-C170DDDB7CE3}" type="presParOf" srcId="{9ACA13C1-1006-40F1-A649-3EE1BD611E7B}" destId="{1F85F06B-8CFA-4777-A51C-85B9FEBEF6DB}" srcOrd="0" destOrd="0" presId="urn:microsoft.com/office/officeart/2005/8/layout/bProcess3"/>
    <dgm:cxn modelId="{C811F0E6-7B63-4CB1-BC2D-4F5DDF525BE4}" type="presParOf" srcId="{9ACA13C1-1006-40F1-A649-3EE1BD611E7B}" destId="{77C27034-0AA4-4B53-A7B3-056258AE40EC}" srcOrd="1" destOrd="0" presId="urn:microsoft.com/office/officeart/2005/8/layout/bProcess3"/>
    <dgm:cxn modelId="{31473AB7-56C6-4774-8CA0-1DC3730139F3}" type="presParOf" srcId="{77C27034-0AA4-4B53-A7B3-056258AE40EC}" destId="{82D4F07A-6C6A-482C-97E8-921AA7CC168B}" srcOrd="0" destOrd="0" presId="urn:microsoft.com/office/officeart/2005/8/layout/bProcess3"/>
    <dgm:cxn modelId="{91C2BD25-5F4D-4B66-9EB2-0F42AB3671D8}" type="presParOf" srcId="{9ACA13C1-1006-40F1-A649-3EE1BD611E7B}" destId="{3DC42BA9-ACE3-44D5-B38B-0F030435A641}" srcOrd="2" destOrd="0" presId="urn:microsoft.com/office/officeart/2005/8/layout/bProcess3"/>
    <dgm:cxn modelId="{55D6E742-255E-42B6-B2FE-39821FEB6D52}" type="presParOf" srcId="{9ACA13C1-1006-40F1-A649-3EE1BD611E7B}" destId="{3D010038-9104-43E2-AC5B-5D32B20843F2}" srcOrd="3" destOrd="0" presId="urn:microsoft.com/office/officeart/2005/8/layout/bProcess3"/>
    <dgm:cxn modelId="{611B8A6A-FBAC-4107-BB82-A68F2D9BECE6}" type="presParOf" srcId="{3D010038-9104-43E2-AC5B-5D32B20843F2}" destId="{1FF76FD8-D5CB-4925-A04D-BF339DA72ED8}" srcOrd="0" destOrd="0" presId="urn:microsoft.com/office/officeart/2005/8/layout/bProcess3"/>
    <dgm:cxn modelId="{5240CD20-F116-451D-AA90-0231E3045C5B}" type="presParOf" srcId="{9ACA13C1-1006-40F1-A649-3EE1BD611E7B}" destId="{9F379D4D-097C-4E07-A059-96DD446D368A}"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DD3726-3453-4F2C-887B-15BF099ED1D5}" type="doc">
      <dgm:prSet loTypeId="urn:microsoft.com/office/officeart/2008/layout/AscendingPictureAccentProcess" loCatId="relationship" qsTypeId="urn:microsoft.com/office/officeart/2005/8/quickstyle/3d1" qsCatId="3D" csTypeId="urn:microsoft.com/office/officeart/2005/8/colors/accent3_5" csCatId="accent3" phldr="1"/>
      <dgm:spPr/>
    </dgm:pt>
    <dgm:pt modelId="{236A95B0-D9B0-4F65-AACC-F6F0B177CC18}">
      <dgm:prSet phldrT="[Metin]" custT="1"/>
      <dgm:spPr/>
      <dgm:t>
        <a:bodyPr/>
        <a:lstStyle/>
        <a:p>
          <a:r>
            <a:rPr lang="tr-TR" sz="2400" b="1" dirty="0">
              <a:solidFill>
                <a:schemeClr val="tx1"/>
              </a:solidFill>
              <a:latin typeface="Comic Sans MS" panose="030F0702030302020204" pitchFamily="66" charset="0"/>
            </a:rPr>
            <a:t>Kaynaştırma</a:t>
          </a:r>
        </a:p>
      </dgm:t>
    </dgm:pt>
    <dgm:pt modelId="{3787B6B3-3144-4BBE-BA9B-6247D65D655A}" type="parTrans" cxnId="{D048AC9B-1F16-457C-837E-F7AD0F221678}">
      <dgm:prSet/>
      <dgm:spPr/>
      <dgm:t>
        <a:bodyPr/>
        <a:lstStyle/>
        <a:p>
          <a:endParaRPr lang="tr-TR" b="1" dirty="0">
            <a:solidFill>
              <a:schemeClr val="tx1"/>
            </a:solidFill>
            <a:latin typeface="Comic Sans MS" panose="030F0702030302020204" pitchFamily="66" charset="0"/>
          </a:endParaRPr>
        </a:p>
      </dgm:t>
    </dgm:pt>
    <dgm:pt modelId="{AB089C98-E7FE-44EC-94A0-2EFC4E59F957}" type="sibTrans" cxnId="{D048AC9B-1F16-457C-837E-F7AD0F221678}">
      <dgm:prSet/>
      <dgm:spPr/>
      <dgm:t>
        <a:bodyPr/>
        <a:lstStyle/>
        <a:p>
          <a:endParaRPr lang="tr-TR" b="1" dirty="0">
            <a:solidFill>
              <a:schemeClr val="tx1"/>
            </a:solidFill>
            <a:latin typeface="Comic Sans MS" panose="030F0702030302020204" pitchFamily="66" charset="0"/>
          </a:endParaRPr>
        </a:p>
      </dgm:t>
    </dgm:pt>
    <dgm:pt modelId="{F6E75B3F-12D1-4EB3-A01C-6C1FAAE47599}">
      <dgm:prSet phldrT="[Metin]" custT="1"/>
      <dgm:spPr/>
      <dgm:t>
        <a:bodyPr/>
        <a:lstStyle/>
        <a:p>
          <a:r>
            <a:rPr lang="tr-TR" sz="2400" b="1" dirty="0">
              <a:solidFill>
                <a:schemeClr val="tx1"/>
              </a:solidFill>
              <a:latin typeface="Comic Sans MS" panose="030F0702030302020204" pitchFamily="66" charset="0"/>
              <a:cs typeface="Arial" charset="0"/>
            </a:rPr>
            <a:t>Bütünleştirme</a:t>
          </a:r>
          <a:endParaRPr lang="tr-TR" sz="2400" b="1" dirty="0">
            <a:solidFill>
              <a:schemeClr val="tx1"/>
            </a:solidFill>
            <a:latin typeface="Comic Sans MS" panose="030F0702030302020204" pitchFamily="66" charset="0"/>
          </a:endParaRPr>
        </a:p>
      </dgm:t>
    </dgm:pt>
    <dgm:pt modelId="{898C37A9-2C1C-4666-8414-6C6C46CE40AA}" type="parTrans" cxnId="{00C598BC-B2EA-4E8C-A218-DAE1A4305AF0}">
      <dgm:prSet/>
      <dgm:spPr/>
      <dgm:t>
        <a:bodyPr/>
        <a:lstStyle/>
        <a:p>
          <a:endParaRPr lang="tr-TR" b="1" dirty="0">
            <a:solidFill>
              <a:schemeClr val="tx1"/>
            </a:solidFill>
            <a:latin typeface="Comic Sans MS" panose="030F0702030302020204" pitchFamily="66" charset="0"/>
          </a:endParaRPr>
        </a:p>
      </dgm:t>
    </dgm:pt>
    <dgm:pt modelId="{F8490348-9943-49AB-A441-E692247D5397}" type="sibTrans" cxnId="{00C598BC-B2EA-4E8C-A218-DAE1A4305AF0}">
      <dgm:prSet/>
      <dgm:spPr/>
      <dgm:t>
        <a:bodyPr/>
        <a:lstStyle/>
        <a:p>
          <a:endParaRPr lang="tr-TR" b="1" dirty="0">
            <a:solidFill>
              <a:schemeClr val="tx1"/>
            </a:solidFill>
            <a:latin typeface="Comic Sans MS" panose="030F0702030302020204" pitchFamily="66" charset="0"/>
          </a:endParaRPr>
        </a:p>
      </dgm:t>
    </dgm:pt>
    <dgm:pt modelId="{00D97F32-FDA4-E64A-BD28-45C732921554}" type="pres">
      <dgm:prSet presAssocID="{37DD3726-3453-4F2C-887B-15BF099ED1D5}" presName="Name0" presStyleCnt="0">
        <dgm:presLayoutVars>
          <dgm:chMax val="7"/>
          <dgm:chPref val="7"/>
          <dgm:dir/>
        </dgm:presLayoutVars>
      </dgm:prSet>
      <dgm:spPr/>
    </dgm:pt>
    <dgm:pt modelId="{910531E4-714B-BB45-8FAD-118F8F30EE91}" type="pres">
      <dgm:prSet presAssocID="{37DD3726-3453-4F2C-887B-15BF099ED1D5}" presName="dot1" presStyleLbl="alignNode1" presStyleIdx="0" presStyleCnt="10"/>
      <dgm:spPr/>
    </dgm:pt>
    <dgm:pt modelId="{3E25791C-7E29-2A4F-987C-04D7CB96438F}" type="pres">
      <dgm:prSet presAssocID="{37DD3726-3453-4F2C-887B-15BF099ED1D5}" presName="dot2" presStyleLbl="alignNode1" presStyleIdx="1" presStyleCnt="10"/>
      <dgm:spPr/>
    </dgm:pt>
    <dgm:pt modelId="{E7B58A7C-E37B-F446-B456-7330A8BC776F}" type="pres">
      <dgm:prSet presAssocID="{37DD3726-3453-4F2C-887B-15BF099ED1D5}" presName="dot3" presStyleLbl="alignNode1" presStyleIdx="2" presStyleCnt="10"/>
      <dgm:spPr/>
    </dgm:pt>
    <dgm:pt modelId="{097C27E6-8631-664C-A747-7C4A2D4D5DFA}" type="pres">
      <dgm:prSet presAssocID="{37DD3726-3453-4F2C-887B-15BF099ED1D5}" presName="dotArrow1" presStyleLbl="alignNode1" presStyleIdx="3" presStyleCnt="10"/>
      <dgm:spPr/>
    </dgm:pt>
    <dgm:pt modelId="{BD738091-9E18-6D4E-BC81-67F47E5D02D0}" type="pres">
      <dgm:prSet presAssocID="{37DD3726-3453-4F2C-887B-15BF099ED1D5}" presName="dotArrow2" presStyleLbl="alignNode1" presStyleIdx="4" presStyleCnt="10"/>
      <dgm:spPr/>
    </dgm:pt>
    <dgm:pt modelId="{FAD4898F-9661-1C43-B6A5-BB952D6DA483}" type="pres">
      <dgm:prSet presAssocID="{37DD3726-3453-4F2C-887B-15BF099ED1D5}" presName="dotArrow3" presStyleLbl="alignNode1" presStyleIdx="5" presStyleCnt="10"/>
      <dgm:spPr/>
    </dgm:pt>
    <dgm:pt modelId="{0B64D727-1D03-1146-98A4-324328EC891E}" type="pres">
      <dgm:prSet presAssocID="{37DD3726-3453-4F2C-887B-15BF099ED1D5}" presName="dotArrow4" presStyleLbl="alignNode1" presStyleIdx="6" presStyleCnt="10"/>
      <dgm:spPr/>
    </dgm:pt>
    <dgm:pt modelId="{D541A0DF-CCA9-2645-A591-CE309059B75F}" type="pres">
      <dgm:prSet presAssocID="{37DD3726-3453-4F2C-887B-15BF099ED1D5}" presName="dotArrow5" presStyleLbl="alignNode1" presStyleIdx="7" presStyleCnt="10"/>
      <dgm:spPr/>
    </dgm:pt>
    <dgm:pt modelId="{9966036D-9F35-DB4A-92A5-E5D797D2A348}" type="pres">
      <dgm:prSet presAssocID="{37DD3726-3453-4F2C-887B-15BF099ED1D5}" presName="dotArrow6" presStyleLbl="alignNode1" presStyleIdx="8" presStyleCnt="10"/>
      <dgm:spPr/>
    </dgm:pt>
    <dgm:pt modelId="{65AC9540-D611-E544-AAF4-7FC91DAAD30A}" type="pres">
      <dgm:prSet presAssocID="{37DD3726-3453-4F2C-887B-15BF099ED1D5}" presName="dotArrow7" presStyleLbl="alignNode1" presStyleIdx="9" presStyleCnt="10"/>
      <dgm:spPr/>
    </dgm:pt>
    <dgm:pt modelId="{3DD6E78C-564C-C24F-8127-5EF715558D31}" type="pres">
      <dgm:prSet presAssocID="{236A95B0-D9B0-4F65-AACC-F6F0B177CC18}" presName="parTx1" presStyleLbl="node1" presStyleIdx="0" presStyleCnt="2"/>
      <dgm:spPr/>
    </dgm:pt>
    <dgm:pt modelId="{127012B9-87BD-0842-B933-1977B376058F}" type="pres">
      <dgm:prSet presAssocID="{AB089C98-E7FE-44EC-94A0-2EFC4E59F957}" presName="picture1" presStyleCnt="0"/>
      <dgm:spPr/>
    </dgm:pt>
    <dgm:pt modelId="{58CD34BE-B37A-D041-B0EC-C06DE32D5AE4}" type="pres">
      <dgm:prSet presAssocID="{AB089C98-E7FE-44EC-94A0-2EFC4E59F957}" presName="imageRepeatNode" presStyleLbl="fgImgPlace1" presStyleIdx="0" presStyleCnt="2"/>
      <dgm:spPr/>
    </dgm:pt>
    <dgm:pt modelId="{64DA585E-90ED-E343-9FAA-F233F197947C}" type="pres">
      <dgm:prSet presAssocID="{F6E75B3F-12D1-4EB3-A01C-6C1FAAE47599}" presName="parTx2" presStyleLbl="node1" presStyleIdx="1" presStyleCnt="2"/>
      <dgm:spPr/>
    </dgm:pt>
    <dgm:pt modelId="{75D979EC-78EF-1B45-A6B5-A6C05E233CA8}" type="pres">
      <dgm:prSet presAssocID="{F8490348-9943-49AB-A441-E692247D5397}" presName="picture2" presStyleCnt="0"/>
      <dgm:spPr/>
    </dgm:pt>
    <dgm:pt modelId="{C3D9F17C-63E4-ED40-8A9B-C614D5A629EA}" type="pres">
      <dgm:prSet presAssocID="{F8490348-9943-49AB-A441-E692247D5397}" presName="imageRepeatNode" presStyleLbl="fgImgPlace1" presStyleIdx="1" presStyleCnt="2"/>
      <dgm:spPr/>
    </dgm:pt>
  </dgm:ptLst>
  <dgm:cxnLst>
    <dgm:cxn modelId="{1B864F66-5130-F647-8D66-07E6078A76D6}" type="presOf" srcId="{AB089C98-E7FE-44EC-94A0-2EFC4E59F957}" destId="{58CD34BE-B37A-D041-B0EC-C06DE32D5AE4}" srcOrd="0" destOrd="0" presId="urn:microsoft.com/office/officeart/2008/layout/AscendingPictureAccentProcess"/>
    <dgm:cxn modelId="{D9C7C471-C254-3C46-B7EA-5FBBE4850C02}" type="presOf" srcId="{F6E75B3F-12D1-4EB3-A01C-6C1FAAE47599}" destId="{64DA585E-90ED-E343-9FAA-F233F197947C}" srcOrd="0" destOrd="0" presId="urn:microsoft.com/office/officeart/2008/layout/AscendingPictureAccentProcess"/>
    <dgm:cxn modelId="{D048AC9B-1F16-457C-837E-F7AD0F221678}" srcId="{37DD3726-3453-4F2C-887B-15BF099ED1D5}" destId="{236A95B0-D9B0-4F65-AACC-F6F0B177CC18}" srcOrd="0" destOrd="0" parTransId="{3787B6B3-3144-4BBE-BA9B-6247D65D655A}" sibTransId="{AB089C98-E7FE-44EC-94A0-2EFC4E59F957}"/>
    <dgm:cxn modelId="{7FB96BB1-79FB-4142-956F-C0D531183C4D}" type="presOf" srcId="{37DD3726-3453-4F2C-887B-15BF099ED1D5}" destId="{00D97F32-FDA4-E64A-BD28-45C732921554}" srcOrd="0" destOrd="0" presId="urn:microsoft.com/office/officeart/2008/layout/AscendingPictureAccentProcess"/>
    <dgm:cxn modelId="{00C598BC-B2EA-4E8C-A218-DAE1A4305AF0}" srcId="{37DD3726-3453-4F2C-887B-15BF099ED1D5}" destId="{F6E75B3F-12D1-4EB3-A01C-6C1FAAE47599}" srcOrd="1" destOrd="0" parTransId="{898C37A9-2C1C-4666-8414-6C6C46CE40AA}" sibTransId="{F8490348-9943-49AB-A441-E692247D5397}"/>
    <dgm:cxn modelId="{04C8BFD6-63FB-2141-B502-86F12716E7D9}" type="presOf" srcId="{F8490348-9943-49AB-A441-E692247D5397}" destId="{C3D9F17C-63E4-ED40-8A9B-C614D5A629EA}" srcOrd="0" destOrd="0" presId="urn:microsoft.com/office/officeart/2008/layout/AscendingPictureAccentProcess"/>
    <dgm:cxn modelId="{775F1BE3-F051-0F4F-90AD-2AD44C2B0B73}" type="presOf" srcId="{236A95B0-D9B0-4F65-AACC-F6F0B177CC18}" destId="{3DD6E78C-564C-C24F-8127-5EF715558D31}" srcOrd="0" destOrd="0" presId="urn:microsoft.com/office/officeart/2008/layout/AscendingPictureAccentProcess"/>
    <dgm:cxn modelId="{DC88732E-A55E-4B46-A642-F060FC63165F}" type="presParOf" srcId="{00D97F32-FDA4-E64A-BD28-45C732921554}" destId="{910531E4-714B-BB45-8FAD-118F8F30EE91}" srcOrd="0" destOrd="0" presId="urn:microsoft.com/office/officeart/2008/layout/AscendingPictureAccentProcess"/>
    <dgm:cxn modelId="{F406F1A2-3468-354E-A960-C751ABEAA63D}" type="presParOf" srcId="{00D97F32-FDA4-E64A-BD28-45C732921554}" destId="{3E25791C-7E29-2A4F-987C-04D7CB96438F}" srcOrd="1" destOrd="0" presId="urn:microsoft.com/office/officeart/2008/layout/AscendingPictureAccentProcess"/>
    <dgm:cxn modelId="{8DDEF923-6FA0-174B-8109-E26CAE758CC1}" type="presParOf" srcId="{00D97F32-FDA4-E64A-BD28-45C732921554}" destId="{E7B58A7C-E37B-F446-B456-7330A8BC776F}" srcOrd="2" destOrd="0" presId="urn:microsoft.com/office/officeart/2008/layout/AscendingPictureAccentProcess"/>
    <dgm:cxn modelId="{CB2462E1-447E-404B-B6B8-7C275544B411}" type="presParOf" srcId="{00D97F32-FDA4-E64A-BD28-45C732921554}" destId="{097C27E6-8631-664C-A747-7C4A2D4D5DFA}" srcOrd="3" destOrd="0" presId="urn:microsoft.com/office/officeart/2008/layout/AscendingPictureAccentProcess"/>
    <dgm:cxn modelId="{AA95C53E-5CEF-FD49-89FB-2BF9A3FF6B21}" type="presParOf" srcId="{00D97F32-FDA4-E64A-BD28-45C732921554}" destId="{BD738091-9E18-6D4E-BC81-67F47E5D02D0}" srcOrd="4" destOrd="0" presId="urn:microsoft.com/office/officeart/2008/layout/AscendingPictureAccentProcess"/>
    <dgm:cxn modelId="{2D17B30C-C44D-B74A-8EF0-F37CEA07E095}" type="presParOf" srcId="{00D97F32-FDA4-E64A-BD28-45C732921554}" destId="{FAD4898F-9661-1C43-B6A5-BB952D6DA483}" srcOrd="5" destOrd="0" presId="urn:microsoft.com/office/officeart/2008/layout/AscendingPictureAccentProcess"/>
    <dgm:cxn modelId="{FA437EC1-3376-F84C-905E-C40859DBEF12}" type="presParOf" srcId="{00D97F32-FDA4-E64A-BD28-45C732921554}" destId="{0B64D727-1D03-1146-98A4-324328EC891E}" srcOrd="6" destOrd="0" presId="urn:microsoft.com/office/officeart/2008/layout/AscendingPictureAccentProcess"/>
    <dgm:cxn modelId="{E01D723E-462B-0A44-AE93-CF346A201409}" type="presParOf" srcId="{00D97F32-FDA4-E64A-BD28-45C732921554}" destId="{D541A0DF-CCA9-2645-A591-CE309059B75F}" srcOrd="7" destOrd="0" presId="urn:microsoft.com/office/officeart/2008/layout/AscendingPictureAccentProcess"/>
    <dgm:cxn modelId="{0B34D0A2-8926-B14F-871B-848F364D9EDD}" type="presParOf" srcId="{00D97F32-FDA4-E64A-BD28-45C732921554}" destId="{9966036D-9F35-DB4A-92A5-E5D797D2A348}" srcOrd="8" destOrd="0" presId="urn:microsoft.com/office/officeart/2008/layout/AscendingPictureAccentProcess"/>
    <dgm:cxn modelId="{CB7C3A0F-5D97-774B-9FCB-B2B5F21D5D74}" type="presParOf" srcId="{00D97F32-FDA4-E64A-BD28-45C732921554}" destId="{65AC9540-D611-E544-AAF4-7FC91DAAD30A}" srcOrd="9" destOrd="0" presId="urn:microsoft.com/office/officeart/2008/layout/AscendingPictureAccentProcess"/>
    <dgm:cxn modelId="{233088E0-E63C-274F-9761-211C24D017EB}" type="presParOf" srcId="{00D97F32-FDA4-E64A-BD28-45C732921554}" destId="{3DD6E78C-564C-C24F-8127-5EF715558D31}" srcOrd="10" destOrd="0" presId="urn:microsoft.com/office/officeart/2008/layout/AscendingPictureAccentProcess"/>
    <dgm:cxn modelId="{69112BF4-0E38-D84A-880C-F7F4F4365A9E}" type="presParOf" srcId="{00D97F32-FDA4-E64A-BD28-45C732921554}" destId="{127012B9-87BD-0842-B933-1977B376058F}" srcOrd="11" destOrd="0" presId="urn:microsoft.com/office/officeart/2008/layout/AscendingPictureAccentProcess"/>
    <dgm:cxn modelId="{56781BBA-0DE5-5D43-8E7B-18E6DDC17327}" type="presParOf" srcId="{127012B9-87BD-0842-B933-1977B376058F}" destId="{58CD34BE-B37A-D041-B0EC-C06DE32D5AE4}" srcOrd="0" destOrd="0" presId="urn:microsoft.com/office/officeart/2008/layout/AscendingPictureAccentProcess"/>
    <dgm:cxn modelId="{6AFA2869-D674-7B4D-9AF3-A95B1937C74B}" type="presParOf" srcId="{00D97F32-FDA4-E64A-BD28-45C732921554}" destId="{64DA585E-90ED-E343-9FAA-F233F197947C}" srcOrd="12" destOrd="0" presId="urn:microsoft.com/office/officeart/2008/layout/AscendingPictureAccentProcess"/>
    <dgm:cxn modelId="{6A345C11-25BA-BE49-BB71-732AED870D93}" type="presParOf" srcId="{00D97F32-FDA4-E64A-BD28-45C732921554}" destId="{75D979EC-78EF-1B45-A6B5-A6C05E233CA8}" srcOrd="13" destOrd="0" presId="urn:microsoft.com/office/officeart/2008/layout/AscendingPictureAccentProcess"/>
    <dgm:cxn modelId="{04BF6BE1-3D0B-A047-8505-D48CC9CF8E3E}" type="presParOf" srcId="{75D979EC-78EF-1B45-A6B5-A6C05E233CA8}" destId="{C3D9F17C-63E4-ED40-8A9B-C614D5A629EA}"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072A5E2-9355-4F6A-9107-1DE58B6D39D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B8A94F61-CC96-48DE-8EA0-667A7DEC2DEC}">
      <dgm:prSet phldrT="[Metin]"/>
      <dgm:spPr/>
      <dgm:t>
        <a:bodyPr/>
        <a:lstStyle/>
        <a:p>
          <a:r>
            <a:rPr lang="tr-TR" dirty="0">
              <a:latin typeface="Comic Sans MS" panose="030F0902030302020204" pitchFamily="66" charset="0"/>
            </a:rPr>
            <a:t>Kaynaştırma eğitiminin amaçlarında da belirtildiği gibi kaynaştırma eğitiminin hem normal gelişim gösteren hem de özel gereksinime sahip olan çocuklar üzerinde oldukça önemli yararları bulunduğu gibi, eğitimciler ve ebeveynler üzerinde de olumlu etkileri bulunmaktadır. </a:t>
          </a:r>
        </a:p>
        <a:p>
          <a:r>
            <a:rPr lang="tr-TR" dirty="0">
              <a:latin typeface="Comic Sans MS" panose="030F0902030302020204" pitchFamily="66" charset="0"/>
            </a:rPr>
            <a:t>Bunlar ayrı başlıklar altında verilmiştir (Aral, 2011; Batu ve Kırcaali- İftar, 2011; Kargın, 2012):</a:t>
          </a:r>
        </a:p>
      </dgm:t>
    </dgm:pt>
    <dgm:pt modelId="{AAC31E71-31E1-48D5-BB32-58D607BFF897}" type="parTrans" cxnId="{A5B42723-02A5-416E-BC9F-91527F5D2005}">
      <dgm:prSet/>
      <dgm:spPr/>
      <dgm:t>
        <a:bodyPr/>
        <a:lstStyle/>
        <a:p>
          <a:endParaRPr lang="tr-TR">
            <a:latin typeface="Comic Sans MS" panose="030F0902030302020204" pitchFamily="66" charset="0"/>
          </a:endParaRPr>
        </a:p>
      </dgm:t>
    </dgm:pt>
    <dgm:pt modelId="{8AA45E5D-07CD-4C17-8F88-9667683C7049}" type="sibTrans" cxnId="{A5B42723-02A5-416E-BC9F-91527F5D2005}">
      <dgm:prSet/>
      <dgm:spPr/>
      <dgm:t>
        <a:bodyPr/>
        <a:lstStyle/>
        <a:p>
          <a:endParaRPr lang="tr-TR">
            <a:latin typeface="Comic Sans MS" panose="030F0902030302020204" pitchFamily="66" charset="0"/>
          </a:endParaRPr>
        </a:p>
      </dgm:t>
    </dgm:pt>
    <dgm:pt modelId="{C261BABC-98EB-4C7C-89B2-A68E58BB9A54}" type="pres">
      <dgm:prSet presAssocID="{E072A5E2-9355-4F6A-9107-1DE58B6D39D3}" presName="diagram" presStyleCnt="0">
        <dgm:presLayoutVars>
          <dgm:dir/>
          <dgm:resizeHandles val="exact"/>
        </dgm:presLayoutVars>
      </dgm:prSet>
      <dgm:spPr/>
    </dgm:pt>
    <dgm:pt modelId="{658B5DE0-948C-4B46-95F9-22BA9B321408}" type="pres">
      <dgm:prSet presAssocID="{B8A94F61-CC96-48DE-8EA0-667A7DEC2DEC}" presName="node" presStyleLbl="node1" presStyleIdx="0" presStyleCnt="1" custScaleX="120500">
        <dgm:presLayoutVars>
          <dgm:bulletEnabled val="1"/>
        </dgm:presLayoutVars>
      </dgm:prSet>
      <dgm:spPr/>
    </dgm:pt>
  </dgm:ptLst>
  <dgm:cxnLst>
    <dgm:cxn modelId="{A5B42723-02A5-416E-BC9F-91527F5D2005}" srcId="{E072A5E2-9355-4F6A-9107-1DE58B6D39D3}" destId="{B8A94F61-CC96-48DE-8EA0-667A7DEC2DEC}" srcOrd="0" destOrd="0" parTransId="{AAC31E71-31E1-48D5-BB32-58D607BFF897}" sibTransId="{8AA45E5D-07CD-4C17-8F88-9667683C7049}"/>
    <dgm:cxn modelId="{79968E2E-4665-41B7-A95B-73939DA03406}" type="presOf" srcId="{B8A94F61-CC96-48DE-8EA0-667A7DEC2DEC}" destId="{658B5DE0-948C-4B46-95F9-22BA9B321408}" srcOrd="0" destOrd="0" presId="urn:microsoft.com/office/officeart/2005/8/layout/default"/>
    <dgm:cxn modelId="{8FA1FDF2-3FB2-40D9-B5F4-2E87DDA8E9D3}" type="presOf" srcId="{E072A5E2-9355-4F6A-9107-1DE58B6D39D3}" destId="{C261BABC-98EB-4C7C-89B2-A68E58BB9A54}" srcOrd="0" destOrd="0" presId="urn:microsoft.com/office/officeart/2005/8/layout/default"/>
    <dgm:cxn modelId="{CD3AD9B5-6C53-4F44-8281-E2BB6A92B2C4}" type="presParOf" srcId="{C261BABC-98EB-4C7C-89B2-A68E58BB9A54}" destId="{658B5DE0-948C-4B46-95F9-22BA9B321408}"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C32A51C-2EA7-41D3-B805-64C0D72FA2EA}"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tr-TR"/>
        </a:p>
      </dgm:t>
    </dgm:pt>
    <dgm:pt modelId="{D939E02A-1B80-4774-B696-350967BCA1D3}">
      <dgm:prSet phldrT="[Metin]" custT="1"/>
      <dgm:spPr/>
      <dgm:t>
        <a:bodyPr/>
        <a:lstStyle/>
        <a:p>
          <a:pPr>
            <a:buFont typeface="Arial" pitchFamily="34" charset="0"/>
            <a:buChar char="•"/>
          </a:pPr>
          <a:r>
            <a:rPr lang="tr-TR" sz="2000" b="1" dirty="0">
              <a:latin typeface="Comic Sans MS" panose="030F0702030302020204" pitchFamily="66" charset="0"/>
            </a:rPr>
            <a:t>Benlik algıları gelişmekte, sosyal biliş düzeyleri artmaktadır.</a:t>
          </a:r>
        </a:p>
      </dgm:t>
    </dgm:pt>
    <dgm:pt modelId="{2FE348C0-B510-4775-B54E-13F793C249A9}" type="parTrans" cxnId="{8BE37666-D9AE-45A1-A296-A97673CD31E2}">
      <dgm:prSet/>
      <dgm:spPr/>
      <dgm:t>
        <a:bodyPr/>
        <a:lstStyle/>
        <a:p>
          <a:endParaRPr lang="tr-TR" sz="1600" b="1">
            <a:latin typeface="Comic Sans MS" panose="030F0702030302020204" pitchFamily="66" charset="0"/>
          </a:endParaRPr>
        </a:p>
      </dgm:t>
    </dgm:pt>
    <dgm:pt modelId="{4A7021A7-9E39-44B2-9838-21977B339897}" type="sibTrans" cxnId="{8BE37666-D9AE-45A1-A296-A97673CD31E2}">
      <dgm:prSet/>
      <dgm:spPr/>
      <dgm:t>
        <a:bodyPr/>
        <a:lstStyle/>
        <a:p>
          <a:endParaRPr lang="tr-TR" sz="1600" b="1">
            <a:latin typeface="Comic Sans MS" panose="030F0702030302020204" pitchFamily="66" charset="0"/>
          </a:endParaRPr>
        </a:p>
      </dgm:t>
    </dgm:pt>
    <dgm:pt modelId="{72DD3239-5D0F-4DF6-8D24-0C5D8ED409FC}">
      <dgm:prSet phldrT="[Metin]" custT="1"/>
      <dgm:spPr/>
      <dgm:t>
        <a:bodyPr/>
        <a:lstStyle/>
        <a:p>
          <a:pPr>
            <a:buFont typeface="Arial" pitchFamily="34" charset="0"/>
            <a:buChar char="•"/>
          </a:pPr>
          <a:r>
            <a:rPr lang="tr-TR" sz="2000" b="1" dirty="0">
              <a:latin typeface="Comic Sans MS" panose="030F0702030302020204" pitchFamily="66" charset="0"/>
            </a:rPr>
            <a:t>Farklılıklara saygı kavramı gelişmekte ve başta çocuk hakları olmak üzere insan haklarına yönelik olarak da iç görü gelişmektedir. </a:t>
          </a:r>
        </a:p>
      </dgm:t>
    </dgm:pt>
    <dgm:pt modelId="{E62D4F09-DBF6-45B8-8995-590BF9740B16}" type="parTrans" cxnId="{4E28A37A-BB8F-4293-ACCD-0938FADC428B}">
      <dgm:prSet/>
      <dgm:spPr/>
      <dgm:t>
        <a:bodyPr/>
        <a:lstStyle/>
        <a:p>
          <a:endParaRPr lang="tr-TR" sz="1600" b="1">
            <a:latin typeface="Comic Sans MS" panose="030F0702030302020204" pitchFamily="66" charset="0"/>
          </a:endParaRPr>
        </a:p>
      </dgm:t>
    </dgm:pt>
    <dgm:pt modelId="{672C6C0F-E199-4BA8-AF63-6B919519DD06}" type="sibTrans" cxnId="{4E28A37A-BB8F-4293-ACCD-0938FADC428B}">
      <dgm:prSet/>
      <dgm:spPr/>
      <dgm:t>
        <a:bodyPr/>
        <a:lstStyle/>
        <a:p>
          <a:endParaRPr lang="tr-TR" sz="1600" b="1">
            <a:latin typeface="Comic Sans MS" panose="030F0702030302020204" pitchFamily="66" charset="0"/>
          </a:endParaRPr>
        </a:p>
      </dgm:t>
    </dgm:pt>
    <dgm:pt modelId="{6853C824-462A-4588-A562-E6A54E0C1531}">
      <dgm:prSet phldrT="[Metin]" custT="1"/>
      <dgm:spPr/>
      <dgm:t>
        <a:bodyPr/>
        <a:lstStyle/>
        <a:p>
          <a:pPr>
            <a:buFont typeface="Arial" pitchFamily="34" charset="0"/>
            <a:buChar char="•"/>
          </a:pPr>
          <a:r>
            <a:rPr lang="tr-TR" sz="2000" b="1" dirty="0">
              <a:latin typeface="Comic Sans MS" panose="030F0702030302020204" pitchFamily="66" charset="0"/>
            </a:rPr>
            <a:t>Özel </a:t>
          </a:r>
          <a:r>
            <a:rPr lang="tr-TR" sz="2000" b="1" dirty="0" err="1">
              <a:latin typeface="Comic Sans MS" panose="030F0702030302020204" pitchFamily="66" charset="0"/>
            </a:rPr>
            <a:t>gereksinimli</a:t>
          </a:r>
          <a:r>
            <a:rPr lang="tr-TR" sz="2000" b="1" dirty="0">
              <a:latin typeface="Comic Sans MS" panose="030F0702030302020204" pitchFamily="66" charset="0"/>
            </a:rPr>
            <a:t> çocuklara yönelik yapılan çevre düzenlemeleri ve kullanılan materyaller, normal gelişim gösteren çocukların da öğrenim faaliyetlerini zevkli hale getirerek, öğrenmelerini kolaylaştırmaktadır.</a:t>
          </a:r>
        </a:p>
      </dgm:t>
    </dgm:pt>
    <dgm:pt modelId="{C778DDCC-14DD-4325-8F91-35C485BC71AA}" type="parTrans" cxnId="{31332B4F-9817-44C4-9089-F95CD36365ED}">
      <dgm:prSet/>
      <dgm:spPr/>
      <dgm:t>
        <a:bodyPr/>
        <a:lstStyle/>
        <a:p>
          <a:endParaRPr lang="tr-TR" sz="1600" b="1">
            <a:latin typeface="Comic Sans MS" panose="030F0702030302020204" pitchFamily="66" charset="0"/>
          </a:endParaRPr>
        </a:p>
      </dgm:t>
    </dgm:pt>
    <dgm:pt modelId="{1AD8F25E-37AF-48CF-AE88-1982663086C1}" type="sibTrans" cxnId="{31332B4F-9817-44C4-9089-F95CD36365ED}">
      <dgm:prSet/>
      <dgm:spPr/>
      <dgm:t>
        <a:bodyPr/>
        <a:lstStyle/>
        <a:p>
          <a:endParaRPr lang="tr-TR" sz="1600" b="1">
            <a:latin typeface="Comic Sans MS" panose="030F0702030302020204" pitchFamily="66" charset="0"/>
          </a:endParaRPr>
        </a:p>
      </dgm:t>
    </dgm:pt>
    <dgm:pt modelId="{3BDD14A5-1EE0-4CB3-B588-9E66A4BAE728}">
      <dgm:prSet phldrT="[Metin]" custT="1"/>
      <dgm:spPr/>
      <dgm:t>
        <a:bodyPr/>
        <a:lstStyle/>
        <a:p>
          <a:pPr>
            <a:buFont typeface="Arial" pitchFamily="34" charset="0"/>
            <a:buChar char="•"/>
          </a:pPr>
          <a:r>
            <a:rPr lang="tr-TR" sz="2000" b="1" dirty="0">
              <a:latin typeface="Comic Sans MS" panose="030F0702030302020204" pitchFamily="66" charset="0"/>
            </a:rPr>
            <a:t>Çocukların sosyal becerileri artmakta, problem çözme becerileri gelişmekte, kendilerine olan güvenleri olumlu yönde etkilenmektedir.</a:t>
          </a:r>
        </a:p>
      </dgm:t>
    </dgm:pt>
    <dgm:pt modelId="{DA2BDEFB-239F-4A86-8E02-0B820FB19532}" type="parTrans" cxnId="{0570C5C4-62E3-41BE-A536-84F20160B570}">
      <dgm:prSet/>
      <dgm:spPr/>
      <dgm:t>
        <a:bodyPr/>
        <a:lstStyle/>
        <a:p>
          <a:endParaRPr lang="tr-TR" sz="1600" b="1">
            <a:latin typeface="Comic Sans MS" panose="030F0702030302020204" pitchFamily="66" charset="0"/>
          </a:endParaRPr>
        </a:p>
      </dgm:t>
    </dgm:pt>
    <dgm:pt modelId="{6BE2322C-F56D-43C9-ADCB-BEE94D4FE76A}" type="sibTrans" cxnId="{0570C5C4-62E3-41BE-A536-84F20160B570}">
      <dgm:prSet/>
      <dgm:spPr/>
      <dgm:t>
        <a:bodyPr/>
        <a:lstStyle/>
        <a:p>
          <a:endParaRPr lang="tr-TR" sz="1600" b="1">
            <a:latin typeface="Comic Sans MS" panose="030F0702030302020204" pitchFamily="66" charset="0"/>
          </a:endParaRPr>
        </a:p>
      </dgm:t>
    </dgm:pt>
    <dgm:pt modelId="{FB6249BC-AD4D-459F-9BD1-49DFF0320D7E}" type="pres">
      <dgm:prSet presAssocID="{DC32A51C-2EA7-41D3-B805-64C0D72FA2EA}" presName="linear" presStyleCnt="0">
        <dgm:presLayoutVars>
          <dgm:dir/>
          <dgm:animLvl val="lvl"/>
          <dgm:resizeHandles val="exact"/>
        </dgm:presLayoutVars>
      </dgm:prSet>
      <dgm:spPr/>
    </dgm:pt>
    <dgm:pt modelId="{98F7BEFF-D6D7-4D85-843C-38F6909BE8FA}" type="pres">
      <dgm:prSet presAssocID="{3BDD14A5-1EE0-4CB3-B588-9E66A4BAE728}" presName="parentLin" presStyleCnt="0"/>
      <dgm:spPr/>
    </dgm:pt>
    <dgm:pt modelId="{64F06481-BFD5-47E0-8C8B-A2216948DE76}" type="pres">
      <dgm:prSet presAssocID="{3BDD14A5-1EE0-4CB3-B588-9E66A4BAE728}" presName="parentLeftMargin" presStyleLbl="node1" presStyleIdx="0" presStyleCnt="4"/>
      <dgm:spPr/>
    </dgm:pt>
    <dgm:pt modelId="{217C21C0-A4CA-4730-B4BF-539782EFBD40}" type="pres">
      <dgm:prSet presAssocID="{3BDD14A5-1EE0-4CB3-B588-9E66A4BAE728}" presName="parentText" presStyleLbl="node1" presStyleIdx="0" presStyleCnt="4" custScaleX="130357">
        <dgm:presLayoutVars>
          <dgm:chMax val="0"/>
          <dgm:bulletEnabled val="1"/>
        </dgm:presLayoutVars>
      </dgm:prSet>
      <dgm:spPr/>
    </dgm:pt>
    <dgm:pt modelId="{679BDB82-7CEC-4BCE-A939-3DF0884EC0F8}" type="pres">
      <dgm:prSet presAssocID="{3BDD14A5-1EE0-4CB3-B588-9E66A4BAE728}" presName="negativeSpace" presStyleCnt="0"/>
      <dgm:spPr/>
    </dgm:pt>
    <dgm:pt modelId="{3B72053D-FD19-443E-B646-3726ECC824F7}" type="pres">
      <dgm:prSet presAssocID="{3BDD14A5-1EE0-4CB3-B588-9E66A4BAE728}" presName="childText" presStyleLbl="conFgAcc1" presStyleIdx="0" presStyleCnt="4">
        <dgm:presLayoutVars>
          <dgm:bulletEnabled val="1"/>
        </dgm:presLayoutVars>
      </dgm:prSet>
      <dgm:spPr/>
    </dgm:pt>
    <dgm:pt modelId="{8CF264F9-7CB9-41DB-8F33-1DD0C6271B25}" type="pres">
      <dgm:prSet presAssocID="{6BE2322C-F56D-43C9-ADCB-BEE94D4FE76A}" presName="spaceBetweenRectangles" presStyleCnt="0"/>
      <dgm:spPr/>
    </dgm:pt>
    <dgm:pt modelId="{53ABE6EA-AD50-473C-81AF-E67260396CE7}" type="pres">
      <dgm:prSet presAssocID="{6853C824-462A-4588-A562-E6A54E0C1531}" presName="parentLin" presStyleCnt="0"/>
      <dgm:spPr/>
    </dgm:pt>
    <dgm:pt modelId="{4D94DE69-0CE8-42D1-A7D0-144D5F808B2F}" type="pres">
      <dgm:prSet presAssocID="{6853C824-462A-4588-A562-E6A54E0C1531}" presName="parentLeftMargin" presStyleLbl="node1" presStyleIdx="0" presStyleCnt="4"/>
      <dgm:spPr/>
    </dgm:pt>
    <dgm:pt modelId="{A9B8A951-C4D9-4AF1-8310-8F098C16F329}" type="pres">
      <dgm:prSet presAssocID="{6853C824-462A-4588-A562-E6A54E0C1531}" presName="parentText" presStyleLbl="node1" presStyleIdx="1" presStyleCnt="4" custScaleX="132143" custScaleY="154837">
        <dgm:presLayoutVars>
          <dgm:chMax val="0"/>
          <dgm:bulletEnabled val="1"/>
        </dgm:presLayoutVars>
      </dgm:prSet>
      <dgm:spPr/>
    </dgm:pt>
    <dgm:pt modelId="{94FE19E4-BA8D-487B-AAF6-428909837254}" type="pres">
      <dgm:prSet presAssocID="{6853C824-462A-4588-A562-E6A54E0C1531}" presName="negativeSpace" presStyleCnt="0"/>
      <dgm:spPr/>
    </dgm:pt>
    <dgm:pt modelId="{AE01996F-43FC-4187-9096-CA51D70D399F}" type="pres">
      <dgm:prSet presAssocID="{6853C824-462A-4588-A562-E6A54E0C1531}" presName="childText" presStyleLbl="conFgAcc1" presStyleIdx="1" presStyleCnt="4">
        <dgm:presLayoutVars>
          <dgm:bulletEnabled val="1"/>
        </dgm:presLayoutVars>
      </dgm:prSet>
      <dgm:spPr/>
    </dgm:pt>
    <dgm:pt modelId="{0D246F17-8E04-489C-B651-649DE62AC822}" type="pres">
      <dgm:prSet presAssocID="{1AD8F25E-37AF-48CF-AE88-1982663086C1}" presName="spaceBetweenRectangles" presStyleCnt="0"/>
      <dgm:spPr/>
    </dgm:pt>
    <dgm:pt modelId="{A0446625-88EF-49BC-ABC8-FF26E03EE17E}" type="pres">
      <dgm:prSet presAssocID="{D939E02A-1B80-4774-B696-350967BCA1D3}" presName="parentLin" presStyleCnt="0"/>
      <dgm:spPr/>
    </dgm:pt>
    <dgm:pt modelId="{63980C2E-600E-4257-9810-52E293DB8475}" type="pres">
      <dgm:prSet presAssocID="{D939E02A-1B80-4774-B696-350967BCA1D3}" presName="parentLeftMargin" presStyleLbl="node1" presStyleIdx="1" presStyleCnt="4"/>
      <dgm:spPr/>
    </dgm:pt>
    <dgm:pt modelId="{6E85B634-4BEB-4786-9A95-0717C49974E0}" type="pres">
      <dgm:prSet presAssocID="{D939E02A-1B80-4774-B696-350967BCA1D3}" presName="parentText" presStyleLbl="node1" presStyleIdx="2" presStyleCnt="4" custScaleX="131250">
        <dgm:presLayoutVars>
          <dgm:chMax val="0"/>
          <dgm:bulletEnabled val="1"/>
        </dgm:presLayoutVars>
      </dgm:prSet>
      <dgm:spPr/>
    </dgm:pt>
    <dgm:pt modelId="{9799BCE1-6F0D-4B4F-8B43-7B3781F3C83A}" type="pres">
      <dgm:prSet presAssocID="{D939E02A-1B80-4774-B696-350967BCA1D3}" presName="negativeSpace" presStyleCnt="0"/>
      <dgm:spPr/>
    </dgm:pt>
    <dgm:pt modelId="{E28D424B-65FA-4431-9894-E07995AF3674}" type="pres">
      <dgm:prSet presAssocID="{D939E02A-1B80-4774-B696-350967BCA1D3}" presName="childText" presStyleLbl="conFgAcc1" presStyleIdx="2" presStyleCnt="4">
        <dgm:presLayoutVars>
          <dgm:bulletEnabled val="1"/>
        </dgm:presLayoutVars>
      </dgm:prSet>
      <dgm:spPr/>
    </dgm:pt>
    <dgm:pt modelId="{E4E92169-CD83-4284-B9D1-603A5A662838}" type="pres">
      <dgm:prSet presAssocID="{4A7021A7-9E39-44B2-9838-21977B339897}" presName="spaceBetweenRectangles" presStyleCnt="0"/>
      <dgm:spPr/>
    </dgm:pt>
    <dgm:pt modelId="{0E602FFD-1908-447C-9E02-B8DEBDB370EA}" type="pres">
      <dgm:prSet presAssocID="{72DD3239-5D0F-4DF6-8D24-0C5D8ED409FC}" presName="parentLin" presStyleCnt="0"/>
      <dgm:spPr/>
    </dgm:pt>
    <dgm:pt modelId="{34B6F325-DBC1-412E-BC72-8C8BEAD7B05C}" type="pres">
      <dgm:prSet presAssocID="{72DD3239-5D0F-4DF6-8D24-0C5D8ED409FC}" presName="parentLeftMargin" presStyleLbl="node1" presStyleIdx="2" presStyleCnt="4"/>
      <dgm:spPr/>
    </dgm:pt>
    <dgm:pt modelId="{E1947B82-38B9-4658-8ABD-93AB2BE01782}" type="pres">
      <dgm:prSet presAssocID="{72DD3239-5D0F-4DF6-8D24-0C5D8ED409FC}" presName="parentText" presStyleLbl="node1" presStyleIdx="3" presStyleCnt="4" custScaleX="132077">
        <dgm:presLayoutVars>
          <dgm:chMax val="0"/>
          <dgm:bulletEnabled val="1"/>
        </dgm:presLayoutVars>
      </dgm:prSet>
      <dgm:spPr/>
    </dgm:pt>
    <dgm:pt modelId="{F7F9816D-7AA0-4A30-862A-AA31CE8DD1A7}" type="pres">
      <dgm:prSet presAssocID="{72DD3239-5D0F-4DF6-8D24-0C5D8ED409FC}" presName="negativeSpace" presStyleCnt="0"/>
      <dgm:spPr/>
    </dgm:pt>
    <dgm:pt modelId="{26BE9199-7E85-4029-AC66-ED9CB819CCE6}" type="pres">
      <dgm:prSet presAssocID="{72DD3239-5D0F-4DF6-8D24-0C5D8ED409FC}" presName="childText" presStyleLbl="conFgAcc1" presStyleIdx="3" presStyleCnt="4">
        <dgm:presLayoutVars>
          <dgm:bulletEnabled val="1"/>
        </dgm:presLayoutVars>
      </dgm:prSet>
      <dgm:spPr/>
    </dgm:pt>
  </dgm:ptLst>
  <dgm:cxnLst>
    <dgm:cxn modelId="{C0D3A01C-F7EA-45D3-A5C0-CA8526790726}" type="presOf" srcId="{72DD3239-5D0F-4DF6-8D24-0C5D8ED409FC}" destId="{E1947B82-38B9-4658-8ABD-93AB2BE01782}" srcOrd="1" destOrd="0" presId="urn:microsoft.com/office/officeart/2005/8/layout/list1"/>
    <dgm:cxn modelId="{B108504D-6DA6-42AC-9DFA-F2F50182C9C2}" type="presOf" srcId="{6853C824-462A-4588-A562-E6A54E0C1531}" destId="{4D94DE69-0CE8-42D1-A7D0-144D5F808B2F}" srcOrd="0" destOrd="0" presId="urn:microsoft.com/office/officeart/2005/8/layout/list1"/>
    <dgm:cxn modelId="{31332B4F-9817-44C4-9089-F95CD36365ED}" srcId="{DC32A51C-2EA7-41D3-B805-64C0D72FA2EA}" destId="{6853C824-462A-4588-A562-E6A54E0C1531}" srcOrd="1" destOrd="0" parTransId="{C778DDCC-14DD-4325-8F91-35C485BC71AA}" sibTransId="{1AD8F25E-37AF-48CF-AE88-1982663086C1}"/>
    <dgm:cxn modelId="{4287B559-829E-413B-8D81-5289117E3674}" type="presOf" srcId="{D939E02A-1B80-4774-B696-350967BCA1D3}" destId="{63980C2E-600E-4257-9810-52E293DB8475}" srcOrd="0" destOrd="0" presId="urn:microsoft.com/office/officeart/2005/8/layout/list1"/>
    <dgm:cxn modelId="{59587862-845E-4520-99A4-24024B2447DA}" type="presOf" srcId="{DC32A51C-2EA7-41D3-B805-64C0D72FA2EA}" destId="{FB6249BC-AD4D-459F-9BD1-49DFF0320D7E}" srcOrd="0" destOrd="0" presId="urn:microsoft.com/office/officeart/2005/8/layout/list1"/>
    <dgm:cxn modelId="{8BE37666-D9AE-45A1-A296-A97673CD31E2}" srcId="{DC32A51C-2EA7-41D3-B805-64C0D72FA2EA}" destId="{D939E02A-1B80-4774-B696-350967BCA1D3}" srcOrd="2" destOrd="0" parTransId="{2FE348C0-B510-4775-B54E-13F793C249A9}" sibTransId="{4A7021A7-9E39-44B2-9838-21977B339897}"/>
    <dgm:cxn modelId="{7F07116A-DE64-48A7-B8B3-9A46B375AA78}" type="presOf" srcId="{D939E02A-1B80-4774-B696-350967BCA1D3}" destId="{6E85B634-4BEB-4786-9A95-0717C49974E0}" srcOrd="1" destOrd="0" presId="urn:microsoft.com/office/officeart/2005/8/layout/list1"/>
    <dgm:cxn modelId="{9D606D74-9F3A-41DD-85F4-8ECA1F67BF24}" type="presOf" srcId="{3BDD14A5-1EE0-4CB3-B588-9E66A4BAE728}" destId="{64F06481-BFD5-47E0-8C8B-A2216948DE76}" srcOrd="0" destOrd="0" presId="urn:microsoft.com/office/officeart/2005/8/layout/list1"/>
    <dgm:cxn modelId="{4CEBE879-21BB-419E-AD79-55E4E3F0E33F}" type="presOf" srcId="{72DD3239-5D0F-4DF6-8D24-0C5D8ED409FC}" destId="{34B6F325-DBC1-412E-BC72-8C8BEAD7B05C}" srcOrd="0" destOrd="0" presId="urn:microsoft.com/office/officeart/2005/8/layout/list1"/>
    <dgm:cxn modelId="{4E28A37A-BB8F-4293-ACCD-0938FADC428B}" srcId="{DC32A51C-2EA7-41D3-B805-64C0D72FA2EA}" destId="{72DD3239-5D0F-4DF6-8D24-0C5D8ED409FC}" srcOrd="3" destOrd="0" parTransId="{E62D4F09-DBF6-45B8-8995-590BF9740B16}" sibTransId="{672C6C0F-E199-4BA8-AF63-6B919519DD06}"/>
    <dgm:cxn modelId="{0570C5C4-62E3-41BE-A536-84F20160B570}" srcId="{DC32A51C-2EA7-41D3-B805-64C0D72FA2EA}" destId="{3BDD14A5-1EE0-4CB3-B588-9E66A4BAE728}" srcOrd="0" destOrd="0" parTransId="{DA2BDEFB-239F-4A86-8E02-0B820FB19532}" sibTransId="{6BE2322C-F56D-43C9-ADCB-BEE94D4FE76A}"/>
    <dgm:cxn modelId="{C0D675D9-1C25-44C8-8DE4-6A9F267BD337}" type="presOf" srcId="{6853C824-462A-4588-A562-E6A54E0C1531}" destId="{A9B8A951-C4D9-4AF1-8310-8F098C16F329}" srcOrd="1" destOrd="0" presId="urn:microsoft.com/office/officeart/2005/8/layout/list1"/>
    <dgm:cxn modelId="{7075B9E4-05EE-4350-84E9-1DA27D54F8C6}" type="presOf" srcId="{3BDD14A5-1EE0-4CB3-B588-9E66A4BAE728}" destId="{217C21C0-A4CA-4730-B4BF-539782EFBD40}" srcOrd="1" destOrd="0" presId="urn:microsoft.com/office/officeart/2005/8/layout/list1"/>
    <dgm:cxn modelId="{2FDE33D9-0A13-4BE6-B71C-F643AD0002B0}" type="presParOf" srcId="{FB6249BC-AD4D-459F-9BD1-49DFF0320D7E}" destId="{98F7BEFF-D6D7-4D85-843C-38F6909BE8FA}" srcOrd="0" destOrd="0" presId="urn:microsoft.com/office/officeart/2005/8/layout/list1"/>
    <dgm:cxn modelId="{3870CE6C-D7A5-4D73-B382-709646AC8C28}" type="presParOf" srcId="{98F7BEFF-D6D7-4D85-843C-38F6909BE8FA}" destId="{64F06481-BFD5-47E0-8C8B-A2216948DE76}" srcOrd="0" destOrd="0" presId="urn:microsoft.com/office/officeart/2005/8/layout/list1"/>
    <dgm:cxn modelId="{0DD29728-782A-4FCD-8980-F24B6ACA6EBC}" type="presParOf" srcId="{98F7BEFF-D6D7-4D85-843C-38F6909BE8FA}" destId="{217C21C0-A4CA-4730-B4BF-539782EFBD40}" srcOrd="1" destOrd="0" presId="urn:microsoft.com/office/officeart/2005/8/layout/list1"/>
    <dgm:cxn modelId="{860FCA08-48D6-4C74-BE12-74698917F79B}" type="presParOf" srcId="{FB6249BC-AD4D-459F-9BD1-49DFF0320D7E}" destId="{679BDB82-7CEC-4BCE-A939-3DF0884EC0F8}" srcOrd="1" destOrd="0" presId="urn:microsoft.com/office/officeart/2005/8/layout/list1"/>
    <dgm:cxn modelId="{AC3E973C-2DA8-4825-8C45-F15F725CF092}" type="presParOf" srcId="{FB6249BC-AD4D-459F-9BD1-49DFF0320D7E}" destId="{3B72053D-FD19-443E-B646-3726ECC824F7}" srcOrd="2" destOrd="0" presId="urn:microsoft.com/office/officeart/2005/8/layout/list1"/>
    <dgm:cxn modelId="{1B11A9E8-BBBC-47CD-A234-7B3E37A7C75E}" type="presParOf" srcId="{FB6249BC-AD4D-459F-9BD1-49DFF0320D7E}" destId="{8CF264F9-7CB9-41DB-8F33-1DD0C6271B25}" srcOrd="3" destOrd="0" presId="urn:microsoft.com/office/officeart/2005/8/layout/list1"/>
    <dgm:cxn modelId="{7CE2EA1A-0CBF-4CDB-B181-8EE94EBECF58}" type="presParOf" srcId="{FB6249BC-AD4D-459F-9BD1-49DFF0320D7E}" destId="{53ABE6EA-AD50-473C-81AF-E67260396CE7}" srcOrd="4" destOrd="0" presId="urn:microsoft.com/office/officeart/2005/8/layout/list1"/>
    <dgm:cxn modelId="{4E0EF23D-3AA4-4BA8-AEF2-7130C8C975AC}" type="presParOf" srcId="{53ABE6EA-AD50-473C-81AF-E67260396CE7}" destId="{4D94DE69-0CE8-42D1-A7D0-144D5F808B2F}" srcOrd="0" destOrd="0" presId="urn:microsoft.com/office/officeart/2005/8/layout/list1"/>
    <dgm:cxn modelId="{C73F7C8A-7866-4FBB-B085-967F3EBAA1D6}" type="presParOf" srcId="{53ABE6EA-AD50-473C-81AF-E67260396CE7}" destId="{A9B8A951-C4D9-4AF1-8310-8F098C16F329}" srcOrd="1" destOrd="0" presId="urn:microsoft.com/office/officeart/2005/8/layout/list1"/>
    <dgm:cxn modelId="{EA585541-5648-446E-B2D6-94909F34BBD0}" type="presParOf" srcId="{FB6249BC-AD4D-459F-9BD1-49DFF0320D7E}" destId="{94FE19E4-BA8D-487B-AAF6-428909837254}" srcOrd="5" destOrd="0" presId="urn:microsoft.com/office/officeart/2005/8/layout/list1"/>
    <dgm:cxn modelId="{EA3D6F63-6E56-4870-BC4D-8E87EF270D0A}" type="presParOf" srcId="{FB6249BC-AD4D-459F-9BD1-49DFF0320D7E}" destId="{AE01996F-43FC-4187-9096-CA51D70D399F}" srcOrd="6" destOrd="0" presId="urn:microsoft.com/office/officeart/2005/8/layout/list1"/>
    <dgm:cxn modelId="{AD3701DD-C771-4B92-8889-030EB0D7EAAE}" type="presParOf" srcId="{FB6249BC-AD4D-459F-9BD1-49DFF0320D7E}" destId="{0D246F17-8E04-489C-B651-649DE62AC822}" srcOrd="7" destOrd="0" presId="urn:microsoft.com/office/officeart/2005/8/layout/list1"/>
    <dgm:cxn modelId="{FBD2DBA4-A697-4319-861B-A2F00F9323C8}" type="presParOf" srcId="{FB6249BC-AD4D-459F-9BD1-49DFF0320D7E}" destId="{A0446625-88EF-49BC-ABC8-FF26E03EE17E}" srcOrd="8" destOrd="0" presId="urn:microsoft.com/office/officeart/2005/8/layout/list1"/>
    <dgm:cxn modelId="{C30C3A13-AE4E-4B49-9FDC-043B801E9AC2}" type="presParOf" srcId="{A0446625-88EF-49BC-ABC8-FF26E03EE17E}" destId="{63980C2E-600E-4257-9810-52E293DB8475}" srcOrd="0" destOrd="0" presId="urn:microsoft.com/office/officeart/2005/8/layout/list1"/>
    <dgm:cxn modelId="{78AE19F2-6443-40CB-877F-C91D8F49A819}" type="presParOf" srcId="{A0446625-88EF-49BC-ABC8-FF26E03EE17E}" destId="{6E85B634-4BEB-4786-9A95-0717C49974E0}" srcOrd="1" destOrd="0" presId="urn:microsoft.com/office/officeart/2005/8/layout/list1"/>
    <dgm:cxn modelId="{345C1CAC-1083-461F-B4F5-FC4A7318CD10}" type="presParOf" srcId="{FB6249BC-AD4D-459F-9BD1-49DFF0320D7E}" destId="{9799BCE1-6F0D-4B4F-8B43-7B3781F3C83A}" srcOrd="9" destOrd="0" presId="urn:microsoft.com/office/officeart/2005/8/layout/list1"/>
    <dgm:cxn modelId="{5F09155F-AE41-4036-9840-1CA57C49EED8}" type="presParOf" srcId="{FB6249BC-AD4D-459F-9BD1-49DFF0320D7E}" destId="{E28D424B-65FA-4431-9894-E07995AF3674}" srcOrd="10" destOrd="0" presId="urn:microsoft.com/office/officeart/2005/8/layout/list1"/>
    <dgm:cxn modelId="{1F34C70A-6BAB-4793-8B4B-EFC906C27B4F}" type="presParOf" srcId="{FB6249BC-AD4D-459F-9BD1-49DFF0320D7E}" destId="{E4E92169-CD83-4284-B9D1-603A5A662838}" srcOrd="11" destOrd="0" presId="urn:microsoft.com/office/officeart/2005/8/layout/list1"/>
    <dgm:cxn modelId="{32364AE1-DDBE-40CA-8630-8112E6CAE38D}" type="presParOf" srcId="{FB6249BC-AD4D-459F-9BD1-49DFF0320D7E}" destId="{0E602FFD-1908-447C-9E02-B8DEBDB370EA}" srcOrd="12" destOrd="0" presId="urn:microsoft.com/office/officeart/2005/8/layout/list1"/>
    <dgm:cxn modelId="{E8CC0A55-3148-45F5-A798-0351F188D3CA}" type="presParOf" srcId="{0E602FFD-1908-447C-9E02-B8DEBDB370EA}" destId="{34B6F325-DBC1-412E-BC72-8C8BEAD7B05C}" srcOrd="0" destOrd="0" presId="urn:microsoft.com/office/officeart/2005/8/layout/list1"/>
    <dgm:cxn modelId="{A629BB5E-0236-4937-8E9D-9FA5174E7B89}" type="presParOf" srcId="{0E602FFD-1908-447C-9E02-B8DEBDB370EA}" destId="{E1947B82-38B9-4658-8ABD-93AB2BE01782}" srcOrd="1" destOrd="0" presId="urn:microsoft.com/office/officeart/2005/8/layout/list1"/>
    <dgm:cxn modelId="{B2CB5226-92C8-448D-9DF7-CB34EC708351}" type="presParOf" srcId="{FB6249BC-AD4D-459F-9BD1-49DFF0320D7E}" destId="{F7F9816D-7AA0-4A30-862A-AA31CE8DD1A7}" srcOrd="13" destOrd="0" presId="urn:microsoft.com/office/officeart/2005/8/layout/list1"/>
    <dgm:cxn modelId="{5509E7B5-E28A-4964-9307-24F09372535B}" type="presParOf" srcId="{FB6249BC-AD4D-459F-9BD1-49DFF0320D7E}" destId="{26BE9199-7E85-4029-AC66-ED9CB819CCE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E181666D-7C4A-45FF-BBC4-1BB4DBCC60EE}"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lang="tr-TR"/>
        </a:p>
      </dgm:t>
    </dgm:pt>
    <dgm:pt modelId="{9C4F55B9-4BC2-48A6-8A73-14E0A881290F}">
      <dgm:prSet custT="1"/>
      <dgm:spPr/>
      <dgm:t>
        <a:bodyPr/>
        <a:lstStyle/>
        <a:p>
          <a:r>
            <a:rPr lang="tr-TR" sz="1800" b="1" dirty="0">
              <a:solidFill>
                <a:schemeClr val="tx1"/>
              </a:solidFill>
              <a:latin typeface="Comic Sans MS" panose="030F0702030302020204" pitchFamily="66" charset="0"/>
            </a:rPr>
            <a:t>Özel </a:t>
          </a:r>
          <a:r>
            <a:rPr lang="tr-TR" sz="1800" b="1" dirty="0" err="1">
              <a:solidFill>
                <a:schemeClr val="tx1"/>
              </a:solidFill>
              <a:latin typeface="Comic Sans MS" panose="030F0702030302020204" pitchFamily="66" charset="0"/>
            </a:rPr>
            <a:t>gereksinimli</a:t>
          </a:r>
          <a:r>
            <a:rPr lang="tr-TR" sz="1800" b="1" dirty="0">
              <a:solidFill>
                <a:schemeClr val="tx1"/>
              </a:solidFill>
              <a:latin typeface="Comic Sans MS" panose="030F0702030302020204" pitchFamily="66" charset="0"/>
            </a:rPr>
            <a:t> çocuklar kaynaştırma eğitiminde normal gelişim gösteren akranlarıyla daha fazla birlikte olma şansı yakalar.</a:t>
          </a:r>
        </a:p>
      </dgm:t>
    </dgm:pt>
    <dgm:pt modelId="{B919A6FA-786C-4EDF-B3CA-F1CE7D6095D7}" type="parTrans" cxnId="{10C2BBF2-972C-43C8-A819-55338705BDBC}">
      <dgm:prSet/>
      <dgm:spPr/>
      <dgm:t>
        <a:bodyPr/>
        <a:lstStyle/>
        <a:p>
          <a:endParaRPr lang="tr-TR" sz="1400" b="1">
            <a:solidFill>
              <a:schemeClr val="tx1"/>
            </a:solidFill>
            <a:latin typeface="Comic Sans MS" panose="030F0702030302020204" pitchFamily="66" charset="0"/>
          </a:endParaRPr>
        </a:p>
      </dgm:t>
    </dgm:pt>
    <dgm:pt modelId="{A97781CF-D887-42E7-85DC-9A107FA11918}" type="sibTrans" cxnId="{10C2BBF2-972C-43C8-A819-55338705BDBC}">
      <dgm:prSet custT="1"/>
      <dgm:spPr/>
      <dgm:t>
        <a:bodyPr/>
        <a:lstStyle/>
        <a:p>
          <a:endParaRPr lang="tr-TR" sz="1400" b="1">
            <a:solidFill>
              <a:schemeClr val="tx1"/>
            </a:solidFill>
            <a:latin typeface="Comic Sans MS" panose="030F0702030302020204" pitchFamily="66" charset="0"/>
          </a:endParaRPr>
        </a:p>
      </dgm:t>
    </dgm:pt>
    <dgm:pt modelId="{F49443E0-5184-40EF-8E0D-F4477ABBF0D4}">
      <dgm:prSet custT="1"/>
      <dgm:spPr/>
      <dgm:t>
        <a:bodyPr/>
        <a:lstStyle/>
        <a:p>
          <a:r>
            <a:rPr lang="tr-TR" sz="1600" b="1" dirty="0">
              <a:solidFill>
                <a:schemeClr val="tx1"/>
              </a:solidFill>
              <a:latin typeface="Comic Sans MS" panose="030F0702030302020204" pitchFamily="66" charset="0"/>
            </a:rPr>
            <a:t>Benlik saygıları artar.</a:t>
          </a:r>
        </a:p>
      </dgm:t>
    </dgm:pt>
    <dgm:pt modelId="{0035C0AE-509A-4CCD-951C-7776298722A7}" type="parTrans" cxnId="{90938752-00F7-4AD7-A86E-33AC32D27363}">
      <dgm:prSet/>
      <dgm:spPr/>
      <dgm:t>
        <a:bodyPr/>
        <a:lstStyle/>
        <a:p>
          <a:endParaRPr lang="tr-TR" sz="1400" b="1">
            <a:solidFill>
              <a:schemeClr val="tx1"/>
            </a:solidFill>
            <a:latin typeface="Comic Sans MS" panose="030F0702030302020204" pitchFamily="66" charset="0"/>
          </a:endParaRPr>
        </a:p>
      </dgm:t>
    </dgm:pt>
    <dgm:pt modelId="{AFE5A577-659A-486C-9CD2-84A599A0EF48}" type="sibTrans" cxnId="{90938752-00F7-4AD7-A86E-33AC32D27363}">
      <dgm:prSet custT="1"/>
      <dgm:spPr/>
      <dgm:t>
        <a:bodyPr/>
        <a:lstStyle/>
        <a:p>
          <a:endParaRPr lang="tr-TR" sz="1400" b="1">
            <a:solidFill>
              <a:schemeClr val="tx1"/>
            </a:solidFill>
            <a:latin typeface="Comic Sans MS" panose="030F0702030302020204" pitchFamily="66" charset="0"/>
          </a:endParaRPr>
        </a:p>
      </dgm:t>
    </dgm:pt>
    <dgm:pt modelId="{4EC17CC3-0BDD-4959-B4FB-E16154552FDA}">
      <dgm:prSet custT="1"/>
      <dgm:spPr/>
      <dgm:t>
        <a:bodyPr/>
        <a:lstStyle/>
        <a:p>
          <a:r>
            <a:rPr lang="tr-TR" sz="1600" b="1">
              <a:solidFill>
                <a:schemeClr val="tx1"/>
              </a:solidFill>
              <a:latin typeface="Comic Sans MS" panose="030F0702030302020204" pitchFamily="66" charset="0"/>
            </a:rPr>
            <a:t>Akademik kazanımları olumlu yönde etkilenir.</a:t>
          </a:r>
          <a:endParaRPr lang="tr-TR" sz="1600" b="1" dirty="0">
            <a:solidFill>
              <a:schemeClr val="tx1"/>
            </a:solidFill>
            <a:latin typeface="Comic Sans MS" panose="030F0702030302020204" pitchFamily="66" charset="0"/>
          </a:endParaRPr>
        </a:p>
      </dgm:t>
    </dgm:pt>
    <dgm:pt modelId="{CBA8F1C3-A833-4042-8747-963814B046EF}" type="parTrans" cxnId="{5A52C5E3-6117-4720-B995-F31753F71D71}">
      <dgm:prSet/>
      <dgm:spPr/>
      <dgm:t>
        <a:bodyPr/>
        <a:lstStyle/>
        <a:p>
          <a:endParaRPr lang="tr-TR" sz="1400" b="1">
            <a:solidFill>
              <a:schemeClr val="tx1"/>
            </a:solidFill>
            <a:latin typeface="Comic Sans MS" panose="030F0702030302020204" pitchFamily="66" charset="0"/>
          </a:endParaRPr>
        </a:p>
      </dgm:t>
    </dgm:pt>
    <dgm:pt modelId="{A50C362F-4383-4F43-AD56-40DF6A42D21B}" type="sibTrans" cxnId="{5A52C5E3-6117-4720-B995-F31753F71D71}">
      <dgm:prSet custT="1"/>
      <dgm:spPr/>
      <dgm:t>
        <a:bodyPr/>
        <a:lstStyle/>
        <a:p>
          <a:endParaRPr lang="tr-TR" sz="1400" b="1">
            <a:solidFill>
              <a:schemeClr val="tx1"/>
            </a:solidFill>
            <a:latin typeface="Comic Sans MS" panose="030F0702030302020204" pitchFamily="66" charset="0"/>
          </a:endParaRPr>
        </a:p>
      </dgm:t>
    </dgm:pt>
    <dgm:pt modelId="{54D3230A-9537-4378-87D1-4438490F4DA8}">
      <dgm:prSet custT="1"/>
      <dgm:spPr/>
      <dgm:t>
        <a:bodyPr/>
        <a:lstStyle/>
        <a:p>
          <a:r>
            <a:rPr lang="tr-TR" sz="1600" b="1">
              <a:solidFill>
                <a:schemeClr val="tx1"/>
              </a:solidFill>
              <a:latin typeface="Comic Sans MS" panose="030F0702030302020204" pitchFamily="66" charset="0"/>
            </a:rPr>
            <a:t>Akademik başarıları artar.</a:t>
          </a:r>
          <a:endParaRPr lang="tr-TR" sz="1600" b="1" dirty="0">
            <a:solidFill>
              <a:schemeClr val="tx1"/>
            </a:solidFill>
            <a:latin typeface="Comic Sans MS" panose="030F0702030302020204" pitchFamily="66" charset="0"/>
          </a:endParaRPr>
        </a:p>
      </dgm:t>
    </dgm:pt>
    <dgm:pt modelId="{07744B80-ED81-49FA-9C15-4CA208775219}" type="parTrans" cxnId="{12A517DE-5B60-45DC-BD93-13314C8FCE4E}">
      <dgm:prSet/>
      <dgm:spPr/>
      <dgm:t>
        <a:bodyPr/>
        <a:lstStyle/>
        <a:p>
          <a:endParaRPr lang="tr-TR" sz="1400" b="1">
            <a:solidFill>
              <a:schemeClr val="tx1"/>
            </a:solidFill>
            <a:latin typeface="Comic Sans MS" panose="030F0702030302020204" pitchFamily="66" charset="0"/>
          </a:endParaRPr>
        </a:p>
      </dgm:t>
    </dgm:pt>
    <dgm:pt modelId="{E0128E3B-FB61-4FC0-B9AE-46BE9B4A1559}" type="sibTrans" cxnId="{12A517DE-5B60-45DC-BD93-13314C8FCE4E}">
      <dgm:prSet/>
      <dgm:spPr/>
      <dgm:t>
        <a:bodyPr/>
        <a:lstStyle/>
        <a:p>
          <a:endParaRPr lang="tr-TR" sz="1400" b="1">
            <a:solidFill>
              <a:schemeClr val="tx1"/>
            </a:solidFill>
            <a:latin typeface="Comic Sans MS" panose="030F0702030302020204" pitchFamily="66" charset="0"/>
          </a:endParaRPr>
        </a:p>
      </dgm:t>
    </dgm:pt>
    <dgm:pt modelId="{8659C167-D338-47D4-9601-A5EE69795CC6}">
      <dgm:prSet custT="1"/>
      <dgm:spPr/>
      <dgm:t>
        <a:bodyPr/>
        <a:lstStyle/>
        <a:p>
          <a:r>
            <a:rPr lang="tr-TR" sz="1600" b="1" dirty="0">
              <a:solidFill>
                <a:schemeClr val="tx1"/>
              </a:solidFill>
              <a:latin typeface="Comic Sans MS" panose="030F0702030302020204" pitchFamily="66" charset="0"/>
            </a:rPr>
            <a:t>Ait olma duyguları gelişir.</a:t>
          </a:r>
        </a:p>
      </dgm:t>
    </dgm:pt>
    <dgm:pt modelId="{BCBC576E-06F7-4694-AB68-6110B03F8AFE}" type="sibTrans" cxnId="{5E27D1FF-EC33-421E-93E0-44A692064793}">
      <dgm:prSet custT="1"/>
      <dgm:spPr/>
      <dgm:t>
        <a:bodyPr/>
        <a:lstStyle/>
        <a:p>
          <a:endParaRPr lang="tr-TR" sz="1400" b="1">
            <a:solidFill>
              <a:schemeClr val="tx1"/>
            </a:solidFill>
            <a:latin typeface="Comic Sans MS" panose="030F0702030302020204" pitchFamily="66" charset="0"/>
          </a:endParaRPr>
        </a:p>
      </dgm:t>
    </dgm:pt>
    <dgm:pt modelId="{B3887018-BC80-4FAB-9346-16988E1E50F4}" type="parTrans" cxnId="{5E27D1FF-EC33-421E-93E0-44A692064793}">
      <dgm:prSet/>
      <dgm:spPr/>
      <dgm:t>
        <a:bodyPr/>
        <a:lstStyle/>
        <a:p>
          <a:endParaRPr lang="tr-TR" sz="1400" b="1">
            <a:solidFill>
              <a:schemeClr val="tx1"/>
            </a:solidFill>
            <a:latin typeface="Comic Sans MS" panose="030F0702030302020204" pitchFamily="66" charset="0"/>
          </a:endParaRPr>
        </a:p>
      </dgm:t>
    </dgm:pt>
    <dgm:pt modelId="{A11C5B30-0BFD-4C70-B253-55D86CEB557D}">
      <dgm:prSet custT="1"/>
      <dgm:spPr/>
      <dgm:t>
        <a:bodyPr/>
        <a:lstStyle/>
        <a:p>
          <a:r>
            <a:rPr lang="tr-TR" sz="1600" b="1">
              <a:solidFill>
                <a:schemeClr val="tx1"/>
              </a:solidFill>
              <a:latin typeface="Comic Sans MS" panose="030F0702030302020204" pitchFamily="66" charset="0"/>
            </a:rPr>
            <a:t>Bu birliktelik ise akran etkileşimini ön plana geçirir.</a:t>
          </a:r>
          <a:endParaRPr lang="tr-TR" sz="1600" b="1" dirty="0">
            <a:solidFill>
              <a:schemeClr val="tx1"/>
            </a:solidFill>
            <a:latin typeface="Comic Sans MS" panose="030F0702030302020204" pitchFamily="66" charset="0"/>
          </a:endParaRPr>
        </a:p>
      </dgm:t>
    </dgm:pt>
    <dgm:pt modelId="{AB5902E3-D4C4-48DC-A44C-053918DE6E3F}" type="sibTrans" cxnId="{12E4BDD1-7585-468A-889D-BE317F560E38}">
      <dgm:prSet custT="1"/>
      <dgm:spPr/>
      <dgm:t>
        <a:bodyPr/>
        <a:lstStyle/>
        <a:p>
          <a:endParaRPr lang="tr-TR" sz="1400" b="1">
            <a:solidFill>
              <a:schemeClr val="tx1"/>
            </a:solidFill>
            <a:latin typeface="Comic Sans MS" panose="030F0702030302020204" pitchFamily="66" charset="0"/>
          </a:endParaRPr>
        </a:p>
      </dgm:t>
    </dgm:pt>
    <dgm:pt modelId="{935AE019-CCFA-4CB2-AC9D-F1A580177324}" type="parTrans" cxnId="{12E4BDD1-7585-468A-889D-BE317F560E38}">
      <dgm:prSet/>
      <dgm:spPr/>
      <dgm:t>
        <a:bodyPr/>
        <a:lstStyle/>
        <a:p>
          <a:endParaRPr lang="tr-TR" sz="1400" b="1">
            <a:solidFill>
              <a:schemeClr val="tx1"/>
            </a:solidFill>
            <a:latin typeface="Comic Sans MS" panose="030F0702030302020204" pitchFamily="66" charset="0"/>
          </a:endParaRPr>
        </a:p>
      </dgm:t>
    </dgm:pt>
    <dgm:pt modelId="{8E4C3F5B-D614-44DD-9054-DE2D9072C1C1}">
      <dgm:prSet custT="1"/>
      <dgm:spPr/>
      <dgm:t>
        <a:bodyPr/>
        <a:lstStyle/>
        <a:p>
          <a:r>
            <a:rPr lang="tr-TR" sz="1600" b="1" dirty="0">
              <a:solidFill>
                <a:schemeClr val="tx1"/>
              </a:solidFill>
              <a:latin typeface="Comic Sans MS" panose="030F0702030302020204" pitchFamily="66" charset="0"/>
            </a:rPr>
            <a:t> Akran eğitimi aracılığıyla özel gereksinime sahip olan çocukların çevreleriyle iletişim ve etkileşime geçme şansları artar. </a:t>
          </a:r>
        </a:p>
      </dgm:t>
    </dgm:pt>
    <dgm:pt modelId="{FA4E1CA8-2812-4D4F-9E02-1B01D60643D3}" type="parTrans" cxnId="{7CF70B97-7191-42F0-B453-2B0515F53E26}">
      <dgm:prSet/>
      <dgm:spPr/>
      <dgm:t>
        <a:bodyPr/>
        <a:lstStyle/>
        <a:p>
          <a:endParaRPr lang="tr-TR" sz="1400" b="1">
            <a:solidFill>
              <a:schemeClr val="tx1"/>
            </a:solidFill>
            <a:latin typeface="Comic Sans MS" panose="030F0702030302020204" pitchFamily="66" charset="0"/>
          </a:endParaRPr>
        </a:p>
      </dgm:t>
    </dgm:pt>
    <dgm:pt modelId="{411BA057-6BDF-42ED-81C3-CB6F69265356}" type="sibTrans" cxnId="{7CF70B97-7191-42F0-B453-2B0515F53E26}">
      <dgm:prSet custT="1"/>
      <dgm:spPr/>
      <dgm:t>
        <a:bodyPr/>
        <a:lstStyle/>
        <a:p>
          <a:endParaRPr lang="tr-TR" sz="1400" b="1">
            <a:solidFill>
              <a:schemeClr val="tx1"/>
            </a:solidFill>
            <a:latin typeface="Comic Sans MS" panose="030F0702030302020204" pitchFamily="66" charset="0"/>
          </a:endParaRPr>
        </a:p>
      </dgm:t>
    </dgm:pt>
    <dgm:pt modelId="{79E2DB02-4551-4560-A832-F1739EA161A9}">
      <dgm:prSet custT="1"/>
      <dgm:spPr/>
      <dgm:t>
        <a:bodyPr/>
        <a:lstStyle/>
        <a:p>
          <a:r>
            <a:rPr lang="tr-TR" sz="1600" b="1" dirty="0">
              <a:solidFill>
                <a:schemeClr val="tx1"/>
              </a:solidFill>
              <a:latin typeface="Comic Sans MS" panose="030F0702030302020204" pitchFamily="66" charset="0"/>
            </a:rPr>
            <a:t>Bu şekilde de başta dil gelişimleri olmak üzere sosyal- duygusal ve bilişsel gelişimleri desteklenir.</a:t>
          </a:r>
        </a:p>
      </dgm:t>
    </dgm:pt>
    <dgm:pt modelId="{09F3F70E-B1F5-4BE2-8A94-6C0826D22E7A}" type="parTrans" cxnId="{FA857CBD-12FD-4F5E-8EA6-CC677084CDD6}">
      <dgm:prSet/>
      <dgm:spPr/>
      <dgm:t>
        <a:bodyPr/>
        <a:lstStyle/>
        <a:p>
          <a:endParaRPr lang="tr-TR" sz="1400" b="1">
            <a:solidFill>
              <a:schemeClr val="tx1"/>
            </a:solidFill>
            <a:latin typeface="Comic Sans MS" panose="030F0702030302020204" pitchFamily="66" charset="0"/>
          </a:endParaRPr>
        </a:p>
      </dgm:t>
    </dgm:pt>
    <dgm:pt modelId="{9851D429-EF4B-4EDD-87F5-A6F306BCE9FD}" type="sibTrans" cxnId="{FA857CBD-12FD-4F5E-8EA6-CC677084CDD6}">
      <dgm:prSet custT="1"/>
      <dgm:spPr/>
      <dgm:t>
        <a:bodyPr/>
        <a:lstStyle/>
        <a:p>
          <a:endParaRPr lang="tr-TR" sz="1400" b="1">
            <a:solidFill>
              <a:schemeClr val="tx1"/>
            </a:solidFill>
            <a:latin typeface="Comic Sans MS" panose="030F0702030302020204" pitchFamily="66" charset="0"/>
          </a:endParaRPr>
        </a:p>
      </dgm:t>
    </dgm:pt>
    <dgm:pt modelId="{E1BFCAC7-CD82-4233-8825-5DF6C0B14FBF}" type="pres">
      <dgm:prSet presAssocID="{E181666D-7C4A-45FF-BBC4-1BB4DBCC60EE}" presName="diagram" presStyleCnt="0">
        <dgm:presLayoutVars>
          <dgm:dir/>
          <dgm:resizeHandles val="exact"/>
        </dgm:presLayoutVars>
      </dgm:prSet>
      <dgm:spPr/>
    </dgm:pt>
    <dgm:pt modelId="{B06EB5DF-1FB5-428B-B52A-EDB5DBAE079E}" type="pres">
      <dgm:prSet presAssocID="{9C4F55B9-4BC2-48A6-8A73-14E0A881290F}" presName="node" presStyleLbl="node1" presStyleIdx="0" presStyleCnt="8" custScaleX="208950" custScaleY="144430" custLinFactNeighborX="-28845" custLinFactNeighborY="73391">
        <dgm:presLayoutVars>
          <dgm:bulletEnabled val="1"/>
        </dgm:presLayoutVars>
      </dgm:prSet>
      <dgm:spPr/>
    </dgm:pt>
    <dgm:pt modelId="{C5D6B305-79DE-4B2B-B9CE-557D2C394CE5}" type="pres">
      <dgm:prSet presAssocID="{A97781CF-D887-42E7-85DC-9A107FA11918}" presName="sibTrans" presStyleLbl="sibTrans2D1" presStyleIdx="0" presStyleCnt="7"/>
      <dgm:spPr/>
    </dgm:pt>
    <dgm:pt modelId="{B0F9026C-4F0A-4140-ADEA-E88B6725A9DA}" type="pres">
      <dgm:prSet presAssocID="{A97781CF-D887-42E7-85DC-9A107FA11918}" presName="connectorText" presStyleLbl="sibTrans2D1" presStyleIdx="0" presStyleCnt="7"/>
      <dgm:spPr/>
    </dgm:pt>
    <dgm:pt modelId="{C865ABB4-D85A-4DF6-BB41-BF845C3FEDCA}" type="pres">
      <dgm:prSet presAssocID="{A11C5B30-0BFD-4C70-B253-55D86CEB557D}" presName="node" presStyleLbl="node1" presStyleIdx="1" presStyleCnt="8" custLinFactNeighborX="-18933" custLinFactNeighborY="60954">
        <dgm:presLayoutVars>
          <dgm:bulletEnabled val="1"/>
        </dgm:presLayoutVars>
      </dgm:prSet>
      <dgm:spPr/>
    </dgm:pt>
    <dgm:pt modelId="{9A40F45C-4D7A-4A8A-8009-837FF2C89C06}" type="pres">
      <dgm:prSet presAssocID="{AB5902E3-D4C4-48DC-A44C-053918DE6E3F}" presName="sibTrans" presStyleLbl="sibTrans2D1" presStyleIdx="1" presStyleCnt="7"/>
      <dgm:spPr/>
    </dgm:pt>
    <dgm:pt modelId="{3D16A6B7-67AD-4740-9E4F-B7D8553B8AC4}" type="pres">
      <dgm:prSet presAssocID="{AB5902E3-D4C4-48DC-A44C-053918DE6E3F}" presName="connectorText" presStyleLbl="sibTrans2D1" presStyleIdx="1" presStyleCnt="7"/>
      <dgm:spPr/>
    </dgm:pt>
    <dgm:pt modelId="{E78895CC-B7F2-4155-92A3-26F7475F9CDA}" type="pres">
      <dgm:prSet presAssocID="{8E4C3F5B-D614-44DD-9054-DE2D9072C1C1}" presName="node" presStyleLbl="node1" presStyleIdx="2" presStyleCnt="8" custScaleX="113942" custScaleY="188250" custLinFactY="15517" custLinFactNeighborX="4274" custLinFactNeighborY="100000">
        <dgm:presLayoutVars>
          <dgm:bulletEnabled val="1"/>
        </dgm:presLayoutVars>
      </dgm:prSet>
      <dgm:spPr/>
    </dgm:pt>
    <dgm:pt modelId="{D1DDCB55-3587-4E10-9C2E-E6C99E5231B8}" type="pres">
      <dgm:prSet presAssocID="{411BA057-6BDF-42ED-81C3-CB6F69265356}" presName="sibTrans" presStyleLbl="sibTrans2D1" presStyleIdx="2" presStyleCnt="7"/>
      <dgm:spPr/>
    </dgm:pt>
    <dgm:pt modelId="{D52FD436-4AB9-4BD1-A22E-18DC8EE7806D}" type="pres">
      <dgm:prSet presAssocID="{411BA057-6BDF-42ED-81C3-CB6F69265356}" presName="connectorText" presStyleLbl="sibTrans2D1" presStyleIdx="2" presStyleCnt="7"/>
      <dgm:spPr/>
    </dgm:pt>
    <dgm:pt modelId="{3A48930A-E38B-4789-A9BE-F7C0401F51BB}" type="pres">
      <dgm:prSet presAssocID="{79E2DB02-4551-4560-A832-F1739EA161A9}" presName="node" presStyleLbl="node1" presStyleIdx="3" presStyleCnt="8" custScaleX="120913" custScaleY="150467" custLinFactY="44941" custLinFactNeighborX="23304" custLinFactNeighborY="100000">
        <dgm:presLayoutVars>
          <dgm:bulletEnabled val="1"/>
        </dgm:presLayoutVars>
      </dgm:prSet>
      <dgm:spPr/>
    </dgm:pt>
    <dgm:pt modelId="{FB55FB94-6DBD-41F0-B291-04ED0E880B72}" type="pres">
      <dgm:prSet presAssocID="{9851D429-EF4B-4EDD-87F5-A6F306BCE9FD}" presName="sibTrans" presStyleLbl="sibTrans2D1" presStyleIdx="3" presStyleCnt="7"/>
      <dgm:spPr/>
    </dgm:pt>
    <dgm:pt modelId="{4BC6D314-1567-4ACE-9DF8-D64AB219DDAB}" type="pres">
      <dgm:prSet presAssocID="{9851D429-EF4B-4EDD-87F5-A6F306BCE9FD}" presName="connectorText" presStyleLbl="sibTrans2D1" presStyleIdx="3" presStyleCnt="7"/>
      <dgm:spPr/>
    </dgm:pt>
    <dgm:pt modelId="{ACFA5558-75DC-4FA6-B0F8-8CAA90DF2C76}" type="pres">
      <dgm:prSet presAssocID="{8659C167-D338-47D4-9601-A5EE69795CC6}" presName="node" presStyleLbl="node1" presStyleIdx="4" presStyleCnt="8" custScaleY="140079" custLinFactY="12949" custLinFactNeighborX="6535" custLinFactNeighborY="100000">
        <dgm:presLayoutVars>
          <dgm:bulletEnabled val="1"/>
        </dgm:presLayoutVars>
      </dgm:prSet>
      <dgm:spPr/>
    </dgm:pt>
    <dgm:pt modelId="{16DA3738-61B4-44DC-A040-DAB1CE4AFB2C}" type="pres">
      <dgm:prSet presAssocID="{BCBC576E-06F7-4694-AB68-6110B03F8AFE}" presName="sibTrans" presStyleLbl="sibTrans2D1" presStyleIdx="4" presStyleCnt="7"/>
      <dgm:spPr/>
    </dgm:pt>
    <dgm:pt modelId="{B7A92C0E-85A5-4287-96A7-5444018D92A8}" type="pres">
      <dgm:prSet presAssocID="{BCBC576E-06F7-4694-AB68-6110B03F8AFE}" presName="connectorText" presStyleLbl="sibTrans2D1" presStyleIdx="4" presStyleCnt="7"/>
      <dgm:spPr/>
    </dgm:pt>
    <dgm:pt modelId="{80310B8F-86B0-4207-88B9-7C7E45C4D3EB}" type="pres">
      <dgm:prSet presAssocID="{F49443E0-5184-40EF-8E0D-F4477ABBF0D4}" presName="node" presStyleLbl="node1" presStyleIdx="5" presStyleCnt="8" custScaleY="140079" custLinFactNeighborX="-18273" custLinFactNeighborY="45954">
        <dgm:presLayoutVars>
          <dgm:bulletEnabled val="1"/>
        </dgm:presLayoutVars>
      </dgm:prSet>
      <dgm:spPr/>
    </dgm:pt>
    <dgm:pt modelId="{11098E0B-F99D-4FE2-8591-7B6CE97EF535}" type="pres">
      <dgm:prSet presAssocID="{AFE5A577-659A-486C-9CD2-84A599A0EF48}" presName="sibTrans" presStyleLbl="sibTrans2D1" presStyleIdx="5" presStyleCnt="7"/>
      <dgm:spPr/>
    </dgm:pt>
    <dgm:pt modelId="{DA3C2386-D719-4A6A-BEDE-4148A1C285F1}" type="pres">
      <dgm:prSet presAssocID="{AFE5A577-659A-486C-9CD2-84A599A0EF48}" presName="connectorText" presStyleLbl="sibTrans2D1" presStyleIdx="5" presStyleCnt="7"/>
      <dgm:spPr/>
    </dgm:pt>
    <dgm:pt modelId="{D5D9AC81-63C2-4B5B-A1B9-D779D1539A99}" type="pres">
      <dgm:prSet presAssocID="{4EC17CC3-0BDD-4959-B4FB-E16154552FDA}" presName="node" presStyleLbl="node1" presStyleIdx="6" presStyleCnt="8" custScaleY="140079" custLinFactNeighborX="-58667" custLinFactNeighborY="-7642">
        <dgm:presLayoutVars>
          <dgm:bulletEnabled val="1"/>
        </dgm:presLayoutVars>
      </dgm:prSet>
      <dgm:spPr/>
    </dgm:pt>
    <dgm:pt modelId="{D8BCB75E-C596-41B6-A73C-CDE0A2D19F70}" type="pres">
      <dgm:prSet presAssocID="{A50C362F-4383-4F43-AD56-40DF6A42D21B}" presName="sibTrans" presStyleLbl="sibTrans2D1" presStyleIdx="6" presStyleCnt="7"/>
      <dgm:spPr/>
    </dgm:pt>
    <dgm:pt modelId="{79AC0AC6-140F-434A-BA6E-CDA950B12BBA}" type="pres">
      <dgm:prSet presAssocID="{A50C362F-4383-4F43-AD56-40DF6A42D21B}" presName="connectorText" presStyleLbl="sibTrans2D1" presStyleIdx="6" presStyleCnt="7"/>
      <dgm:spPr/>
    </dgm:pt>
    <dgm:pt modelId="{CD040679-44EE-45FF-8FD4-FAD0F0ECCEE3}" type="pres">
      <dgm:prSet presAssocID="{54D3230A-9537-4378-87D1-4438490F4DA8}" presName="node" presStyleLbl="node1" presStyleIdx="7" presStyleCnt="8" custScaleY="140079" custLinFactNeighborX="17215" custLinFactNeighborY="-13452">
        <dgm:presLayoutVars>
          <dgm:bulletEnabled val="1"/>
        </dgm:presLayoutVars>
      </dgm:prSet>
      <dgm:spPr/>
    </dgm:pt>
  </dgm:ptLst>
  <dgm:cxnLst>
    <dgm:cxn modelId="{1B0E9006-F89D-47C3-B978-3494F9FDEFDB}" type="presOf" srcId="{79E2DB02-4551-4560-A832-F1739EA161A9}" destId="{3A48930A-E38B-4789-A9BE-F7C0401F51BB}" srcOrd="0" destOrd="0" presId="urn:microsoft.com/office/officeart/2005/8/layout/process5"/>
    <dgm:cxn modelId="{A5C44807-AE19-4F46-991D-25CFC981AB61}" type="presOf" srcId="{9C4F55B9-4BC2-48A6-8A73-14E0A881290F}" destId="{B06EB5DF-1FB5-428B-B52A-EDB5DBAE079E}" srcOrd="0" destOrd="0" presId="urn:microsoft.com/office/officeart/2005/8/layout/process5"/>
    <dgm:cxn modelId="{C0B85D08-8464-41B5-84C6-0DB350D94DA0}" type="presOf" srcId="{E181666D-7C4A-45FF-BBC4-1BB4DBCC60EE}" destId="{E1BFCAC7-CD82-4233-8825-5DF6C0B14FBF}" srcOrd="0" destOrd="0" presId="urn:microsoft.com/office/officeart/2005/8/layout/process5"/>
    <dgm:cxn modelId="{4E460209-D9E5-4506-9EE1-3FCB62E4C838}" type="presOf" srcId="{8E4C3F5B-D614-44DD-9054-DE2D9072C1C1}" destId="{E78895CC-B7F2-4155-92A3-26F7475F9CDA}" srcOrd="0" destOrd="0" presId="urn:microsoft.com/office/officeart/2005/8/layout/process5"/>
    <dgm:cxn modelId="{7B1D410D-A4A2-4417-8CA0-86DE0FA2FA84}" type="presOf" srcId="{A11C5B30-0BFD-4C70-B253-55D86CEB557D}" destId="{C865ABB4-D85A-4DF6-BB41-BF845C3FEDCA}" srcOrd="0" destOrd="0" presId="urn:microsoft.com/office/officeart/2005/8/layout/process5"/>
    <dgm:cxn modelId="{FD36380F-E34A-4B3E-955B-887DF7DDB1B0}" type="presOf" srcId="{AB5902E3-D4C4-48DC-A44C-053918DE6E3F}" destId="{3D16A6B7-67AD-4740-9E4F-B7D8553B8AC4}" srcOrd="1" destOrd="0" presId="urn:microsoft.com/office/officeart/2005/8/layout/process5"/>
    <dgm:cxn modelId="{D94F450F-AC84-46FE-A730-2BF0ACEBE9C7}" type="presOf" srcId="{BCBC576E-06F7-4694-AB68-6110B03F8AFE}" destId="{B7A92C0E-85A5-4287-96A7-5444018D92A8}" srcOrd="1" destOrd="0" presId="urn:microsoft.com/office/officeart/2005/8/layout/process5"/>
    <dgm:cxn modelId="{6113AE13-15C4-4C22-A629-5F2126CB64B9}" type="presOf" srcId="{AFE5A577-659A-486C-9CD2-84A599A0EF48}" destId="{11098E0B-F99D-4FE2-8591-7B6CE97EF535}" srcOrd="0" destOrd="0" presId="urn:microsoft.com/office/officeart/2005/8/layout/process5"/>
    <dgm:cxn modelId="{EE623528-9B29-4C84-A6F0-A3BF353B047D}" type="presOf" srcId="{A97781CF-D887-42E7-85DC-9A107FA11918}" destId="{C5D6B305-79DE-4B2B-B9CE-557D2C394CE5}" srcOrd="0" destOrd="0" presId="urn:microsoft.com/office/officeart/2005/8/layout/process5"/>
    <dgm:cxn modelId="{1ED4482C-D93C-4B12-AE00-885CDAB8D54F}" type="presOf" srcId="{9851D429-EF4B-4EDD-87F5-A6F306BCE9FD}" destId="{FB55FB94-6DBD-41F0-B291-04ED0E880B72}" srcOrd="0" destOrd="0" presId="urn:microsoft.com/office/officeart/2005/8/layout/process5"/>
    <dgm:cxn modelId="{90AA4B3F-D4AE-4B23-BF06-9372192D586A}" type="presOf" srcId="{F49443E0-5184-40EF-8E0D-F4477ABBF0D4}" destId="{80310B8F-86B0-4207-88B9-7C7E45C4D3EB}" srcOrd="0" destOrd="0" presId="urn:microsoft.com/office/officeart/2005/8/layout/process5"/>
    <dgm:cxn modelId="{B6ED8B4A-7160-4DA8-BC8B-93FDA958F98C}" type="presOf" srcId="{411BA057-6BDF-42ED-81C3-CB6F69265356}" destId="{D52FD436-4AB9-4BD1-A22E-18DC8EE7806D}" srcOrd="1" destOrd="0" presId="urn:microsoft.com/office/officeart/2005/8/layout/process5"/>
    <dgm:cxn modelId="{90938752-00F7-4AD7-A86E-33AC32D27363}" srcId="{E181666D-7C4A-45FF-BBC4-1BB4DBCC60EE}" destId="{F49443E0-5184-40EF-8E0D-F4477ABBF0D4}" srcOrd="5" destOrd="0" parTransId="{0035C0AE-509A-4CCD-951C-7776298722A7}" sibTransId="{AFE5A577-659A-486C-9CD2-84A599A0EF48}"/>
    <dgm:cxn modelId="{5483F06B-24D7-4C53-86C2-57F3E15E03FB}" type="presOf" srcId="{9851D429-EF4B-4EDD-87F5-A6F306BCE9FD}" destId="{4BC6D314-1567-4ACE-9DF8-D64AB219DDAB}" srcOrd="1" destOrd="0" presId="urn:microsoft.com/office/officeart/2005/8/layout/process5"/>
    <dgm:cxn modelId="{896F0885-FE21-4252-BF97-F706206331A7}" type="presOf" srcId="{411BA057-6BDF-42ED-81C3-CB6F69265356}" destId="{D1DDCB55-3587-4E10-9C2E-E6C99E5231B8}" srcOrd="0" destOrd="0" presId="urn:microsoft.com/office/officeart/2005/8/layout/process5"/>
    <dgm:cxn modelId="{58EE1088-6EF6-4230-8DFD-8917FAA53A47}" type="presOf" srcId="{BCBC576E-06F7-4694-AB68-6110B03F8AFE}" destId="{16DA3738-61B4-44DC-A040-DAB1CE4AFB2C}" srcOrd="0" destOrd="0" presId="urn:microsoft.com/office/officeart/2005/8/layout/process5"/>
    <dgm:cxn modelId="{4015B08A-7E94-4A32-A0D5-AB5B7EBE7A6C}" type="presOf" srcId="{AFE5A577-659A-486C-9CD2-84A599A0EF48}" destId="{DA3C2386-D719-4A6A-BEDE-4148A1C285F1}" srcOrd="1" destOrd="0" presId="urn:microsoft.com/office/officeart/2005/8/layout/process5"/>
    <dgm:cxn modelId="{7CF70B97-7191-42F0-B453-2B0515F53E26}" srcId="{E181666D-7C4A-45FF-BBC4-1BB4DBCC60EE}" destId="{8E4C3F5B-D614-44DD-9054-DE2D9072C1C1}" srcOrd="2" destOrd="0" parTransId="{FA4E1CA8-2812-4D4F-9E02-1B01D60643D3}" sibTransId="{411BA057-6BDF-42ED-81C3-CB6F69265356}"/>
    <dgm:cxn modelId="{5B2BA79E-C93E-4B6A-895D-041EA8F0C264}" type="presOf" srcId="{A50C362F-4383-4F43-AD56-40DF6A42D21B}" destId="{D8BCB75E-C596-41B6-A73C-CDE0A2D19F70}" srcOrd="0" destOrd="0" presId="urn:microsoft.com/office/officeart/2005/8/layout/process5"/>
    <dgm:cxn modelId="{FA857CBD-12FD-4F5E-8EA6-CC677084CDD6}" srcId="{E181666D-7C4A-45FF-BBC4-1BB4DBCC60EE}" destId="{79E2DB02-4551-4560-A832-F1739EA161A9}" srcOrd="3" destOrd="0" parTransId="{09F3F70E-B1F5-4BE2-8A94-6C0826D22E7A}" sibTransId="{9851D429-EF4B-4EDD-87F5-A6F306BCE9FD}"/>
    <dgm:cxn modelId="{55DB6FCA-286E-446C-94CD-7325A357647E}" type="presOf" srcId="{54D3230A-9537-4378-87D1-4438490F4DA8}" destId="{CD040679-44EE-45FF-8FD4-FAD0F0ECCEE3}" srcOrd="0" destOrd="0" presId="urn:microsoft.com/office/officeart/2005/8/layout/process5"/>
    <dgm:cxn modelId="{12E4BDD1-7585-468A-889D-BE317F560E38}" srcId="{E181666D-7C4A-45FF-BBC4-1BB4DBCC60EE}" destId="{A11C5B30-0BFD-4C70-B253-55D86CEB557D}" srcOrd="1" destOrd="0" parTransId="{935AE019-CCFA-4CB2-AC9D-F1A580177324}" sibTransId="{AB5902E3-D4C4-48DC-A44C-053918DE6E3F}"/>
    <dgm:cxn modelId="{55F8A8D5-14DD-4C1D-BF2A-383F9498225D}" type="presOf" srcId="{4EC17CC3-0BDD-4959-B4FB-E16154552FDA}" destId="{D5D9AC81-63C2-4B5B-A1B9-D779D1539A99}" srcOrd="0" destOrd="0" presId="urn:microsoft.com/office/officeart/2005/8/layout/process5"/>
    <dgm:cxn modelId="{2227B4D8-D6B1-48BC-829A-AA06BEB48E1B}" type="presOf" srcId="{AB5902E3-D4C4-48DC-A44C-053918DE6E3F}" destId="{9A40F45C-4D7A-4A8A-8009-837FF2C89C06}" srcOrd="0" destOrd="0" presId="urn:microsoft.com/office/officeart/2005/8/layout/process5"/>
    <dgm:cxn modelId="{78D4CDD8-80B8-4D7E-8CFF-3C9E0825A2CA}" type="presOf" srcId="{A97781CF-D887-42E7-85DC-9A107FA11918}" destId="{B0F9026C-4F0A-4140-ADEA-E88B6725A9DA}" srcOrd="1" destOrd="0" presId="urn:microsoft.com/office/officeart/2005/8/layout/process5"/>
    <dgm:cxn modelId="{12A517DE-5B60-45DC-BD93-13314C8FCE4E}" srcId="{E181666D-7C4A-45FF-BBC4-1BB4DBCC60EE}" destId="{54D3230A-9537-4378-87D1-4438490F4DA8}" srcOrd="7" destOrd="0" parTransId="{07744B80-ED81-49FA-9C15-4CA208775219}" sibTransId="{E0128E3B-FB61-4FC0-B9AE-46BE9B4A1559}"/>
    <dgm:cxn modelId="{5A52C5E3-6117-4720-B995-F31753F71D71}" srcId="{E181666D-7C4A-45FF-BBC4-1BB4DBCC60EE}" destId="{4EC17CC3-0BDD-4959-B4FB-E16154552FDA}" srcOrd="6" destOrd="0" parTransId="{CBA8F1C3-A833-4042-8747-963814B046EF}" sibTransId="{A50C362F-4383-4F43-AD56-40DF6A42D21B}"/>
    <dgm:cxn modelId="{2E1BE9E9-9880-4934-95FA-39205EA18F0E}" type="presOf" srcId="{A50C362F-4383-4F43-AD56-40DF6A42D21B}" destId="{79AC0AC6-140F-434A-BA6E-CDA950B12BBA}" srcOrd="1" destOrd="0" presId="urn:microsoft.com/office/officeart/2005/8/layout/process5"/>
    <dgm:cxn modelId="{10C2BBF2-972C-43C8-A819-55338705BDBC}" srcId="{E181666D-7C4A-45FF-BBC4-1BB4DBCC60EE}" destId="{9C4F55B9-4BC2-48A6-8A73-14E0A881290F}" srcOrd="0" destOrd="0" parTransId="{B919A6FA-786C-4EDF-B3CA-F1CE7D6095D7}" sibTransId="{A97781CF-D887-42E7-85DC-9A107FA11918}"/>
    <dgm:cxn modelId="{FB31D8FB-4245-4490-8F14-317E36DDA00D}" type="presOf" srcId="{8659C167-D338-47D4-9601-A5EE69795CC6}" destId="{ACFA5558-75DC-4FA6-B0F8-8CAA90DF2C76}" srcOrd="0" destOrd="0" presId="urn:microsoft.com/office/officeart/2005/8/layout/process5"/>
    <dgm:cxn modelId="{5E27D1FF-EC33-421E-93E0-44A692064793}" srcId="{E181666D-7C4A-45FF-BBC4-1BB4DBCC60EE}" destId="{8659C167-D338-47D4-9601-A5EE69795CC6}" srcOrd="4" destOrd="0" parTransId="{B3887018-BC80-4FAB-9346-16988E1E50F4}" sibTransId="{BCBC576E-06F7-4694-AB68-6110B03F8AFE}"/>
    <dgm:cxn modelId="{0268C7CD-C239-4ABC-8DDC-80B75C11D10B}" type="presParOf" srcId="{E1BFCAC7-CD82-4233-8825-5DF6C0B14FBF}" destId="{B06EB5DF-1FB5-428B-B52A-EDB5DBAE079E}" srcOrd="0" destOrd="0" presId="urn:microsoft.com/office/officeart/2005/8/layout/process5"/>
    <dgm:cxn modelId="{AD0E8D58-2360-4BA7-B093-DF373AC3BDCC}" type="presParOf" srcId="{E1BFCAC7-CD82-4233-8825-5DF6C0B14FBF}" destId="{C5D6B305-79DE-4B2B-B9CE-557D2C394CE5}" srcOrd="1" destOrd="0" presId="urn:microsoft.com/office/officeart/2005/8/layout/process5"/>
    <dgm:cxn modelId="{DA0C5AAD-34FD-4638-BD28-00D309BB1E96}" type="presParOf" srcId="{C5D6B305-79DE-4B2B-B9CE-557D2C394CE5}" destId="{B0F9026C-4F0A-4140-ADEA-E88B6725A9DA}" srcOrd="0" destOrd="0" presId="urn:microsoft.com/office/officeart/2005/8/layout/process5"/>
    <dgm:cxn modelId="{214B7B0A-337F-4BDF-B025-00FB85F1E5BB}" type="presParOf" srcId="{E1BFCAC7-CD82-4233-8825-5DF6C0B14FBF}" destId="{C865ABB4-D85A-4DF6-BB41-BF845C3FEDCA}" srcOrd="2" destOrd="0" presId="urn:microsoft.com/office/officeart/2005/8/layout/process5"/>
    <dgm:cxn modelId="{B0194793-C3FE-470A-A0E5-A58A6520EA15}" type="presParOf" srcId="{E1BFCAC7-CD82-4233-8825-5DF6C0B14FBF}" destId="{9A40F45C-4D7A-4A8A-8009-837FF2C89C06}" srcOrd="3" destOrd="0" presId="urn:microsoft.com/office/officeart/2005/8/layout/process5"/>
    <dgm:cxn modelId="{C0C75E9B-7891-4CFF-B1FA-70AF16666C78}" type="presParOf" srcId="{9A40F45C-4D7A-4A8A-8009-837FF2C89C06}" destId="{3D16A6B7-67AD-4740-9E4F-B7D8553B8AC4}" srcOrd="0" destOrd="0" presId="urn:microsoft.com/office/officeart/2005/8/layout/process5"/>
    <dgm:cxn modelId="{8DBBE12E-DD6A-4552-B905-9A38552CDAD7}" type="presParOf" srcId="{E1BFCAC7-CD82-4233-8825-5DF6C0B14FBF}" destId="{E78895CC-B7F2-4155-92A3-26F7475F9CDA}" srcOrd="4" destOrd="0" presId="urn:microsoft.com/office/officeart/2005/8/layout/process5"/>
    <dgm:cxn modelId="{9684E1E3-A171-41CA-AAC1-D2D6257EC135}" type="presParOf" srcId="{E1BFCAC7-CD82-4233-8825-5DF6C0B14FBF}" destId="{D1DDCB55-3587-4E10-9C2E-E6C99E5231B8}" srcOrd="5" destOrd="0" presId="urn:microsoft.com/office/officeart/2005/8/layout/process5"/>
    <dgm:cxn modelId="{6E39E7F7-BF10-4D73-AE4C-7C8515D0B7B5}" type="presParOf" srcId="{D1DDCB55-3587-4E10-9C2E-E6C99E5231B8}" destId="{D52FD436-4AB9-4BD1-A22E-18DC8EE7806D}" srcOrd="0" destOrd="0" presId="urn:microsoft.com/office/officeart/2005/8/layout/process5"/>
    <dgm:cxn modelId="{0726F530-3D5C-4BEE-A46B-EF254B100097}" type="presParOf" srcId="{E1BFCAC7-CD82-4233-8825-5DF6C0B14FBF}" destId="{3A48930A-E38B-4789-A9BE-F7C0401F51BB}" srcOrd="6" destOrd="0" presId="urn:microsoft.com/office/officeart/2005/8/layout/process5"/>
    <dgm:cxn modelId="{E2A0F2F0-983C-4A9D-833A-5C6DD2B4AB29}" type="presParOf" srcId="{E1BFCAC7-CD82-4233-8825-5DF6C0B14FBF}" destId="{FB55FB94-6DBD-41F0-B291-04ED0E880B72}" srcOrd="7" destOrd="0" presId="urn:microsoft.com/office/officeart/2005/8/layout/process5"/>
    <dgm:cxn modelId="{C1FB2689-7A8C-4C6C-B208-BE1D52B2DA88}" type="presParOf" srcId="{FB55FB94-6DBD-41F0-B291-04ED0E880B72}" destId="{4BC6D314-1567-4ACE-9DF8-D64AB219DDAB}" srcOrd="0" destOrd="0" presId="urn:microsoft.com/office/officeart/2005/8/layout/process5"/>
    <dgm:cxn modelId="{09AD95F4-DC44-4042-A5E1-8DAB09D12AEE}" type="presParOf" srcId="{E1BFCAC7-CD82-4233-8825-5DF6C0B14FBF}" destId="{ACFA5558-75DC-4FA6-B0F8-8CAA90DF2C76}" srcOrd="8" destOrd="0" presId="urn:microsoft.com/office/officeart/2005/8/layout/process5"/>
    <dgm:cxn modelId="{A8273FC5-0230-4FBF-80E0-C11B13F7CF4F}" type="presParOf" srcId="{E1BFCAC7-CD82-4233-8825-5DF6C0B14FBF}" destId="{16DA3738-61B4-44DC-A040-DAB1CE4AFB2C}" srcOrd="9" destOrd="0" presId="urn:microsoft.com/office/officeart/2005/8/layout/process5"/>
    <dgm:cxn modelId="{D7EF535C-B1E9-4EC5-BA1E-FDAC5890F3B5}" type="presParOf" srcId="{16DA3738-61B4-44DC-A040-DAB1CE4AFB2C}" destId="{B7A92C0E-85A5-4287-96A7-5444018D92A8}" srcOrd="0" destOrd="0" presId="urn:microsoft.com/office/officeart/2005/8/layout/process5"/>
    <dgm:cxn modelId="{5A3F6898-A58A-48FC-A336-94009D7A9891}" type="presParOf" srcId="{E1BFCAC7-CD82-4233-8825-5DF6C0B14FBF}" destId="{80310B8F-86B0-4207-88B9-7C7E45C4D3EB}" srcOrd="10" destOrd="0" presId="urn:microsoft.com/office/officeart/2005/8/layout/process5"/>
    <dgm:cxn modelId="{9C3C1D14-DB6A-460C-9D0A-2F5D78656FC5}" type="presParOf" srcId="{E1BFCAC7-CD82-4233-8825-5DF6C0B14FBF}" destId="{11098E0B-F99D-4FE2-8591-7B6CE97EF535}" srcOrd="11" destOrd="0" presId="urn:microsoft.com/office/officeart/2005/8/layout/process5"/>
    <dgm:cxn modelId="{115CED67-2736-4588-8989-B70F9C07E87C}" type="presParOf" srcId="{11098E0B-F99D-4FE2-8591-7B6CE97EF535}" destId="{DA3C2386-D719-4A6A-BEDE-4148A1C285F1}" srcOrd="0" destOrd="0" presId="urn:microsoft.com/office/officeart/2005/8/layout/process5"/>
    <dgm:cxn modelId="{6DA45716-C844-479F-9135-788817B362D8}" type="presParOf" srcId="{E1BFCAC7-CD82-4233-8825-5DF6C0B14FBF}" destId="{D5D9AC81-63C2-4B5B-A1B9-D779D1539A99}" srcOrd="12" destOrd="0" presId="urn:microsoft.com/office/officeart/2005/8/layout/process5"/>
    <dgm:cxn modelId="{DDF268F6-AA9C-4386-A80D-FB2AB3022374}" type="presParOf" srcId="{E1BFCAC7-CD82-4233-8825-5DF6C0B14FBF}" destId="{D8BCB75E-C596-41B6-A73C-CDE0A2D19F70}" srcOrd="13" destOrd="0" presId="urn:microsoft.com/office/officeart/2005/8/layout/process5"/>
    <dgm:cxn modelId="{C236A511-7FE4-489A-9DD3-206A94B9ECC3}" type="presParOf" srcId="{D8BCB75E-C596-41B6-A73C-CDE0A2D19F70}" destId="{79AC0AC6-140F-434A-BA6E-CDA950B12BBA}" srcOrd="0" destOrd="0" presId="urn:microsoft.com/office/officeart/2005/8/layout/process5"/>
    <dgm:cxn modelId="{D07CCC5B-B530-426E-9546-2C27B0161085}" type="presParOf" srcId="{E1BFCAC7-CD82-4233-8825-5DF6C0B14FBF}" destId="{CD040679-44EE-45FF-8FD4-FAD0F0ECCEE3}"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8F897F5-EF4E-40C4-80D8-323F9E8BC740}" type="doc">
      <dgm:prSet loTypeId="urn:microsoft.com/office/officeart/2005/8/layout/process1" loCatId="process" qsTypeId="urn:microsoft.com/office/officeart/2005/8/quickstyle/simple3" qsCatId="simple" csTypeId="urn:microsoft.com/office/officeart/2005/8/colors/accent1_2" csCatId="accent1" phldr="1"/>
      <dgm:spPr/>
    </dgm:pt>
    <dgm:pt modelId="{34B93A87-E273-45A5-8C04-78FAA5486277}">
      <dgm:prSet phldrT="[Metin]" custT="1"/>
      <dgm:spPr/>
      <dgm:t>
        <a:bodyPr/>
        <a:lstStyle/>
        <a:p>
          <a:pPr>
            <a:buFont typeface="Arial" pitchFamily="34" charset="0"/>
            <a:buChar char="•"/>
          </a:pPr>
          <a:r>
            <a:rPr lang="tr-TR" sz="1900" b="1" dirty="0">
              <a:latin typeface="Comic Sans MS" panose="030F0702030302020204" pitchFamily="66" charset="0"/>
            </a:rPr>
            <a:t>Özel </a:t>
          </a:r>
          <a:r>
            <a:rPr lang="tr-TR" sz="1900" b="1" dirty="0" err="1">
              <a:latin typeface="Comic Sans MS" panose="030F0702030302020204" pitchFamily="66" charset="0"/>
            </a:rPr>
            <a:t>gereksinimli</a:t>
          </a:r>
          <a:r>
            <a:rPr lang="tr-TR" sz="1900" b="1" dirty="0">
              <a:latin typeface="Comic Sans MS" panose="030F0702030302020204" pitchFamily="66" charset="0"/>
            </a:rPr>
            <a:t> çocukların gereksinimlerini belirlemeyi, bu doğrultuda eğitim programı geliştirme becerilerini arttırır.</a:t>
          </a:r>
        </a:p>
      </dgm:t>
    </dgm:pt>
    <dgm:pt modelId="{8E21982A-A8E8-4764-9E2F-9388775CA0B3}" type="parTrans" cxnId="{CFFE8106-3C4C-436B-B036-2A79E9CDA5CD}">
      <dgm:prSet/>
      <dgm:spPr/>
      <dgm:t>
        <a:bodyPr/>
        <a:lstStyle/>
        <a:p>
          <a:endParaRPr lang="tr-TR" b="1">
            <a:latin typeface="Comic Sans MS" panose="030F0702030302020204" pitchFamily="66" charset="0"/>
          </a:endParaRPr>
        </a:p>
      </dgm:t>
    </dgm:pt>
    <dgm:pt modelId="{0295B597-8FE5-4430-8D94-51B7BD808907}" type="sibTrans" cxnId="{CFFE8106-3C4C-436B-B036-2A79E9CDA5CD}">
      <dgm:prSet/>
      <dgm:spPr/>
      <dgm:t>
        <a:bodyPr/>
        <a:lstStyle/>
        <a:p>
          <a:endParaRPr lang="tr-TR" b="1">
            <a:latin typeface="Comic Sans MS" panose="030F0702030302020204" pitchFamily="66" charset="0"/>
          </a:endParaRPr>
        </a:p>
      </dgm:t>
    </dgm:pt>
    <dgm:pt modelId="{ADDC4D0A-D190-4BA9-98F9-03D16E00DC14}">
      <dgm:prSet custT="1"/>
      <dgm:spPr/>
      <dgm:t>
        <a:bodyPr/>
        <a:lstStyle/>
        <a:p>
          <a:r>
            <a:rPr lang="tr-TR" sz="2400" b="1">
              <a:latin typeface="Comic Sans MS" panose="030F0702030302020204" pitchFamily="66" charset="0"/>
            </a:rPr>
            <a:t>İletişim becerileri üzerinde olumlu etkileri vardır.</a:t>
          </a:r>
          <a:endParaRPr lang="tr-TR" sz="2400" b="1" dirty="0">
            <a:latin typeface="Comic Sans MS" panose="030F0702030302020204" pitchFamily="66" charset="0"/>
          </a:endParaRPr>
        </a:p>
      </dgm:t>
    </dgm:pt>
    <dgm:pt modelId="{1BE39948-C27E-475B-9C51-AEFB83C48D29}" type="parTrans" cxnId="{1FF8FE67-26BB-4078-9557-F9A44162F02A}">
      <dgm:prSet/>
      <dgm:spPr/>
      <dgm:t>
        <a:bodyPr/>
        <a:lstStyle/>
        <a:p>
          <a:endParaRPr lang="tr-TR" b="1">
            <a:latin typeface="Comic Sans MS" panose="030F0702030302020204" pitchFamily="66" charset="0"/>
          </a:endParaRPr>
        </a:p>
      </dgm:t>
    </dgm:pt>
    <dgm:pt modelId="{976CFE7B-B4D7-42F7-BCC6-FC5A58265138}" type="sibTrans" cxnId="{1FF8FE67-26BB-4078-9557-F9A44162F02A}">
      <dgm:prSet/>
      <dgm:spPr/>
      <dgm:t>
        <a:bodyPr/>
        <a:lstStyle/>
        <a:p>
          <a:endParaRPr lang="tr-TR" b="1">
            <a:latin typeface="Comic Sans MS" panose="030F0702030302020204" pitchFamily="66" charset="0"/>
          </a:endParaRPr>
        </a:p>
      </dgm:t>
    </dgm:pt>
    <dgm:pt modelId="{B00E931F-CE4B-4446-B028-0280C8EBFB93}">
      <dgm:prSet custT="1"/>
      <dgm:spPr/>
      <dgm:t>
        <a:bodyPr/>
        <a:lstStyle/>
        <a:p>
          <a:r>
            <a:rPr lang="tr-TR" sz="2000" b="1" dirty="0">
              <a:latin typeface="Comic Sans MS" panose="030F0702030302020204" pitchFamily="66" charset="0"/>
            </a:rPr>
            <a:t>Problem çözme becerilerini uygulamalarına ve bu da problem çözme becerilerinin gelişimine katkı sağlar.</a:t>
          </a:r>
        </a:p>
      </dgm:t>
    </dgm:pt>
    <dgm:pt modelId="{7C7A8ADE-1FD7-4CC3-95CD-A1D23EE39B20}" type="parTrans" cxnId="{9993FB57-4264-46E9-A9C6-7F9EE7D74269}">
      <dgm:prSet/>
      <dgm:spPr/>
      <dgm:t>
        <a:bodyPr/>
        <a:lstStyle/>
        <a:p>
          <a:endParaRPr lang="tr-TR" b="1">
            <a:latin typeface="Comic Sans MS" panose="030F0702030302020204" pitchFamily="66" charset="0"/>
          </a:endParaRPr>
        </a:p>
      </dgm:t>
    </dgm:pt>
    <dgm:pt modelId="{A088829A-9D0A-4D3F-B5DF-2C86085B5206}" type="sibTrans" cxnId="{9993FB57-4264-46E9-A9C6-7F9EE7D74269}">
      <dgm:prSet/>
      <dgm:spPr/>
      <dgm:t>
        <a:bodyPr/>
        <a:lstStyle/>
        <a:p>
          <a:endParaRPr lang="tr-TR" b="1">
            <a:latin typeface="Comic Sans MS" panose="030F0702030302020204" pitchFamily="66" charset="0"/>
          </a:endParaRPr>
        </a:p>
      </dgm:t>
    </dgm:pt>
    <dgm:pt modelId="{FD16C9D0-93A3-419A-98F0-3DD1A4CDD923}" type="pres">
      <dgm:prSet presAssocID="{58F897F5-EF4E-40C4-80D8-323F9E8BC740}" presName="Name0" presStyleCnt="0">
        <dgm:presLayoutVars>
          <dgm:dir/>
          <dgm:resizeHandles val="exact"/>
        </dgm:presLayoutVars>
      </dgm:prSet>
      <dgm:spPr/>
    </dgm:pt>
    <dgm:pt modelId="{9643A545-60A9-4F50-AB48-C4B0A559005E}" type="pres">
      <dgm:prSet presAssocID="{34B93A87-E273-45A5-8C04-78FAA5486277}" presName="node" presStyleLbl="node1" presStyleIdx="0" presStyleCnt="3">
        <dgm:presLayoutVars>
          <dgm:bulletEnabled val="1"/>
        </dgm:presLayoutVars>
      </dgm:prSet>
      <dgm:spPr/>
    </dgm:pt>
    <dgm:pt modelId="{2612085E-BEDB-45F2-9A47-09654C79CF26}" type="pres">
      <dgm:prSet presAssocID="{0295B597-8FE5-4430-8D94-51B7BD808907}" presName="sibTrans" presStyleLbl="sibTrans2D1" presStyleIdx="0" presStyleCnt="2"/>
      <dgm:spPr/>
    </dgm:pt>
    <dgm:pt modelId="{41417CC4-82A3-4C92-B1EF-015F9DD57A73}" type="pres">
      <dgm:prSet presAssocID="{0295B597-8FE5-4430-8D94-51B7BD808907}" presName="connectorText" presStyleLbl="sibTrans2D1" presStyleIdx="0" presStyleCnt="2"/>
      <dgm:spPr/>
    </dgm:pt>
    <dgm:pt modelId="{33D4988B-9D3E-4393-9B14-E36E6E8C1BD6}" type="pres">
      <dgm:prSet presAssocID="{ADDC4D0A-D190-4BA9-98F9-03D16E00DC14}" presName="node" presStyleLbl="node1" presStyleIdx="1" presStyleCnt="3">
        <dgm:presLayoutVars>
          <dgm:bulletEnabled val="1"/>
        </dgm:presLayoutVars>
      </dgm:prSet>
      <dgm:spPr/>
    </dgm:pt>
    <dgm:pt modelId="{B85FFBCA-F40F-4F64-A659-D284928949CC}" type="pres">
      <dgm:prSet presAssocID="{976CFE7B-B4D7-42F7-BCC6-FC5A58265138}" presName="sibTrans" presStyleLbl="sibTrans2D1" presStyleIdx="1" presStyleCnt="2"/>
      <dgm:spPr/>
    </dgm:pt>
    <dgm:pt modelId="{662C2478-F325-436B-8482-AB07773EB810}" type="pres">
      <dgm:prSet presAssocID="{976CFE7B-B4D7-42F7-BCC6-FC5A58265138}" presName="connectorText" presStyleLbl="sibTrans2D1" presStyleIdx="1" presStyleCnt="2"/>
      <dgm:spPr/>
    </dgm:pt>
    <dgm:pt modelId="{5966B285-E4BF-4645-9CF3-DCE7419C6AEA}" type="pres">
      <dgm:prSet presAssocID="{B00E931F-CE4B-4446-B028-0280C8EBFB93}" presName="node" presStyleLbl="node1" presStyleIdx="2" presStyleCnt="3">
        <dgm:presLayoutVars>
          <dgm:bulletEnabled val="1"/>
        </dgm:presLayoutVars>
      </dgm:prSet>
      <dgm:spPr/>
    </dgm:pt>
  </dgm:ptLst>
  <dgm:cxnLst>
    <dgm:cxn modelId="{B63A4C04-19CC-479B-8C3C-9C37CC01DE00}" type="presOf" srcId="{58F897F5-EF4E-40C4-80D8-323F9E8BC740}" destId="{FD16C9D0-93A3-419A-98F0-3DD1A4CDD923}" srcOrd="0" destOrd="0" presId="urn:microsoft.com/office/officeart/2005/8/layout/process1"/>
    <dgm:cxn modelId="{9E728C05-7A74-4F9B-84E2-FD9D75EED4BD}" type="presOf" srcId="{0295B597-8FE5-4430-8D94-51B7BD808907}" destId="{41417CC4-82A3-4C92-B1EF-015F9DD57A73}" srcOrd="1" destOrd="0" presId="urn:microsoft.com/office/officeart/2005/8/layout/process1"/>
    <dgm:cxn modelId="{CFFE8106-3C4C-436B-B036-2A79E9CDA5CD}" srcId="{58F897F5-EF4E-40C4-80D8-323F9E8BC740}" destId="{34B93A87-E273-45A5-8C04-78FAA5486277}" srcOrd="0" destOrd="0" parTransId="{8E21982A-A8E8-4764-9E2F-9388775CA0B3}" sibTransId="{0295B597-8FE5-4430-8D94-51B7BD808907}"/>
    <dgm:cxn modelId="{9993FB57-4264-46E9-A9C6-7F9EE7D74269}" srcId="{58F897F5-EF4E-40C4-80D8-323F9E8BC740}" destId="{B00E931F-CE4B-4446-B028-0280C8EBFB93}" srcOrd="2" destOrd="0" parTransId="{7C7A8ADE-1FD7-4CC3-95CD-A1D23EE39B20}" sibTransId="{A088829A-9D0A-4D3F-B5DF-2C86085B5206}"/>
    <dgm:cxn modelId="{FF7C1562-75B4-423F-9CCF-BB1232EA0308}" type="presOf" srcId="{34B93A87-E273-45A5-8C04-78FAA5486277}" destId="{9643A545-60A9-4F50-AB48-C4B0A559005E}" srcOrd="0" destOrd="0" presId="urn:microsoft.com/office/officeart/2005/8/layout/process1"/>
    <dgm:cxn modelId="{1FF8FE67-26BB-4078-9557-F9A44162F02A}" srcId="{58F897F5-EF4E-40C4-80D8-323F9E8BC740}" destId="{ADDC4D0A-D190-4BA9-98F9-03D16E00DC14}" srcOrd="1" destOrd="0" parTransId="{1BE39948-C27E-475B-9C51-AEFB83C48D29}" sibTransId="{976CFE7B-B4D7-42F7-BCC6-FC5A58265138}"/>
    <dgm:cxn modelId="{54421483-D3B3-4E9E-BE93-6D6F4F09FA34}" type="presOf" srcId="{976CFE7B-B4D7-42F7-BCC6-FC5A58265138}" destId="{B85FFBCA-F40F-4F64-A659-D284928949CC}" srcOrd="0" destOrd="0" presId="urn:microsoft.com/office/officeart/2005/8/layout/process1"/>
    <dgm:cxn modelId="{C5889EA5-C8AE-4964-A597-18D9B9D779A2}" type="presOf" srcId="{ADDC4D0A-D190-4BA9-98F9-03D16E00DC14}" destId="{33D4988B-9D3E-4393-9B14-E36E6E8C1BD6}" srcOrd="0" destOrd="0" presId="urn:microsoft.com/office/officeart/2005/8/layout/process1"/>
    <dgm:cxn modelId="{74979AC7-5A4B-45D4-B743-247B286FBAB0}" type="presOf" srcId="{976CFE7B-B4D7-42F7-BCC6-FC5A58265138}" destId="{662C2478-F325-436B-8482-AB07773EB810}" srcOrd="1" destOrd="0" presId="urn:microsoft.com/office/officeart/2005/8/layout/process1"/>
    <dgm:cxn modelId="{9D577DE2-E13C-4BE1-A5E5-B05B723D3A4E}" type="presOf" srcId="{0295B597-8FE5-4430-8D94-51B7BD808907}" destId="{2612085E-BEDB-45F2-9A47-09654C79CF26}" srcOrd="0" destOrd="0" presId="urn:microsoft.com/office/officeart/2005/8/layout/process1"/>
    <dgm:cxn modelId="{FD5E6CF1-47FD-4A29-BAE4-E0E2A15C7777}" type="presOf" srcId="{B00E931F-CE4B-4446-B028-0280C8EBFB93}" destId="{5966B285-E4BF-4645-9CF3-DCE7419C6AEA}" srcOrd="0" destOrd="0" presId="urn:microsoft.com/office/officeart/2005/8/layout/process1"/>
    <dgm:cxn modelId="{D388EC73-6AB2-4848-B291-36707E0C401B}" type="presParOf" srcId="{FD16C9D0-93A3-419A-98F0-3DD1A4CDD923}" destId="{9643A545-60A9-4F50-AB48-C4B0A559005E}" srcOrd="0" destOrd="0" presId="urn:microsoft.com/office/officeart/2005/8/layout/process1"/>
    <dgm:cxn modelId="{278BD4C2-6C02-4CA6-A76E-40CEDF4C1927}" type="presParOf" srcId="{FD16C9D0-93A3-419A-98F0-3DD1A4CDD923}" destId="{2612085E-BEDB-45F2-9A47-09654C79CF26}" srcOrd="1" destOrd="0" presId="urn:microsoft.com/office/officeart/2005/8/layout/process1"/>
    <dgm:cxn modelId="{86E6E560-AA63-4557-B4E3-5920FF4860EE}" type="presParOf" srcId="{2612085E-BEDB-45F2-9A47-09654C79CF26}" destId="{41417CC4-82A3-4C92-B1EF-015F9DD57A73}" srcOrd="0" destOrd="0" presId="urn:microsoft.com/office/officeart/2005/8/layout/process1"/>
    <dgm:cxn modelId="{C98EBFDB-C49C-43ED-87B7-87EBD0DE5FEE}" type="presParOf" srcId="{FD16C9D0-93A3-419A-98F0-3DD1A4CDD923}" destId="{33D4988B-9D3E-4393-9B14-E36E6E8C1BD6}" srcOrd="2" destOrd="0" presId="urn:microsoft.com/office/officeart/2005/8/layout/process1"/>
    <dgm:cxn modelId="{6D069213-B6FD-497A-A083-E46A9724630C}" type="presParOf" srcId="{FD16C9D0-93A3-419A-98F0-3DD1A4CDD923}" destId="{B85FFBCA-F40F-4F64-A659-D284928949CC}" srcOrd="3" destOrd="0" presId="urn:microsoft.com/office/officeart/2005/8/layout/process1"/>
    <dgm:cxn modelId="{6E0EFE18-D378-40F6-A1AB-3C05E82E8A86}" type="presParOf" srcId="{B85FFBCA-F40F-4F64-A659-D284928949CC}" destId="{662C2478-F325-436B-8482-AB07773EB810}" srcOrd="0" destOrd="0" presId="urn:microsoft.com/office/officeart/2005/8/layout/process1"/>
    <dgm:cxn modelId="{FF3673D9-CEF1-4688-A6F1-5DA7CF4206AF}" type="presParOf" srcId="{FD16C9D0-93A3-419A-98F0-3DD1A4CDD923}" destId="{5966B285-E4BF-4645-9CF3-DCE7419C6AEA}"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8D62487-356C-4C6F-9874-8B439979445F}"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tr-TR"/>
        </a:p>
      </dgm:t>
    </dgm:pt>
    <dgm:pt modelId="{F7F27D4A-E41F-474A-BCA0-1D617D174776}">
      <dgm:prSet phldrT="[Metin]"/>
      <dgm:spPr/>
      <dgm:t>
        <a:bodyPr/>
        <a:lstStyle/>
        <a:p>
          <a:pPr>
            <a:buFont typeface="Arial" pitchFamily="34" charset="0"/>
            <a:buChar char="•"/>
          </a:pPr>
          <a:r>
            <a:rPr lang="tr-TR" b="1" dirty="0">
              <a:latin typeface="Comic Sans MS" panose="030F0702030302020204" pitchFamily="66" charset="0"/>
            </a:rPr>
            <a:t>Normal gelişim özelliği gösteren çocukların ailelerinin, bireysel farklılıkları kabul etme ve saygı gösterme gibi özelliklerinin olumlu yönde gelişmesine katkı sağlar. </a:t>
          </a:r>
        </a:p>
      </dgm:t>
    </dgm:pt>
    <dgm:pt modelId="{4B51AAEB-72FF-4964-BA0A-17B7C2284636}" type="parTrans" cxnId="{2D08B495-DE04-486C-8A4B-010436E1717B}">
      <dgm:prSet/>
      <dgm:spPr/>
      <dgm:t>
        <a:bodyPr/>
        <a:lstStyle/>
        <a:p>
          <a:endParaRPr lang="tr-TR" b="1">
            <a:latin typeface="Comic Sans MS" panose="030F0702030302020204" pitchFamily="66" charset="0"/>
          </a:endParaRPr>
        </a:p>
      </dgm:t>
    </dgm:pt>
    <dgm:pt modelId="{AD090CE9-6BEA-4B7A-99E5-FC55B3577AB3}" type="sibTrans" cxnId="{2D08B495-DE04-486C-8A4B-010436E1717B}">
      <dgm:prSet/>
      <dgm:spPr/>
      <dgm:t>
        <a:bodyPr/>
        <a:lstStyle/>
        <a:p>
          <a:endParaRPr lang="tr-TR" b="1">
            <a:latin typeface="Comic Sans MS" panose="030F0702030302020204" pitchFamily="66" charset="0"/>
          </a:endParaRPr>
        </a:p>
      </dgm:t>
    </dgm:pt>
    <dgm:pt modelId="{6DD0E7A0-22D8-47B3-958F-13B285BE811A}">
      <dgm:prSet/>
      <dgm:spPr/>
      <dgm:t>
        <a:bodyPr/>
        <a:lstStyle/>
        <a:p>
          <a:r>
            <a:rPr lang="tr-TR" b="1">
              <a:latin typeface="Comic Sans MS" panose="030F0702030302020204" pitchFamily="66" charset="0"/>
            </a:rPr>
            <a:t>Özel gereksinime sahip olan çocukların aileleri kendilerini dışlanmış hissetmez, çocuklarının geleceğine yönelik beklentileri olumlu yönde değişir.</a:t>
          </a:r>
          <a:endParaRPr lang="tr-TR" b="1" dirty="0">
            <a:latin typeface="Comic Sans MS" panose="030F0702030302020204" pitchFamily="66" charset="0"/>
          </a:endParaRPr>
        </a:p>
      </dgm:t>
    </dgm:pt>
    <dgm:pt modelId="{E544BECA-38DF-48AF-9552-C4DBB2C395B6}" type="parTrans" cxnId="{B098682B-7740-4B41-AA78-F24589A3B850}">
      <dgm:prSet/>
      <dgm:spPr/>
      <dgm:t>
        <a:bodyPr/>
        <a:lstStyle/>
        <a:p>
          <a:endParaRPr lang="tr-TR" b="1">
            <a:latin typeface="Comic Sans MS" panose="030F0702030302020204" pitchFamily="66" charset="0"/>
          </a:endParaRPr>
        </a:p>
      </dgm:t>
    </dgm:pt>
    <dgm:pt modelId="{26E9358F-830D-4564-B579-CB46849AA0AB}" type="sibTrans" cxnId="{B098682B-7740-4B41-AA78-F24589A3B850}">
      <dgm:prSet/>
      <dgm:spPr/>
      <dgm:t>
        <a:bodyPr/>
        <a:lstStyle/>
        <a:p>
          <a:endParaRPr lang="tr-TR" b="1">
            <a:latin typeface="Comic Sans MS" panose="030F0702030302020204" pitchFamily="66" charset="0"/>
          </a:endParaRPr>
        </a:p>
      </dgm:t>
    </dgm:pt>
    <dgm:pt modelId="{0751DA75-F05C-493F-AA60-3BBEC5DE6657}">
      <dgm:prSet custT="1"/>
      <dgm:spPr/>
      <dgm:t>
        <a:bodyPr/>
        <a:lstStyle/>
        <a:p>
          <a:r>
            <a:rPr lang="tr-TR" sz="3200" b="1">
              <a:latin typeface="Comic Sans MS" panose="030F0702030302020204" pitchFamily="66" charset="0"/>
            </a:rPr>
            <a:t>Aileler arasındaki iletişim güçlenir. </a:t>
          </a:r>
          <a:endParaRPr lang="tr-TR" sz="3200" b="1" dirty="0">
            <a:latin typeface="Comic Sans MS" panose="030F0702030302020204" pitchFamily="66" charset="0"/>
          </a:endParaRPr>
        </a:p>
      </dgm:t>
    </dgm:pt>
    <dgm:pt modelId="{25C2E8C7-19D2-436D-9380-B1EDFE23805C}" type="parTrans" cxnId="{10FCF53B-C4AF-4CF8-9DC5-9EEBC1E3CB2C}">
      <dgm:prSet/>
      <dgm:spPr/>
      <dgm:t>
        <a:bodyPr/>
        <a:lstStyle/>
        <a:p>
          <a:endParaRPr lang="tr-TR" b="1">
            <a:latin typeface="Comic Sans MS" panose="030F0702030302020204" pitchFamily="66" charset="0"/>
          </a:endParaRPr>
        </a:p>
      </dgm:t>
    </dgm:pt>
    <dgm:pt modelId="{C1ABCC7C-7F44-42C0-86FC-0BF5C4D32C50}" type="sibTrans" cxnId="{10FCF53B-C4AF-4CF8-9DC5-9EEBC1E3CB2C}">
      <dgm:prSet/>
      <dgm:spPr/>
      <dgm:t>
        <a:bodyPr/>
        <a:lstStyle/>
        <a:p>
          <a:endParaRPr lang="tr-TR" b="1">
            <a:latin typeface="Comic Sans MS" panose="030F0702030302020204" pitchFamily="66" charset="0"/>
          </a:endParaRPr>
        </a:p>
      </dgm:t>
    </dgm:pt>
    <dgm:pt modelId="{0A110E9C-58F7-40E0-9437-007D6E71D025}" type="pres">
      <dgm:prSet presAssocID="{28D62487-356C-4C6F-9874-8B439979445F}" presName="diagram" presStyleCnt="0">
        <dgm:presLayoutVars>
          <dgm:dir/>
          <dgm:resizeHandles val="exact"/>
        </dgm:presLayoutVars>
      </dgm:prSet>
      <dgm:spPr/>
    </dgm:pt>
    <dgm:pt modelId="{F609840D-7ADD-4221-B054-4BAA66A20CF6}" type="pres">
      <dgm:prSet presAssocID="{F7F27D4A-E41F-474A-BCA0-1D617D174776}" presName="node" presStyleLbl="node1" presStyleIdx="0" presStyleCnt="3">
        <dgm:presLayoutVars>
          <dgm:bulletEnabled val="1"/>
        </dgm:presLayoutVars>
      </dgm:prSet>
      <dgm:spPr/>
    </dgm:pt>
    <dgm:pt modelId="{6BABA6D0-4523-4DBE-ADA2-D390F38A28C5}" type="pres">
      <dgm:prSet presAssocID="{AD090CE9-6BEA-4B7A-99E5-FC55B3577AB3}" presName="sibTrans" presStyleCnt="0"/>
      <dgm:spPr/>
    </dgm:pt>
    <dgm:pt modelId="{501918C7-A6C4-4DD8-B161-684AF7C9E8D2}" type="pres">
      <dgm:prSet presAssocID="{6DD0E7A0-22D8-47B3-958F-13B285BE811A}" presName="node" presStyleLbl="node1" presStyleIdx="1" presStyleCnt="3">
        <dgm:presLayoutVars>
          <dgm:bulletEnabled val="1"/>
        </dgm:presLayoutVars>
      </dgm:prSet>
      <dgm:spPr/>
    </dgm:pt>
    <dgm:pt modelId="{46340382-B52B-4982-8433-C255842A3022}" type="pres">
      <dgm:prSet presAssocID="{26E9358F-830D-4564-B579-CB46849AA0AB}" presName="sibTrans" presStyleCnt="0"/>
      <dgm:spPr/>
    </dgm:pt>
    <dgm:pt modelId="{5578CC71-5735-4964-8F7C-67BEEC1CFB37}" type="pres">
      <dgm:prSet presAssocID="{0751DA75-F05C-493F-AA60-3BBEC5DE6657}" presName="node" presStyleLbl="node1" presStyleIdx="2" presStyleCnt="3" custScaleX="210050" custScaleY="32923" custLinFactNeighborX="-1346" custLinFactNeighborY="-4454">
        <dgm:presLayoutVars>
          <dgm:bulletEnabled val="1"/>
        </dgm:presLayoutVars>
      </dgm:prSet>
      <dgm:spPr/>
    </dgm:pt>
  </dgm:ptLst>
  <dgm:cxnLst>
    <dgm:cxn modelId="{2B3BDA04-50E3-42FF-A697-FF483B8BDADD}" type="presOf" srcId="{F7F27D4A-E41F-474A-BCA0-1D617D174776}" destId="{F609840D-7ADD-4221-B054-4BAA66A20CF6}" srcOrd="0" destOrd="0" presId="urn:microsoft.com/office/officeart/2005/8/layout/default"/>
    <dgm:cxn modelId="{B098682B-7740-4B41-AA78-F24589A3B850}" srcId="{28D62487-356C-4C6F-9874-8B439979445F}" destId="{6DD0E7A0-22D8-47B3-958F-13B285BE811A}" srcOrd="1" destOrd="0" parTransId="{E544BECA-38DF-48AF-9552-C4DBB2C395B6}" sibTransId="{26E9358F-830D-4564-B579-CB46849AA0AB}"/>
    <dgm:cxn modelId="{10FCF53B-C4AF-4CF8-9DC5-9EEBC1E3CB2C}" srcId="{28D62487-356C-4C6F-9874-8B439979445F}" destId="{0751DA75-F05C-493F-AA60-3BBEC5DE6657}" srcOrd="2" destOrd="0" parTransId="{25C2E8C7-19D2-436D-9380-B1EDFE23805C}" sibTransId="{C1ABCC7C-7F44-42C0-86FC-0BF5C4D32C50}"/>
    <dgm:cxn modelId="{DD856B44-48E1-485A-9A0E-B7CC5CB5E6E2}" type="presOf" srcId="{6DD0E7A0-22D8-47B3-958F-13B285BE811A}" destId="{501918C7-A6C4-4DD8-B161-684AF7C9E8D2}" srcOrd="0" destOrd="0" presId="urn:microsoft.com/office/officeart/2005/8/layout/default"/>
    <dgm:cxn modelId="{2D08B495-DE04-486C-8A4B-010436E1717B}" srcId="{28D62487-356C-4C6F-9874-8B439979445F}" destId="{F7F27D4A-E41F-474A-BCA0-1D617D174776}" srcOrd="0" destOrd="0" parTransId="{4B51AAEB-72FF-4964-BA0A-17B7C2284636}" sibTransId="{AD090CE9-6BEA-4B7A-99E5-FC55B3577AB3}"/>
    <dgm:cxn modelId="{66D78CA5-D125-446F-8CF3-5B4D02D994C5}" type="presOf" srcId="{0751DA75-F05C-493F-AA60-3BBEC5DE6657}" destId="{5578CC71-5735-4964-8F7C-67BEEC1CFB37}" srcOrd="0" destOrd="0" presId="urn:microsoft.com/office/officeart/2005/8/layout/default"/>
    <dgm:cxn modelId="{B6BCA8B6-DAE2-4FFB-8841-49BF63A3999D}" type="presOf" srcId="{28D62487-356C-4C6F-9874-8B439979445F}" destId="{0A110E9C-58F7-40E0-9437-007D6E71D025}" srcOrd="0" destOrd="0" presId="urn:microsoft.com/office/officeart/2005/8/layout/default"/>
    <dgm:cxn modelId="{EAB38DE4-972F-43B2-A33A-BE22F5EB73B7}" type="presParOf" srcId="{0A110E9C-58F7-40E0-9437-007D6E71D025}" destId="{F609840D-7ADD-4221-B054-4BAA66A20CF6}" srcOrd="0" destOrd="0" presId="urn:microsoft.com/office/officeart/2005/8/layout/default"/>
    <dgm:cxn modelId="{222B895E-9DD9-4228-9237-C4FE9CB2C93F}" type="presParOf" srcId="{0A110E9C-58F7-40E0-9437-007D6E71D025}" destId="{6BABA6D0-4523-4DBE-ADA2-D390F38A28C5}" srcOrd="1" destOrd="0" presId="urn:microsoft.com/office/officeart/2005/8/layout/default"/>
    <dgm:cxn modelId="{60DF1E7B-AF2B-4ADA-B7D3-0F96E3FC0EC6}" type="presParOf" srcId="{0A110E9C-58F7-40E0-9437-007D6E71D025}" destId="{501918C7-A6C4-4DD8-B161-684AF7C9E8D2}" srcOrd="2" destOrd="0" presId="urn:microsoft.com/office/officeart/2005/8/layout/default"/>
    <dgm:cxn modelId="{E82F03B0-E789-4E6C-9D69-24893DA47DA2}" type="presParOf" srcId="{0A110E9C-58F7-40E0-9437-007D6E71D025}" destId="{46340382-B52B-4982-8433-C255842A3022}" srcOrd="3" destOrd="0" presId="urn:microsoft.com/office/officeart/2005/8/layout/default"/>
    <dgm:cxn modelId="{97791861-7F68-4BE6-BDD8-933706255D4B}" type="presParOf" srcId="{0A110E9C-58F7-40E0-9437-007D6E71D025}" destId="{5578CC71-5735-4964-8F7C-67BEEC1CFB37}"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636A3D-DF97-4B00-A158-33D85BB4434A}" type="doc">
      <dgm:prSet loTypeId="urn:microsoft.com/office/officeart/2005/8/layout/process3" loCatId="process" qsTypeId="urn:microsoft.com/office/officeart/2005/8/quickstyle/simple5" qsCatId="simple" csTypeId="urn:microsoft.com/office/officeart/2005/8/colors/colorful4" csCatId="colorful" phldr="1"/>
      <dgm:spPr/>
      <dgm:t>
        <a:bodyPr/>
        <a:lstStyle/>
        <a:p>
          <a:endParaRPr lang="tr-TR"/>
        </a:p>
      </dgm:t>
    </dgm:pt>
    <dgm:pt modelId="{DF954F55-9EFA-4CA7-B03B-BCA896EED1EC}">
      <dgm:prSet phldrT="[Metin]"/>
      <dgm:spPr/>
      <dgm:t>
        <a:bodyPr/>
        <a:lstStyle/>
        <a:p>
          <a:r>
            <a:rPr lang="tr-TR" b="1" dirty="0">
              <a:solidFill>
                <a:schemeClr val="tx1"/>
              </a:solidFill>
              <a:latin typeface="Comic Sans MS" panose="030F0702030302020204" pitchFamily="66" charset="0"/>
              <a:cs typeface="Arial" charset="0"/>
            </a:rPr>
            <a:t>Kaynaştırma</a:t>
          </a:r>
          <a:endParaRPr lang="tr-TR" b="1" dirty="0">
            <a:solidFill>
              <a:schemeClr val="tx1"/>
            </a:solidFill>
            <a:latin typeface="Comic Sans MS" panose="030F0702030302020204" pitchFamily="66" charset="0"/>
          </a:endParaRPr>
        </a:p>
      </dgm:t>
    </dgm:pt>
    <dgm:pt modelId="{13CFBFFC-F362-4B0D-B103-C69C871A0102}" type="parTrans" cxnId="{CEBFA77D-D6B8-497F-814F-AB3B7BD8A4C0}">
      <dgm:prSet/>
      <dgm:spPr/>
      <dgm:t>
        <a:bodyPr/>
        <a:lstStyle/>
        <a:p>
          <a:endParaRPr lang="tr-TR" b="1" dirty="0">
            <a:solidFill>
              <a:schemeClr val="tx1"/>
            </a:solidFill>
            <a:latin typeface="Comic Sans MS" panose="030F0702030302020204" pitchFamily="66" charset="0"/>
          </a:endParaRPr>
        </a:p>
      </dgm:t>
    </dgm:pt>
    <dgm:pt modelId="{777070D2-2C5E-4C39-A593-CB7C1EB6F9F2}" type="sibTrans" cxnId="{CEBFA77D-D6B8-497F-814F-AB3B7BD8A4C0}">
      <dgm:prSet/>
      <dgm:spPr/>
      <dgm:t>
        <a:bodyPr/>
        <a:lstStyle/>
        <a:p>
          <a:endParaRPr lang="tr-TR" b="1" dirty="0">
            <a:solidFill>
              <a:schemeClr val="tx1"/>
            </a:solidFill>
            <a:latin typeface="Comic Sans MS" panose="030F0702030302020204" pitchFamily="66" charset="0"/>
          </a:endParaRPr>
        </a:p>
      </dgm:t>
    </dgm:pt>
    <dgm:pt modelId="{87E3CC21-8714-4764-830A-F98D2B1BDA9A}">
      <dgm:prSet phldrT="[Metin]"/>
      <dgm:spPr/>
      <dgm:t>
        <a:bodyPr/>
        <a:lstStyle/>
        <a:p>
          <a:pPr>
            <a:buFont typeface="Arial" charset="0"/>
            <a:buChar char="•"/>
          </a:pPr>
          <a:r>
            <a:rPr lang="tr-TR" b="1" dirty="0">
              <a:solidFill>
                <a:schemeClr val="tx1"/>
              </a:solidFill>
              <a:latin typeface="Comic Sans MS" panose="030F0702030302020204" pitchFamily="66" charset="0"/>
              <a:cs typeface="Arial" charset="0"/>
            </a:rPr>
            <a:t>Kaynaştırma özel </a:t>
          </a:r>
          <a:r>
            <a:rPr lang="tr-TR" b="1" dirty="0" err="1">
              <a:solidFill>
                <a:schemeClr val="tx1"/>
              </a:solidFill>
              <a:latin typeface="Comic Sans MS" panose="030F0702030302020204" pitchFamily="66" charset="0"/>
              <a:cs typeface="Arial" charset="0"/>
            </a:rPr>
            <a:t>gereksinimli</a:t>
          </a:r>
          <a:r>
            <a:rPr lang="tr-TR" b="1" dirty="0">
              <a:solidFill>
                <a:schemeClr val="tx1"/>
              </a:solidFill>
              <a:latin typeface="Comic Sans MS" panose="030F0702030302020204" pitchFamily="66" charset="0"/>
              <a:cs typeface="Arial" charset="0"/>
            </a:rPr>
            <a:t> çocukların akranları ile genel eğitim sınıflarında eğitimlerini sürdürmesi anlamında kullanılmakta, </a:t>
          </a:r>
          <a:endParaRPr lang="tr-TR" b="1" dirty="0">
            <a:solidFill>
              <a:schemeClr val="tx1"/>
            </a:solidFill>
            <a:latin typeface="Comic Sans MS" panose="030F0702030302020204" pitchFamily="66" charset="0"/>
          </a:endParaRPr>
        </a:p>
      </dgm:t>
    </dgm:pt>
    <dgm:pt modelId="{49CE12DC-8954-4E4A-8EBF-D128C3364B7E}" type="parTrans" cxnId="{891C003D-2487-495C-A1B6-1E291B89AECB}">
      <dgm:prSet/>
      <dgm:spPr/>
      <dgm:t>
        <a:bodyPr/>
        <a:lstStyle/>
        <a:p>
          <a:endParaRPr lang="tr-TR" b="1" dirty="0">
            <a:solidFill>
              <a:schemeClr val="tx1"/>
            </a:solidFill>
            <a:latin typeface="Comic Sans MS" panose="030F0702030302020204" pitchFamily="66" charset="0"/>
          </a:endParaRPr>
        </a:p>
      </dgm:t>
    </dgm:pt>
    <dgm:pt modelId="{D235230F-D4CD-4625-B73E-FA7ED4BCD6F3}" type="sibTrans" cxnId="{891C003D-2487-495C-A1B6-1E291B89AECB}">
      <dgm:prSet/>
      <dgm:spPr/>
      <dgm:t>
        <a:bodyPr/>
        <a:lstStyle/>
        <a:p>
          <a:endParaRPr lang="tr-TR" b="1" dirty="0">
            <a:solidFill>
              <a:schemeClr val="tx1"/>
            </a:solidFill>
            <a:latin typeface="Comic Sans MS" panose="030F0702030302020204" pitchFamily="66" charset="0"/>
          </a:endParaRPr>
        </a:p>
      </dgm:t>
    </dgm:pt>
    <dgm:pt modelId="{62006A81-3722-485C-8579-9C86EDA18B50}">
      <dgm:prSet phldrT="[Metin]"/>
      <dgm:spPr/>
      <dgm:t>
        <a:bodyPr/>
        <a:lstStyle/>
        <a:p>
          <a:r>
            <a:rPr lang="tr-TR" b="1" dirty="0">
              <a:solidFill>
                <a:schemeClr val="tx1"/>
              </a:solidFill>
              <a:latin typeface="Comic Sans MS" panose="030F0702030302020204" pitchFamily="66" charset="0"/>
              <a:cs typeface="Arial" charset="0"/>
            </a:rPr>
            <a:t>Bütünleştirme</a:t>
          </a:r>
          <a:endParaRPr lang="tr-TR" b="1" dirty="0">
            <a:solidFill>
              <a:schemeClr val="tx1"/>
            </a:solidFill>
            <a:latin typeface="Comic Sans MS" panose="030F0702030302020204" pitchFamily="66" charset="0"/>
          </a:endParaRPr>
        </a:p>
      </dgm:t>
    </dgm:pt>
    <dgm:pt modelId="{57BD82CA-DF30-48A3-8B26-0D19CB14DFBD}" type="parTrans" cxnId="{210FADB0-AF08-4270-8662-29F3CC38A976}">
      <dgm:prSet/>
      <dgm:spPr/>
      <dgm:t>
        <a:bodyPr/>
        <a:lstStyle/>
        <a:p>
          <a:endParaRPr lang="tr-TR" b="1" dirty="0">
            <a:solidFill>
              <a:schemeClr val="tx1"/>
            </a:solidFill>
            <a:latin typeface="Comic Sans MS" panose="030F0702030302020204" pitchFamily="66" charset="0"/>
          </a:endParaRPr>
        </a:p>
      </dgm:t>
    </dgm:pt>
    <dgm:pt modelId="{3773CAC4-5091-4491-B300-AB40A5DE0935}" type="sibTrans" cxnId="{210FADB0-AF08-4270-8662-29F3CC38A976}">
      <dgm:prSet/>
      <dgm:spPr/>
      <dgm:t>
        <a:bodyPr/>
        <a:lstStyle/>
        <a:p>
          <a:endParaRPr lang="tr-TR" b="1" dirty="0">
            <a:solidFill>
              <a:schemeClr val="tx1"/>
            </a:solidFill>
            <a:latin typeface="Comic Sans MS" panose="030F0702030302020204" pitchFamily="66" charset="0"/>
          </a:endParaRPr>
        </a:p>
      </dgm:t>
    </dgm:pt>
    <dgm:pt modelId="{28D4C94C-EB30-4241-952B-48906906814A}">
      <dgm:prSet phldrT="[Metin]"/>
      <dgm:spPr/>
      <dgm:t>
        <a:bodyPr/>
        <a:lstStyle/>
        <a:p>
          <a:r>
            <a:rPr lang="tr-TR" b="1" dirty="0">
              <a:solidFill>
                <a:schemeClr val="tx1"/>
              </a:solidFill>
              <a:latin typeface="Comic Sans MS" panose="030F0702030302020204" pitchFamily="66" charset="0"/>
              <a:cs typeface="Arial" charset="0"/>
            </a:rPr>
            <a:t>Bütünleştirme ise özel </a:t>
          </a:r>
          <a:r>
            <a:rPr lang="tr-TR" b="1" dirty="0" err="1">
              <a:solidFill>
                <a:schemeClr val="tx1"/>
              </a:solidFill>
              <a:latin typeface="Comic Sans MS" panose="030F0702030302020204" pitchFamily="66" charset="0"/>
              <a:cs typeface="Arial" charset="0"/>
            </a:rPr>
            <a:t>gereksinimli</a:t>
          </a:r>
          <a:r>
            <a:rPr lang="tr-TR" b="1" dirty="0">
              <a:solidFill>
                <a:schemeClr val="tx1"/>
              </a:solidFill>
              <a:latin typeface="Comic Sans MS" panose="030F0702030302020204" pitchFamily="66" charset="0"/>
              <a:cs typeface="Arial" charset="0"/>
            </a:rPr>
            <a:t> tüm çocukların genel eğitim ortamlarına tam zamanlı olarak yerleştirilmeleri şeklinde tanımlanmaktadır.</a:t>
          </a:r>
          <a:endParaRPr lang="tr-TR" b="1" dirty="0">
            <a:solidFill>
              <a:schemeClr val="tx1"/>
            </a:solidFill>
            <a:latin typeface="Comic Sans MS" panose="030F0702030302020204" pitchFamily="66" charset="0"/>
          </a:endParaRPr>
        </a:p>
      </dgm:t>
    </dgm:pt>
    <dgm:pt modelId="{F3995A28-2E75-473D-837E-E925B0F64DE2}" type="parTrans" cxnId="{453F4167-0FB0-4BD6-9EBC-0C461F93E9A9}">
      <dgm:prSet/>
      <dgm:spPr/>
      <dgm:t>
        <a:bodyPr/>
        <a:lstStyle/>
        <a:p>
          <a:endParaRPr lang="tr-TR" b="1" dirty="0">
            <a:solidFill>
              <a:schemeClr val="tx1"/>
            </a:solidFill>
            <a:latin typeface="Comic Sans MS" panose="030F0702030302020204" pitchFamily="66" charset="0"/>
          </a:endParaRPr>
        </a:p>
      </dgm:t>
    </dgm:pt>
    <dgm:pt modelId="{14078F76-98B5-4330-99E6-3314D15E893D}" type="sibTrans" cxnId="{453F4167-0FB0-4BD6-9EBC-0C461F93E9A9}">
      <dgm:prSet/>
      <dgm:spPr/>
      <dgm:t>
        <a:bodyPr/>
        <a:lstStyle/>
        <a:p>
          <a:endParaRPr lang="tr-TR" b="1" dirty="0">
            <a:solidFill>
              <a:schemeClr val="tx1"/>
            </a:solidFill>
            <a:latin typeface="Comic Sans MS" panose="030F0702030302020204" pitchFamily="66" charset="0"/>
          </a:endParaRPr>
        </a:p>
      </dgm:t>
    </dgm:pt>
    <dgm:pt modelId="{7CEC64B6-1CC3-4CDC-996F-AEDD82F38E1F}" type="pres">
      <dgm:prSet presAssocID="{21636A3D-DF97-4B00-A158-33D85BB4434A}" presName="linearFlow" presStyleCnt="0">
        <dgm:presLayoutVars>
          <dgm:dir/>
          <dgm:animLvl val="lvl"/>
          <dgm:resizeHandles val="exact"/>
        </dgm:presLayoutVars>
      </dgm:prSet>
      <dgm:spPr/>
    </dgm:pt>
    <dgm:pt modelId="{6BBA690C-3113-4EF3-9699-A5E8BB96C91F}" type="pres">
      <dgm:prSet presAssocID="{DF954F55-9EFA-4CA7-B03B-BCA896EED1EC}" presName="composite" presStyleCnt="0"/>
      <dgm:spPr/>
    </dgm:pt>
    <dgm:pt modelId="{5B1E3588-CF1A-4C58-A664-7F970528E1A3}" type="pres">
      <dgm:prSet presAssocID="{DF954F55-9EFA-4CA7-B03B-BCA896EED1EC}" presName="parTx" presStyleLbl="node1" presStyleIdx="0" presStyleCnt="2">
        <dgm:presLayoutVars>
          <dgm:chMax val="0"/>
          <dgm:chPref val="0"/>
          <dgm:bulletEnabled val="1"/>
        </dgm:presLayoutVars>
      </dgm:prSet>
      <dgm:spPr/>
    </dgm:pt>
    <dgm:pt modelId="{5EA5FC3D-1624-404D-B55E-3E4501863FBE}" type="pres">
      <dgm:prSet presAssocID="{DF954F55-9EFA-4CA7-B03B-BCA896EED1EC}" presName="parSh" presStyleLbl="node1" presStyleIdx="0" presStyleCnt="2"/>
      <dgm:spPr/>
    </dgm:pt>
    <dgm:pt modelId="{2B122F31-8A39-440C-9415-FB70B5EAEB11}" type="pres">
      <dgm:prSet presAssocID="{DF954F55-9EFA-4CA7-B03B-BCA896EED1EC}" presName="desTx" presStyleLbl="fgAcc1" presStyleIdx="0" presStyleCnt="2">
        <dgm:presLayoutVars>
          <dgm:bulletEnabled val="1"/>
        </dgm:presLayoutVars>
      </dgm:prSet>
      <dgm:spPr/>
    </dgm:pt>
    <dgm:pt modelId="{DC3714CD-E3D4-429A-9D4D-918F1FA8187A}" type="pres">
      <dgm:prSet presAssocID="{777070D2-2C5E-4C39-A593-CB7C1EB6F9F2}" presName="sibTrans" presStyleLbl="sibTrans2D1" presStyleIdx="0" presStyleCnt="1"/>
      <dgm:spPr/>
    </dgm:pt>
    <dgm:pt modelId="{4688727F-96C0-438D-B114-B764F23F722A}" type="pres">
      <dgm:prSet presAssocID="{777070D2-2C5E-4C39-A593-CB7C1EB6F9F2}" presName="connTx" presStyleLbl="sibTrans2D1" presStyleIdx="0" presStyleCnt="1"/>
      <dgm:spPr/>
    </dgm:pt>
    <dgm:pt modelId="{2653AF20-A7A5-4EAA-A733-BFD5E103112F}" type="pres">
      <dgm:prSet presAssocID="{62006A81-3722-485C-8579-9C86EDA18B50}" presName="composite" presStyleCnt="0"/>
      <dgm:spPr/>
    </dgm:pt>
    <dgm:pt modelId="{43163B38-1D67-422A-8F1D-1881E383AAEA}" type="pres">
      <dgm:prSet presAssocID="{62006A81-3722-485C-8579-9C86EDA18B50}" presName="parTx" presStyleLbl="node1" presStyleIdx="0" presStyleCnt="2">
        <dgm:presLayoutVars>
          <dgm:chMax val="0"/>
          <dgm:chPref val="0"/>
          <dgm:bulletEnabled val="1"/>
        </dgm:presLayoutVars>
      </dgm:prSet>
      <dgm:spPr/>
    </dgm:pt>
    <dgm:pt modelId="{AB49D9A1-D925-4A0E-9940-CC6FF7496E0D}" type="pres">
      <dgm:prSet presAssocID="{62006A81-3722-485C-8579-9C86EDA18B50}" presName="parSh" presStyleLbl="node1" presStyleIdx="1" presStyleCnt="2"/>
      <dgm:spPr/>
    </dgm:pt>
    <dgm:pt modelId="{AB013EF1-326F-4369-A896-0CAC30C2606B}" type="pres">
      <dgm:prSet presAssocID="{62006A81-3722-485C-8579-9C86EDA18B50}" presName="desTx" presStyleLbl="fgAcc1" presStyleIdx="1" presStyleCnt="2">
        <dgm:presLayoutVars>
          <dgm:bulletEnabled val="1"/>
        </dgm:presLayoutVars>
      </dgm:prSet>
      <dgm:spPr/>
    </dgm:pt>
  </dgm:ptLst>
  <dgm:cxnLst>
    <dgm:cxn modelId="{6F87A602-DD64-4320-9A25-77750C428D41}" type="presOf" srcId="{DF954F55-9EFA-4CA7-B03B-BCA896EED1EC}" destId="{5B1E3588-CF1A-4C58-A664-7F970528E1A3}" srcOrd="0" destOrd="0" presId="urn:microsoft.com/office/officeart/2005/8/layout/process3"/>
    <dgm:cxn modelId="{D3E70404-499E-46A6-B785-CAF7A8AB50E7}" type="presOf" srcId="{62006A81-3722-485C-8579-9C86EDA18B50}" destId="{43163B38-1D67-422A-8F1D-1881E383AAEA}" srcOrd="0" destOrd="0" presId="urn:microsoft.com/office/officeart/2005/8/layout/process3"/>
    <dgm:cxn modelId="{AEF4BD2C-9120-4D74-9740-53932E327092}" type="presOf" srcId="{DF954F55-9EFA-4CA7-B03B-BCA896EED1EC}" destId="{5EA5FC3D-1624-404D-B55E-3E4501863FBE}" srcOrd="1" destOrd="0" presId="urn:microsoft.com/office/officeart/2005/8/layout/process3"/>
    <dgm:cxn modelId="{60E18A3C-69E9-4C33-8655-CE037799D82A}" type="presOf" srcId="{777070D2-2C5E-4C39-A593-CB7C1EB6F9F2}" destId="{4688727F-96C0-438D-B114-B764F23F722A}" srcOrd="1" destOrd="0" presId="urn:microsoft.com/office/officeart/2005/8/layout/process3"/>
    <dgm:cxn modelId="{891C003D-2487-495C-A1B6-1E291B89AECB}" srcId="{DF954F55-9EFA-4CA7-B03B-BCA896EED1EC}" destId="{87E3CC21-8714-4764-830A-F98D2B1BDA9A}" srcOrd="0" destOrd="0" parTransId="{49CE12DC-8954-4E4A-8EBF-D128C3364B7E}" sibTransId="{D235230F-D4CD-4625-B73E-FA7ED4BCD6F3}"/>
    <dgm:cxn modelId="{D6E62F48-012E-40CA-8EED-D78AE05AAC7E}" type="presOf" srcId="{62006A81-3722-485C-8579-9C86EDA18B50}" destId="{AB49D9A1-D925-4A0E-9940-CC6FF7496E0D}" srcOrd="1" destOrd="0" presId="urn:microsoft.com/office/officeart/2005/8/layout/process3"/>
    <dgm:cxn modelId="{453F4167-0FB0-4BD6-9EBC-0C461F93E9A9}" srcId="{62006A81-3722-485C-8579-9C86EDA18B50}" destId="{28D4C94C-EB30-4241-952B-48906906814A}" srcOrd="0" destOrd="0" parTransId="{F3995A28-2E75-473D-837E-E925B0F64DE2}" sibTransId="{14078F76-98B5-4330-99E6-3314D15E893D}"/>
    <dgm:cxn modelId="{CEBFA77D-D6B8-497F-814F-AB3B7BD8A4C0}" srcId="{21636A3D-DF97-4B00-A158-33D85BB4434A}" destId="{DF954F55-9EFA-4CA7-B03B-BCA896EED1EC}" srcOrd="0" destOrd="0" parTransId="{13CFBFFC-F362-4B0D-B103-C69C871A0102}" sibTransId="{777070D2-2C5E-4C39-A593-CB7C1EB6F9F2}"/>
    <dgm:cxn modelId="{DC1DAB87-3013-4E37-B9C7-CEC8E2C0A99D}" type="presOf" srcId="{21636A3D-DF97-4B00-A158-33D85BB4434A}" destId="{7CEC64B6-1CC3-4CDC-996F-AEDD82F38E1F}" srcOrd="0" destOrd="0" presId="urn:microsoft.com/office/officeart/2005/8/layout/process3"/>
    <dgm:cxn modelId="{1E556CA5-71B7-4FD3-B184-5213B77C4244}" type="presOf" srcId="{777070D2-2C5E-4C39-A593-CB7C1EB6F9F2}" destId="{DC3714CD-E3D4-429A-9D4D-918F1FA8187A}" srcOrd="0" destOrd="0" presId="urn:microsoft.com/office/officeart/2005/8/layout/process3"/>
    <dgm:cxn modelId="{210FADB0-AF08-4270-8662-29F3CC38A976}" srcId="{21636A3D-DF97-4B00-A158-33D85BB4434A}" destId="{62006A81-3722-485C-8579-9C86EDA18B50}" srcOrd="1" destOrd="0" parTransId="{57BD82CA-DF30-48A3-8B26-0D19CB14DFBD}" sibTransId="{3773CAC4-5091-4491-B300-AB40A5DE0935}"/>
    <dgm:cxn modelId="{1878FABC-24B4-4166-B30D-AA667F36369E}" type="presOf" srcId="{28D4C94C-EB30-4241-952B-48906906814A}" destId="{AB013EF1-326F-4369-A896-0CAC30C2606B}" srcOrd="0" destOrd="0" presId="urn:microsoft.com/office/officeart/2005/8/layout/process3"/>
    <dgm:cxn modelId="{8C563EC9-833A-41CF-923C-4D99F30B776A}" type="presOf" srcId="{87E3CC21-8714-4764-830A-F98D2B1BDA9A}" destId="{2B122F31-8A39-440C-9415-FB70B5EAEB11}" srcOrd="0" destOrd="0" presId="urn:microsoft.com/office/officeart/2005/8/layout/process3"/>
    <dgm:cxn modelId="{6BC26729-0BE0-457A-950C-815960056DBD}" type="presParOf" srcId="{7CEC64B6-1CC3-4CDC-996F-AEDD82F38E1F}" destId="{6BBA690C-3113-4EF3-9699-A5E8BB96C91F}" srcOrd="0" destOrd="0" presId="urn:microsoft.com/office/officeart/2005/8/layout/process3"/>
    <dgm:cxn modelId="{484457C1-5457-4DC3-A319-653035E1CB5E}" type="presParOf" srcId="{6BBA690C-3113-4EF3-9699-A5E8BB96C91F}" destId="{5B1E3588-CF1A-4C58-A664-7F970528E1A3}" srcOrd="0" destOrd="0" presId="urn:microsoft.com/office/officeart/2005/8/layout/process3"/>
    <dgm:cxn modelId="{F298F865-48AF-4730-B0E8-0EB0461A6D21}" type="presParOf" srcId="{6BBA690C-3113-4EF3-9699-A5E8BB96C91F}" destId="{5EA5FC3D-1624-404D-B55E-3E4501863FBE}" srcOrd="1" destOrd="0" presId="urn:microsoft.com/office/officeart/2005/8/layout/process3"/>
    <dgm:cxn modelId="{7E146E28-3F85-4F60-B6D9-4F3A71D2012B}" type="presParOf" srcId="{6BBA690C-3113-4EF3-9699-A5E8BB96C91F}" destId="{2B122F31-8A39-440C-9415-FB70B5EAEB11}" srcOrd="2" destOrd="0" presId="urn:microsoft.com/office/officeart/2005/8/layout/process3"/>
    <dgm:cxn modelId="{17F6C996-EB10-453E-A703-419E2E2F21EC}" type="presParOf" srcId="{7CEC64B6-1CC3-4CDC-996F-AEDD82F38E1F}" destId="{DC3714CD-E3D4-429A-9D4D-918F1FA8187A}" srcOrd="1" destOrd="0" presId="urn:microsoft.com/office/officeart/2005/8/layout/process3"/>
    <dgm:cxn modelId="{A150589B-D894-4AD2-92BB-D4D633FEC3A2}" type="presParOf" srcId="{DC3714CD-E3D4-429A-9D4D-918F1FA8187A}" destId="{4688727F-96C0-438D-B114-B764F23F722A}" srcOrd="0" destOrd="0" presId="urn:microsoft.com/office/officeart/2005/8/layout/process3"/>
    <dgm:cxn modelId="{9994F6B1-EEE2-4900-BA29-9F194F06677E}" type="presParOf" srcId="{7CEC64B6-1CC3-4CDC-996F-AEDD82F38E1F}" destId="{2653AF20-A7A5-4EAA-A733-BFD5E103112F}" srcOrd="2" destOrd="0" presId="urn:microsoft.com/office/officeart/2005/8/layout/process3"/>
    <dgm:cxn modelId="{8B5D167C-BE84-48BD-A427-220C6CCF9E66}" type="presParOf" srcId="{2653AF20-A7A5-4EAA-A733-BFD5E103112F}" destId="{43163B38-1D67-422A-8F1D-1881E383AAEA}" srcOrd="0" destOrd="0" presId="urn:microsoft.com/office/officeart/2005/8/layout/process3"/>
    <dgm:cxn modelId="{85C2FD1F-3391-4C6E-A2F7-A442B265E980}" type="presParOf" srcId="{2653AF20-A7A5-4EAA-A733-BFD5E103112F}" destId="{AB49D9A1-D925-4A0E-9940-CC6FF7496E0D}" srcOrd="1" destOrd="0" presId="urn:microsoft.com/office/officeart/2005/8/layout/process3"/>
    <dgm:cxn modelId="{1955BD34-66C5-4F18-BF6A-2A26BB9F3749}" type="presParOf" srcId="{2653AF20-A7A5-4EAA-A733-BFD5E103112F}" destId="{AB013EF1-326F-4369-A896-0CAC30C2606B}"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D2769B-6D7F-424B-9A5E-00EA4CD397DD}" type="doc">
      <dgm:prSet loTypeId="urn:microsoft.com/office/officeart/2008/layout/LinedList" loCatId="relationship" qsTypeId="urn:microsoft.com/office/officeart/2005/8/quickstyle/3d3" qsCatId="3D" csTypeId="urn:microsoft.com/office/officeart/2005/8/colors/accent1_2" csCatId="accent1" phldr="1"/>
      <dgm:spPr/>
      <dgm:t>
        <a:bodyPr/>
        <a:lstStyle/>
        <a:p>
          <a:endParaRPr lang="tr-TR"/>
        </a:p>
      </dgm:t>
    </dgm:pt>
    <dgm:pt modelId="{4937FE92-CC7D-4A0F-92D8-CA0F0DB001E3}">
      <dgm:prSet phldrT="[Metin]"/>
      <dgm:spPr/>
      <dgm:t>
        <a:bodyPr/>
        <a:lstStyle/>
        <a:p>
          <a:pPr>
            <a:buFont typeface="Arial" charset="0"/>
            <a:buChar char="•"/>
          </a:pPr>
          <a:r>
            <a:rPr lang="tr-TR" b="1" dirty="0">
              <a:latin typeface="Comic Sans MS" panose="030F0702030302020204" pitchFamily="66" charset="0"/>
              <a:cs typeface="Arial" charset="0"/>
            </a:rPr>
            <a:t>Bazı uzmanlar özel </a:t>
          </a:r>
          <a:r>
            <a:rPr lang="tr-TR" b="1" dirty="0" err="1">
              <a:latin typeface="Comic Sans MS" panose="030F0702030302020204" pitchFamily="66" charset="0"/>
              <a:cs typeface="Arial" charset="0"/>
            </a:rPr>
            <a:t>gereksinimli</a:t>
          </a:r>
          <a:r>
            <a:rPr lang="tr-TR" b="1" dirty="0">
              <a:latin typeface="Comic Sans MS" panose="030F0702030302020204" pitchFamily="66" charset="0"/>
              <a:cs typeface="Arial" charset="0"/>
            </a:rPr>
            <a:t> çocuklara ne pahasına olursa olsun, tüm hizmetlerin en iyi şekilde verilmesini savunurken, </a:t>
          </a:r>
          <a:endParaRPr lang="tr-TR" b="1" dirty="0">
            <a:latin typeface="Comic Sans MS" panose="030F0702030302020204" pitchFamily="66" charset="0"/>
          </a:endParaRPr>
        </a:p>
      </dgm:t>
    </dgm:pt>
    <dgm:pt modelId="{7424ABE0-2D77-4E5C-A902-CDC2860D8EC2}" type="parTrans" cxnId="{0732E9F5-3FBF-4790-A537-5822694395BD}">
      <dgm:prSet/>
      <dgm:spPr/>
      <dgm:t>
        <a:bodyPr/>
        <a:lstStyle/>
        <a:p>
          <a:endParaRPr lang="tr-TR" b="1">
            <a:latin typeface="Comic Sans MS" panose="030F0702030302020204" pitchFamily="66" charset="0"/>
          </a:endParaRPr>
        </a:p>
      </dgm:t>
    </dgm:pt>
    <dgm:pt modelId="{9A8CB12E-AD5A-4E76-A64A-FF07D6A5724E}" type="sibTrans" cxnId="{0732E9F5-3FBF-4790-A537-5822694395BD}">
      <dgm:prSet/>
      <dgm:spPr/>
      <dgm:t>
        <a:bodyPr/>
        <a:lstStyle/>
        <a:p>
          <a:endParaRPr lang="tr-TR" b="1">
            <a:latin typeface="Comic Sans MS" panose="030F0702030302020204" pitchFamily="66" charset="0"/>
          </a:endParaRPr>
        </a:p>
      </dgm:t>
    </dgm:pt>
    <dgm:pt modelId="{BA014480-E307-4EF2-A735-66DE7046A2DB}">
      <dgm:prSet/>
      <dgm:spPr>
        <a:ln>
          <a:solidFill>
            <a:schemeClr val="tx2">
              <a:lumMod val="60000"/>
              <a:lumOff val="40000"/>
              <a:alpha val="0"/>
            </a:schemeClr>
          </a:solidFill>
        </a:ln>
      </dgm:spPr>
      <dgm:t>
        <a:bodyPr/>
        <a:lstStyle/>
        <a:p>
          <a:r>
            <a:rPr lang="tr-TR" b="1" dirty="0">
              <a:latin typeface="Comic Sans MS" panose="030F0702030302020204" pitchFamily="66" charset="0"/>
              <a:cs typeface="Arial" charset="0"/>
            </a:rPr>
            <a:t>Bazıları ise çocuğun hem genel eğitim sınıfına hem de özellikleri ve gereksinimleri doğrultusunda sınıf dışı desteklerden yararlanmasını savunmaktadır.</a:t>
          </a:r>
          <a:endParaRPr lang="tr-TR" b="1" dirty="0">
            <a:latin typeface="Comic Sans MS" panose="030F0702030302020204" pitchFamily="66" charset="0"/>
          </a:endParaRPr>
        </a:p>
      </dgm:t>
    </dgm:pt>
    <dgm:pt modelId="{BE4FD2BB-F0AE-44A5-8950-49CE25A952C9}" type="parTrans" cxnId="{6846FC54-B44A-441C-802F-AE04750E9BC8}">
      <dgm:prSet/>
      <dgm:spPr/>
      <dgm:t>
        <a:bodyPr/>
        <a:lstStyle/>
        <a:p>
          <a:endParaRPr lang="tr-TR" b="1">
            <a:latin typeface="Comic Sans MS" panose="030F0702030302020204" pitchFamily="66" charset="0"/>
          </a:endParaRPr>
        </a:p>
      </dgm:t>
    </dgm:pt>
    <dgm:pt modelId="{9116188A-B3D1-4EB8-AA41-ED9EE0D4D584}" type="sibTrans" cxnId="{6846FC54-B44A-441C-802F-AE04750E9BC8}">
      <dgm:prSet/>
      <dgm:spPr/>
      <dgm:t>
        <a:bodyPr/>
        <a:lstStyle/>
        <a:p>
          <a:endParaRPr lang="tr-TR" b="1">
            <a:latin typeface="Comic Sans MS" panose="030F0702030302020204" pitchFamily="66" charset="0"/>
          </a:endParaRPr>
        </a:p>
      </dgm:t>
    </dgm:pt>
    <dgm:pt modelId="{85D4185D-00E1-B740-9BCF-A0CA1D9AF2D7}" type="pres">
      <dgm:prSet presAssocID="{EFD2769B-6D7F-424B-9A5E-00EA4CD397DD}" presName="vert0" presStyleCnt="0">
        <dgm:presLayoutVars>
          <dgm:dir/>
          <dgm:animOne val="branch"/>
          <dgm:animLvl val="lvl"/>
        </dgm:presLayoutVars>
      </dgm:prSet>
      <dgm:spPr/>
    </dgm:pt>
    <dgm:pt modelId="{F005B279-E6EF-674E-8734-665C85B2D963}" type="pres">
      <dgm:prSet presAssocID="{4937FE92-CC7D-4A0F-92D8-CA0F0DB001E3}" presName="thickLine" presStyleLbl="alignNode1" presStyleIdx="0" presStyleCnt="2"/>
      <dgm:spPr/>
    </dgm:pt>
    <dgm:pt modelId="{0F064320-7D51-034C-91F3-8C1508843A84}" type="pres">
      <dgm:prSet presAssocID="{4937FE92-CC7D-4A0F-92D8-CA0F0DB001E3}" presName="horz1" presStyleCnt="0"/>
      <dgm:spPr/>
    </dgm:pt>
    <dgm:pt modelId="{DF358FAB-F5C4-7345-B0E3-E6C4F74126CD}" type="pres">
      <dgm:prSet presAssocID="{4937FE92-CC7D-4A0F-92D8-CA0F0DB001E3}" presName="tx1" presStyleLbl="revTx" presStyleIdx="0" presStyleCnt="2"/>
      <dgm:spPr/>
    </dgm:pt>
    <dgm:pt modelId="{274BC5E7-82B0-F643-88CA-CF6C758F471B}" type="pres">
      <dgm:prSet presAssocID="{4937FE92-CC7D-4A0F-92D8-CA0F0DB001E3}" presName="vert1" presStyleCnt="0"/>
      <dgm:spPr/>
    </dgm:pt>
    <dgm:pt modelId="{65E41E0C-83E2-DD40-8115-7D4414B3F18A}" type="pres">
      <dgm:prSet presAssocID="{BA014480-E307-4EF2-A735-66DE7046A2DB}" presName="thickLine" presStyleLbl="alignNode1" presStyleIdx="1" presStyleCnt="2"/>
      <dgm:spPr/>
    </dgm:pt>
    <dgm:pt modelId="{B293BE26-96DE-EF4C-8C99-239E96E0B3EC}" type="pres">
      <dgm:prSet presAssocID="{BA014480-E307-4EF2-A735-66DE7046A2DB}" presName="horz1" presStyleCnt="0"/>
      <dgm:spPr/>
    </dgm:pt>
    <dgm:pt modelId="{796E9789-8C1C-3C46-895A-A157367701C1}" type="pres">
      <dgm:prSet presAssocID="{BA014480-E307-4EF2-A735-66DE7046A2DB}" presName="tx1" presStyleLbl="revTx" presStyleIdx="1" presStyleCnt="2"/>
      <dgm:spPr/>
    </dgm:pt>
    <dgm:pt modelId="{BDAD5CE7-D7B5-5C43-8A5F-26EE851F5483}" type="pres">
      <dgm:prSet presAssocID="{BA014480-E307-4EF2-A735-66DE7046A2DB}" presName="vert1" presStyleCnt="0"/>
      <dgm:spPr/>
    </dgm:pt>
  </dgm:ptLst>
  <dgm:cxnLst>
    <dgm:cxn modelId="{AF0FA21D-A70E-DB4D-811E-25774071A4D4}" type="presOf" srcId="{EFD2769B-6D7F-424B-9A5E-00EA4CD397DD}" destId="{85D4185D-00E1-B740-9BCF-A0CA1D9AF2D7}" srcOrd="0" destOrd="0" presId="urn:microsoft.com/office/officeart/2008/layout/LinedList"/>
    <dgm:cxn modelId="{006A851E-59E6-3C47-B4A3-45FE0903F6F4}" type="presOf" srcId="{4937FE92-CC7D-4A0F-92D8-CA0F0DB001E3}" destId="{DF358FAB-F5C4-7345-B0E3-E6C4F74126CD}" srcOrd="0" destOrd="0" presId="urn:microsoft.com/office/officeart/2008/layout/LinedList"/>
    <dgm:cxn modelId="{6846FC54-B44A-441C-802F-AE04750E9BC8}" srcId="{EFD2769B-6D7F-424B-9A5E-00EA4CD397DD}" destId="{BA014480-E307-4EF2-A735-66DE7046A2DB}" srcOrd="1" destOrd="0" parTransId="{BE4FD2BB-F0AE-44A5-8950-49CE25A952C9}" sibTransId="{9116188A-B3D1-4EB8-AA41-ED9EE0D4D584}"/>
    <dgm:cxn modelId="{0767956F-4916-3E45-9CF2-A076E5ED33E2}" type="presOf" srcId="{BA014480-E307-4EF2-A735-66DE7046A2DB}" destId="{796E9789-8C1C-3C46-895A-A157367701C1}" srcOrd="0" destOrd="0" presId="urn:microsoft.com/office/officeart/2008/layout/LinedList"/>
    <dgm:cxn modelId="{0732E9F5-3FBF-4790-A537-5822694395BD}" srcId="{EFD2769B-6D7F-424B-9A5E-00EA4CD397DD}" destId="{4937FE92-CC7D-4A0F-92D8-CA0F0DB001E3}" srcOrd="0" destOrd="0" parTransId="{7424ABE0-2D77-4E5C-A902-CDC2860D8EC2}" sibTransId="{9A8CB12E-AD5A-4E76-A64A-FF07D6A5724E}"/>
    <dgm:cxn modelId="{95C81DA1-6F15-904F-A7BC-1D221E6F20D0}" type="presParOf" srcId="{85D4185D-00E1-B740-9BCF-A0CA1D9AF2D7}" destId="{F005B279-E6EF-674E-8734-665C85B2D963}" srcOrd="0" destOrd="0" presId="urn:microsoft.com/office/officeart/2008/layout/LinedList"/>
    <dgm:cxn modelId="{67FAEF81-D003-D94D-B85C-49F2FE1E4776}" type="presParOf" srcId="{85D4185D-00E1-B740-9BCF-A0CA1D9AF2D7}" destId="{0F064320-7D51-034C-91F3-8C1508843A84}" srcOrd="1" destOrd="0" presId="urn:microsoft.com/office/officeart/2008/layout/LinedList"/>
    <dgm:cxn modelId="{7F6A78CB-C9F0-FB40-80F4-A685C6B4F19C}" type="presParOf" srcId="{0F064320-7D51-034C-91F3-8C1508843A84}" destId="{DF358FAB-F5C4-7345-B0E3-E6C4F74126CD}" srcOrd="0" destOrd="0" presId="urn:microsoft.com/office/officeart/2008/layout/LinedList"/>
    <dgm:cxn modelId="{D222ADBF-B7BA-4B46-8DEB-E45C2DCD91D9}" type="presParOf" srcId="{0F064320-7D51-034C-91F3-8C1508843A84}" destId="{274BC5E7-82B0-F643-88CA-CF6C758F471B}" srcOrd="1" destOrd="0" presId="urn:microsoft.com/office/officeart/2008/layout/LinedList"/>
    <dgm:cxn modelId="{253673A3-69BF-7549-A231-08D73B591EDD}" type="presParOf" srcId="{85D4185D-00E1-B740-9BCF-A0CA1D9AF2D7}" destId="{65E41E0C-83E2-DD40-8115-7D4414B3F18A}" srcOrd="2" destOrd="0" presId="urn:microsoft.com/office/officeart/2008/layout/LinedList"/>
    <dgm:cxn modelId="{2ED4A3E6-B24E-2B4A-A113-0167518E8849}" type="presParOf" srcId="{85D4185D-00E1-B740-9BCF-A0CA1D9AF2D7}" destId="{B293BE26-96DE-EF4C-8C99-239E96E0B3EC}" srcOrd="3" destOrd="0" presId="urn:microsoft.com/office/officeart/2008/layout/LinedList"/>
    <dgm:cxn modelId="{36A847DC-D2E5-9E4C-8180-A05971886FE5}" type="presParOf" srcId="{B293BE26-96DE-EF4C-8C99-239E96E0B3EC}" destId="{796E9789-8C1C-3C46-895A-A157367701C1}" srcOrd="0" destOrd="0" presId="urn:microsoft.com/office/officeart/2008/layout/LinedList"/>
    <dgm:cxn modelId="{97F0B423-10F9-7545-A21C-1F5A34BD2A24}" type="presParOf" srcId="{B293BE26-96DE-EF4C-8C99-239E96E0B3EC}" destId="{BDAD5CE7-D7B5-5C43-8A5F-26EE851F5483}" srcOrd="1" destOrd="0" presId="urn:microsoft.com/office/officeart/2008/layout/LinedList"/>
  </dgm:cxnLst>
  <dgm:bg/>
  <dgm:whole>
    <a:ln>
      <a:solidFill>
        <a:schemeClr val="tx2">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FC2DC3E-6682-47E0-9524-C077CFA9743C}" type="doc">
      <dgm:prSet loTypeId="urn:microsoft.com/office/officeart/2008/layout/LinedList" loCatId="relationship" qsTypeId="urn:microsoft.com/office/officeart/2005/8/quickstyle/simple3" qsCatId="simple" csTypeId="urn:microsoft.com/office/officeart/2005/8/colors/colorful4" csCatId="colorful" phldr="1"/>
      <dgm:spPr/>
      <dgm:t>
        <a:bodyPr/>
        <a:lstStyle/>
        <a:p>
          <a:endParaRPr lang="tr-TR"/>
        </a:p>
      </dgm:t>
    </dgm:pt>
    <dgm:pt modelId="{B4AEB327-6E19-4479-9CEF-50D209EAB83D}">
      <dgm:prSet phldrT="[Metin]" custT="1"/>
      <dgm:spPr/>
      <dgm:t>
        <a:bodyPr/>
        <a:lstStyle/>
        <a:p>
          <a:r>
            <a:rPr lang="tr-TR" sz="2800" b="1">
              <a:latin typeface="Comic Sans MS" panose="030F0702030302020204" pitchFamily="66" charset="0"/>
              <a:cs typeface="Arial" charset="0"/>
            </a:rPr>
            <a:t>David ve Johnson (1980) kaynaştırmayı; engelli çocukların normal gelişim gösteren akranlarıyla daha olumlu ilişkiler kurmasını kolaylaştırıcı ortamın sağlanması şeklinde tanımlamaktadır. </a:t>
          </a:r>
          <a:endParaRPr lang="tr-TR" sz="2800" b="1" dirty="0">
            <a:latin typeface="Comic Sans MS" panose="030F0702030302020204" pitchFamily="66" charset="0"/>
          </a:endParaRPr>
        </a:p>
      </dgm:t>
    </dgm:pt>
    <dgm:pt modelId="{0FA7D77D-E573-4DFA-80CA-DA96F618C992}" type="parTrans" cxnId="{8F601C4A-05C7-4984-8C59-1C97C6FA59F9}">
      <dgm:prSet/>
      <dgm:spPr/>
      <dgm:t>
        <a:bodyPr/>
        <a:lstStyle/>
        <a:p>
          <a:endParaRPr lang="tr-TR" sz="2800" b="1">
            <a:latin typeface="Comic Sans MS" panose="030F0702030302020204" pitchFamily="66" charset="0"/>
          </a:endParaRPr>
        </a:p>
      </dgm:t>
    </dgm:pt>
    <dgm:pt modelId="{8CACEF91-0CAC-48CF-8271-ECB429641CB0}" type="sibTrans" cxnId="{8F601C4A-05C7-4984-8C59-1C97C6FA59F9}">
      <dgm:prSet/>
      <dgm:spPr/>
      <dgm:t>
        <a:bodyPr/>
        <a:lstStyle/>
        <a:p>
          <a:endParaRPr lang="tr-TR" sz="2800" b="1">
            <a:latin typeface="Comic Sans MS" panose="030F0702030302020204" pitchFamily="66" charset="0"/>
          </a:endParaRPr>
        </a:p>
      </dgm:t>
    </dgm:pt>
    <dgm:pt modelId="{CB8A589D-B10C-4144-90F2-D4CDB9B1122F}">
      <dgm:prSet phldrT="[Metin]" custT="1"/>
      <dgm:spPr/>
      <dgm:t>
        <a:bodyPr/>
        <a:lstStyle/>
        <a:p>
          <a:r>
            <a:rPr lang="tr-TR" sz="2800" b="1" dirty="0">
              <a:latin typeface="Comic Sans MS" panose="030F0702030302020204" pitchFamily="66" charset="0"/>
              <a:cs typeface="Arial" charset="0"/>
            </a:rPr>
            <a:t>Bir başka tanımda ise kaynaştırma; engelli ve normal gelişim gösteren bireyleri bir araya getirmek koşuluyla yapılan bir çeşit sosyalleştirme çalışmaları şeklinde açıklanmakta, kaynaştırma eğitimi engelli çocukların düzenli veya genel eğitim sınıflarına eğitim amacıyla uygun destekler sağlanarak yerleştirilmeleri şeklinde ifade edilmektedir.</a:t>
          </a:r>
          <a:endParaRPr lang="tr-TR" sz="2800" b="1" dirty="0">
            <a:latin typeface="Comic Sans MS" panose="030F0702030302020204" pitchFamily="66" charset="0"/>
          </a:endParaRPr>
        </a:p>
      </dgm:t>
    </dgm:pt>
    <dgm:pt modelId="{CC1F1AE1-1D6D-4780-AB82-D68B7D53B746}" type="parTrans" cxnId="{93932F16-8349-43D6-8BE4-8DE1B3DE07B1}">
      <dgm:prSet/>
      <dgm:spPr/>
      <dgm:t>
        <a:bodyPr/>
        <a:lstStyle/>
        <a:p>
          <a:endParaRPr lang="tr-TR" sz="2800" b="1">
            <a:latin typeface="Comic Sans MS" panose="030F0702030302020204" pitchFamily="66" charset="0"/>
          </a:endParaRPr>
        </a:p>
      </dgm:t>
    </dgm:pt>
    <dgm:pt modelId="{9208D08A-6001-421F-B91D-E12527815E2E}" type="sibTrans" cxnId="{93932F16-8349-43D6-8BE4-8DE1B3DE07B1}">
      <dgm:prSet/>
      <dgm:spPr/>
      <dgm:t>
        <a:bodyPr/>
        <a:lstStyle/>
        <a:p>
          <a:endParaRPr lang="tr-TR" sz="2800" b="1">
            <a:latin typeface="Comic Sans MS" panose="030F0702030302020204" pitchFamily="66" charset="0"/>
          </a:endParaRPr>
        </a:p>
      </dgm:t>
    </dgm:pt>
    <dgm:pt modelId="{2D4AE288-EFBE-D84E-BD93-A9E54FD89344}" type="pres">
      <dgm:prSet presAssocID="{2FC2DC3E-6682-47E0-9524-C077CFA9743C}" presName="vert0" presStyleCnt="0">
        <dgm:presLayoutVars>
          <dgm:dir/>
          <dgm:animOne val="branch"/>
          <dgm:animLvl val="lvl"/>
        </dgm:presLayoutVars>
      </dgm:prSet>
      <dgm:spPr/>
    </dgm:pt>
    <dgm:pt modelId="{F662E336-D915-0B40-B978-20ABF613D1F0}" type="pres">
      <dgm:prSet presAssocID="{B4AEB327-6E19-4479-9CEF-50D209EAB83D}" presName="thickLine" presStyleLbl="alignNode1" presStyleIdx="0" presStyleCnt="2"/>
      <dgm:spPr/>
    </dgm:pt>
    <dgm:pt modelId="{C48E0E91-4D75-F648-9BC2-7FF0A99F9EC7}" type="pres">
      <dgm:prSet presAssocID="{B4AEB327-6E19-4479-9CEF-50D209EAB83D}" presName="horz1" presStyleCnt="0"/>
      <dgm:spPr/>
    </dgm:pt>
    <dgm:pt modelId="{8CE6BE70-E4CE-0F41-AF8D-FAA45F2505E9}" type="pres">
      <dgm:prSet presAssocID="{B4AEB327-6E19-4479-9CEF-50D209EAB83D}" presName="tx1" presStyleLbl="revTx" presStyleIdx="0" presStyleCnt="2"/>
      <dgm:spPr/>
    </dgm:pt>
    <dgm:pt modelId="{CE66667D-307F-A349-9D78-F8F0AB721D0C}" type="pres">
      <dgm:prSet presAssocID="{B4AEB327-6E19-4479-9CEF-50D209EAB83D}" presName="vert1" presStyleCnt="0"/>
      <dgm:spPr/>
    </dgm:pt>
    <dgm:pt modelId="{5A729FFF-4608-8744-87F8-9DDE119BFB32}" type="pres">
      <dgm:prSet presAssocID="{CB8A589D-B10C-4144-90F2-D4CDB9B1122F}" presName="thickLine" presStyleLbl="alignNode1" presStyleIdx="1" presStyleCnt="2" custLinFactNeighborY="-9789"/>
      <dgm:spPr/>
    </dgm:pt>
    <dgm:pt modelId="{9E63D58D-0683-BD41-B517-722C2CFF6E10}" type="pres">
      <dgm:prSet presAssocID="{CB8A589D-B10C-4144-90F2-D4CDB9B1122F}" presName="horz1" presStyleCnt="0"/>
      <dgm:spPr/>
    </dgm:pt>
    <dgm:pt modelId="{736D814A-23F6-FF4D-84BE-923CF504CFAE}" type="pres">
      <dgm:prSet presAssocID="{CB8A589D-B10C-4144-90F2-D4CDB9B1122F}" presName="tx1" presStyleLbl="revTx" presStyleIdx="1" presStyleCnt="2" custScaleY="161711"/>
      <dgm:spPr/>
    </dgm:pt>
    <dgm:pt modelId="{9724A529-2AA0-8A49-B64E-94748C4AD2D4}" type="pres">
      <dgm:prSet presAssocID="{CB8A589D-B10C-4144-90F2-D4CDB9B1122F}" presName="vert1" presStyleCnt="0"/>
      <dgm:spPr/>
    </dgm:pt>
  </dgm:ptLst>
  <dgm:cxnLst>
    <dgm:cxn modelId="{EB9C6201-5030-314C-9971-1D4EEC407959}" type="presOf" srcId="{CB8A589D-B10C-4144-90F2-D4CDB9B1122F}" destId="{736D814A-23F6-FF4D-84BE-923CF504CFAE}" srcOrd="0" destOrd="0" presId="urn:microsoft.com/office/officeart/2008/layout/LinedList"/>
    <dgm:cxn modelId="{7F0E1811-0297-0B41-BB4F-644D624CBBF6}" type="presOf" srcId="{B4AEB327-6E19-4479-9CEF-50D209EAB83D}" destId="{8CE6BE70-E4CE-0F41-AF8D-FAA45F2505E9}" srcOrd="0" destOrd="0" presId="urn:microsoft.com/office/officeart/2008/layout/LinedList"/>
    <dgm:cxn modelId="{93932F16-8349-43D6-8BE4-8DE1B3DE07B1}" srcId="{2FC2DC3E-6682-47E0-9524-C077CFA9743C}" destId="{CB8A589D-B10C-4144-90F2-D4CDB9B1122F}" srcOrd="1" destOrd="0" parTransId="{CC1F1AE1-1D6D-4780-AB82-D68B7D53B746}" sibTransId="{9208D08A-6001-421F-B91D-E12527815E2E}"/>
    <dgm:cxn modelId="{8F601C4A-05C7-4984-8C59-1C97C6FA59F9}" srcId="{2FC2DC3E-6682-47E0-9524-C077CFA9743C}" destId="{B4AEB327-6E19-4479-9CEF-50D209EAB83D}" srcOrd="0" destOrd="0" parTransId="{0FA7D77D-E573-4DFA-80CA-DA96F618C992}" sibTransId="{8CACEF91-0CAC-48CF-8271-ECB429641CB0}"/>
    <dgm:cxn modelId="{047A3997-BCD1-6948-82D8-85AB8B19DDC5}" type="presOf" srcId="{2FC2DC3E-6682-47E0-9524-C077CFA9743C}" destId="{2D4AE288-EFBE-D84E-BD93-A9E54FD89344}" srcOrd="0" destOrd="0" presId="urn:microsoft.com/office/officeart/2008/layout/LinedList"/>
    <dgm:cxn modelId="{80C8431C-0ED7-A044-8F53-5476CECCFFEE}" type="presParOf" srcId="{2D4AE288-EFBE-D84E-BD93-A9E54FD89344}" destId="{F662E336-D915-0B40-B978-20ABF613D1F0}" srcOrd="0" destOrd="0" presId="urn:microsoft.com/office/officeart/2008/layout/LinedList"/>
    <dgm:cxn modelId="{B861B964-C9DD-1144-90E0-9FBFB6FA2AFB}" type="presParOf" srcId="{2D4AE288-EFBE-D84E-BD93-A9E54FD89344}" destId="{C48E0E91-4D75-F648-9BC2-7FF0A99F9EC7}" srcOrd="1" destOrd="0" presId="urn:microsoft.com/office/officeart/2008/layout/LinedList"/>
    <dgm:cxn modelId="{141483A4-8B17-D344-BA73-CF61438A183B}" type="presParOf" srcId="{C48E0E91-4D75-F648-9BC2-7FF0A99F9EC7}" destId="{8CE6BE70-E4CE-0F41-AF8D-FAA45F2505E9}" srcOrd="0" destOrd="0" presId="urn:microsoft.com/office/officeart/2008/layout/LinedList"/>
    <dgm:cxn modelId="{41F3EACA-AC52-A44C-B190-FC7C52FB85B4}" type="presParOf" srcId="{C48E0E91-4D75-F648-9BC2-7FF0A99F9EC7}" destId="{CE66667D-307F-A349-9D78-F8F0AB721D0C}" srcOrd="1" destOrd="0" presId="urn:microsoft.com/office/officeart/2008/layout/LinedList"/>
    <dgm:cxn modelId="{89B5294C-BD4A-1A4E-A67B-681E344B4F7C}" type="presParOf" srcId="{2D4AE288-EFBE-D84E-BD93-A9E54FD89344}" destId="{5A729FFF-4608-8744-87F8-9DDE119BFB32}" srcOrd="2" destOrd="0" presId="urn:microsoft.com/office/officeart/2008/layout/LinedList"/>
    <dgm:cxn modelId="{2B495AD2-1203-AA44-84D4-EC8206428550}" type="presParOf" srcId="{2D4AE288-EFBE-D84E-BD93-A9E54FD89344}" destId="{9E63D58D-0683-BD41-B517-722C2CFF6E10}" srcOrd="3" destOrd="0" presId="urn:microsoft.com/office/officeart/2008/layout/LinedList"/>
    <dgm:cxn modelId="{D5BEFAE3-D863-2F4D-A856-8091F587DAF4}" type="presParOf" srcId="{9E63D58D-0683-BD41-B517-722C2CFF6E10}" destId="{736D814A-23F6-FF4D-84BE-923CF504CFAE}" srcOrd="0" destOrd="0" presId="urn:microsoft.com/office/officeart/2008/layout/LinedList"/>
    <dgm:cxn modelId="{7924CAD8-8435-7948-9B28-C0612399AE1E}" type="presParOf" srcId="{9E63D58D-0683-BD41-B517-722C2CFF6E10}" destId="{9724A529-2AA0-8A49-B64E-94748C4AD2D4}" srcOrd="1" destOrd="0" presId="urn:microsoft.com/office/officeart/2008/layout/LinedList"/>
  </dgm:cxnLst>
  <dgm:bg/>
  <dgm:whole>
    <a:ln>
      <a:solidFill>
        <a:schemeClr val="tx2">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7A201B-8451-40A1-BE9F-1992497CE387}" type="doc">
      <dgm:prSet loTypeId="urn:microsoft.com/office/officeart/2005/8/layout/vList2" loCatId="relationship" qsTypeId="urn:microsoft.com/office/officeart/2005/8/quickstyle/3d4" qsCatId="3D" csTypeId="urn:microsoft.com/office/officeart/2005/8/colors/colorful3" csCatId="colorful" phldr="1"/>
      <dgm:spPr/>
      <dgm:t>
        <a:bodyPr/>
        <a:lstStyle/>
        <a:p>
          <a:endParaRPr lang="tr-TR"/>
        </a:p>
      </dgm:t>
    </dgm:pt>
    <dgm:pt modelId="{16D5F5EC-E2CD-4421-ADE8-098707F8B1C4}">
      <dgm:prSet custT="1"/>
      <dgm:spPr>
        <a:solidFill>
          <a:schemeClr val="accent3">
            <a:lumMod val="20000"/>
            <a:lumOff val="80000"/>
          </a:schemeClr>
        </a:solidFill>
      </dgm:spPr>
      <dgm:t>
        <a:bodyPr/>
        <a:lstStyle/>
        <a:p>
          <a:pPr algn="just"/>
          <a:r>
            <a:rPr lang="tr-TR" sz="2400" b="1" dirty="0">
              <a:solidFill>
                <a:schemeClr val="tx1"/>
              </a:solidFill>
              <a:latin typeface="Comic Sans MS" panose="030F0702030302020204" pitchFamily="66" charset="0"/>
              <a:cs typeface="Times New Roman" pitchFamily="18" charset="0"/>
            </a:rPr>
            <a:t>Özel Eğitim Hizmetleri Yönetmeliği’nde (2006) kaynaştırma, </a:t>
          </a:r>
          <a:r>
            <a:rPr lang="tr-TR" sz="2400" b="1" i="1" dirty="0">
              <a:solidFill>
                <a:schemeClr val="tx1"/>
              </a:solidFill>
              <a:latin typeface="Comic Sans MS" panose="030F0702030302020204" pitchFamily="66" charset="0"/>
              <a:cs typeface="Times New Roman" pitchFamily="18" charset="0"/>
            </a:rPr>
            <a:t>“Özel eğitime ihtiyacı olan bireylerin eğitimlerini destek eğitim hizmetleri sağlanarak yetersizliği olmayan akranları ile birlikte resmi ve özel, okul öncesi, ilköğretim, ortaöğretim ve yaygın eğitim kurumlarında sürdürmeleri esasına dayanan özel eğitim uygulamalarıdır” </a:t>
          </a:r>
          <a:r>
            <a:rPr lang="tr-TR" sz="2400" b="1" dirty="0">
              <a:solidFill>
                <a:schemeClr val="tx1"/>
              </a:solidFill>
              <a:latin typeface="Comic Sans MS" panose="030F0702030302020204" pitchFamily="66" charset="0"/>
              <a:cs typeface="Times New Roman" pitchFamily="18" charset="0"/>
            </a:rPr>
            <a:t>şeklinde tanımlanmıştır. </a:t>
          </a:r>
        </a:p>
      </dgm:t>
    </dgm:pt>
    <dgm:pt modelId="{93229A51-6007-4AFA-B394-9D15DF0E49D6}" type="parTrans" cxnId="{53BFCEF9-12FE-438E-BBC9-6BB26CF479C0}">
      <dgm:prSet/>
      <dgm:spPr/>
      <dgm:t>
        <a:bodyPr/>
        <a:lstStyle/>
        <a:p>
          <a:endParaRPr lang="tr-TR" sz="2000" b="1">
            <a:solidFill>
              <a:schemeClr val="tx1"/>
            </a:solidFill>
            <a:latin typeface="Comic Sans MS" panose="030F0702030302020204" pitchFamily="66" charset="0"/>
          </a:endParaRPr>
        </a:p>
      </dgm:t>
    </dgm:pt>
    <dgm:pt modelId="{01D157BC-9D60-438E-863F-CFD83C6C5640}" type="sibTrans" cxnId="{53BFCEF9-12FE-438E-BBC9-6BB26CF479C0}">
      <dgm:prSet/>
      <dgm:spPr/>
      <dgm:t>
        <a:bodyPr/>
        <a:lstStyle/>
        <a:p>
          <a:endParaRPr lang="tr-TR" sz="2000" b="1">
            <a:solidFill>
              <a:schemeClr val="tx1"/>
            </a:solidFill>
            <a:latin typeface="Comic Sans MS" panose="030F0702030302020204" pitchFamily="66" charset="0"/>
          </a:endParaRPr>
        </a:p>
      </dgm:t>
    </dgm:pt>
    <dgm:pt modelId="{0ABEEA56-8E14-4649-B350-B7909A05D12A}" type="pres">
      <dgm:prSet presAssocID="{E27A201B-8451-40A1-BE9F-1992497CE387}" presName="linear" presStyleCnt="0">
        <dgm:presLayoutVars>
          <dgm:animLvl val="lvl"/>
          <dgm:resizeHandles val="exact"/>
        </dgm:presLayoutVars>
      </dgm:prSet>
      <dgm:spPr/>
    </dgm:pt>
    <dgm:pt modelId="{66CEAE36-10A2-476B-903A-601D1F14B359}" type="pres">
      <dgm:prSet presAssocID="{16D5F5EC-E2CD-4421-ADE8-098707F8B1C4}" presName="parentText" presStyleLbl="node1" presStyleIdx="0" presStyleCnt="1" custScaleY="122554" custLinFactNeighborX="-633" custLinFactNeighborY="-3054">
        <dgm:presLayoutVars>
          <dgm:chMax val="0"/>
          <dgm:bulletEnabled val="1"/>
        </dgm:presLayoutVars>
      </dgm:prSet>
      <dgm:spPr/>
    </dgm:pt>
  </dgm:ptLst>
  <dgm:cxnLst>
    <dgm:cxn modelId="{58889A13-6C81-4462-AB25-FF68AC0BEB1B}" type="presOf" srcId="{E27A201B-8451-40A1-BE9F-1992497CE387}" destId="{0ABEEA56-8E14-4649-B350-B7909A05D12A}" srcOrd="0" destOrd="0" presId="urn:microsoft.com/office/officeart/2005/8/layout/vList2"/>
    <dgm:cxn modelId="{E72B8BB7-ADF9-4EA3-A0A0-9ABE80130573}" type="presOf" srcId="{16D5F5EC-E2CD-4421-ADE8-098707F8B1C4}" destId="{66CEAE36-10A2-476B-903A-601D1F14B359}" srcOrd="0" destOrd="0" presId="urn:microsoft.com/office/officeart/2005/8/layout/vList2"/>
    <dgm:cxn modelId="{53BFCEF9-12FE-438E-BBC9-6BB26CF479C0}" srcId="{E27A201B-8451-40A1-BE9F-1992497CE387}" destId="{16D5F5EC-E2CD-4421-ADE8-098707F8B1C4}" srcOrd="0" destOrd="0" parTransId="{93229A51-6007-4AFA-B394-9D15DF0E49D6}" sibTransId="{01D157BC-9D60-438E-863F-CFD83C6C5640}"/>
    <dgm:cxn modelId="{D0E9E8E1-F6C3-4FB2-BCEA-C0C5A9F2609F}" type="presParOf" srcId="{0ABEEA56-8E14-4649-B350-B7909A05D12A}" destId="{66CEAE36-10A2-476B-903A-601D1F14B35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27A201B-8451-40A1-BE9F-1992497CE387}" type="doc">
      <dgm:prSet loTypeId="urn:microsoft.com/office/officeart/2005/8/layout/vList2" loCatId="list" qsTypeId="urn:microsoft.com/office/officeart/2005/8/quickstyle/3d4" qsCatId="3D" csTypeId="urn:microsoft.com/office/officeart/2005/8/colors/colorful3" csCatId="colorful" phldr="1"/>
      <dgm:spPr/>
      <dgm:t>
        <a:bodyPr/>
        <a:lstStyle/>
        <a:p>
          <a:endParaRPr lang="tr-TR"/>
        </a:p>
      </dgm:t>
    </dgm:pt>
    <dgm:pt modelId="{C9C977D0-6B7A-49C7-93A5-FF6E6C626AB9}">
      <dgm:prSet custT="1"/>
      <dgm:spPr>
        <a:solidFill>
          <a:schemeClr val="accent3">
            <a:lumMod val="20000"/>
            <a:lumOff val="80000"/>
          </a:schemeClr>
        </a:solidFill>
      </dgm:spPr>
      <dgm:t>
        <a:bodyPr/>
        <a:lstStyle/>
        <a:p>
          <a:pPr algn="just"/>
          <a:r>
            <a:rPr lang="tr-TR" sz="2400" b="1" dirty="0">
              <a:solidFill>
                <a:schemeClr val="tx1"/>
              </a:solidFill>
              <a:latin typeface="Comic Sans MS" panose="030F0702030302020204" pitchFamily="66" charset="0"/>
              <a:cs typeface="Times New Roman" pitchFamily="18" charset="0"/>
            </a:rPr>
            <a:t>Özel Eğitim Hizmetleri Yönetmeliği (2018) de ise kaynaştırma kavramı bütünleştirme kavramı ile birlikte ele alınmıştır. İlgili yönetmelikte kaynaştırma, </a:t>
          </a:r>
          <a:r>
            <a:rPr lang="tr-TR" sz="2400" b="1" i="1" dirty="0">
              <a:solidFill>
                <a:schemeClr val="tx1"/>
              </a:solidFill>
              <a:latin typeface="Comic Sans MS" panose="030F0702030302020204" pitchFamily="66" charset="0"/>
              <a:cs typeface="Times New Roman" pitchFamily="18" charset="0"/>
            </a:rPr>
            <a:t>“Özel eğitim ihtiyacı olan bireylerin her tür ve kademede diğer bireylerle karşılıklı etkileşim içinde bulunmalarını sağlamak amacıyla bu bireylere destek eğitim hizmetleri de sunularak akranlarıyla birlikte tam zamanlı ya da özel eğitim sınıflarında yarı zamanlı verilen eğitimdir” </a:t>
          </a:r>
          <a:r>
            <a:rPr lang="tr-TR" sz="2400" b="1" dirty="0">
              <a:solidFill>
                <a:schemeClr val="tx1"/>
              </a:solidFill>
              <a:latin typeface="Comic Sans MS" panose="030F0702030302020204" pitchFamily="66" charset="0"/>
              <a:cs typeface="Times New Roman" pitchFamily="18" charset="0"/>
            </a:rPr>
            <a:t>şeklinde tanımlanmaktadır. </a:t>
          </a:r>
        </a:p>
      </dgm:t>
    </dgm:pt>
    <dgm:pt modelId="{6078962C-2B1F-4BF4-8156-B597D1482ACA}" type="parTrans" cxnId="{5328AEDE-02E5-41FB-8457-213392C97BC7}">
      <dgm:prSet/>
      <dgm:spPr/>
      <dgm:t>
        <a:bodyPr/>
        <a:lstStyle/>
        <a:p>
          <a:endParaRPr lang="tr-TR" sz="2000" b="1">
            <a:solidFill>
              <a:schemeClr val="tx1"/>
            </a:solidFill>
            <a:latin typeface="Comic Sans MS" panose="030F0702030302020204" pitchFamily="66" charset="0"/>
          </a:endParaRPr>
        </a:p>
      </dgm:t>
    </dgm:pt>
    <dgm:pt modelId="{DCFE152B-6292-4D8C-A940-E406E153F439}" type="sibTrans" cxnId="{5328AEDE-02E5-41FB-8457-213392C97BC7}">
      <dgm:prSet/>
      <dgm:spPr/>
      <dgm:t>
        <a:bodyPr/>
        <a:lstStyle/>
        <a:p>
          <a:endParaRPr lang="tr-TR" sz="2000" b="1">
            <a:solidFill>
              <a:schemeClr val="tx1"/>
            </a:solidFill>
            <a:latin typeface="Comic Sans MS" panose="030F0702030302020204" pitchFamily="66" charset="0"/>
          </a:endParaRPr>
        </a:p>
      </dgm:t>
    </dgm:pt>
    <dgm:pt modelId="{0ABEEA56-8E14-4649-B350-B7909A05D12A}" type="pres">
      <dgm:prSet presAssocID="{E27A201B-8451-40A1-BE9F-1992497CE387}" presName="linear" presStyleCnt="0">
        <dgm:presLayoutVars>
          <dgm:animLvl val="lvl"/>
          <dgm:resizeHandles val="exact"/>
        </dgm:presLayoutVars>
      </dgm:prSet>
      <dgm:spPr/>
    </dgm:pt>
    <dgm:pt modelId="{7727DA39-FB15-4219-BB03-FC1D39586FA0}" type="pres">
      <dgm:prSet presAssocID="{C9C977D0-6B7A-49C7-93A5-FF6E6C626AB9}" presName="parentText" presStyleLbl="node1" presStyleIdx="0" presStyleCnt="1" custScaleY="118151">
        <dgm:presLayoutVars>
          <dgm:chMax val="0"/>
          <dgm:bulletEnabled val="1"/>
        </dgm:presLayoutVars>
      </dgm:prSet>
      <dgm:spPr/>
    </dgm:pt>
  </dgm:ptLst>
  <dgm:cxnLst>
    <dgm:cxn modelId="{58889A13-6C81-4462-AB25-FF68AC0BEB1B}" type="presOf" srcId="{E27A201B-8451-40A1-BE9F-1992497CE387}" destId="{0ABEEA56-8E14-4649-B350-B7909A05D12A}" srcOrd="0" destOrd="0" presId="urn:microsoft.com/office/officeart/2005/8/layout/vList2"/>
    <dgm:cxn modelId="{BBB64D72-F1F8-4834-B653-EBDA4696D819}" type="presOf" srcId="{C9C977D0-6B7A-49C7-93A5-FF6E6C626AB9}" destId="{7727DA39-FB15-4219-BB03-FC1D39586FA0}" srcOrd="0" destOrd="0" presId="urn:microsoft.com/office/officeart/2005/8/layout/vList2"/>
    <dgm:cxn modelId="{5328AEDE-02E5-41FB-8457-213392C97BC7}" srcId="{E27A201B-8451-40A1-BE9F-1992497CE387}" destId="{C9C977D0-6B7A-49C7-93A5-FF6E6C626AB9}" srcOrd="0" destOrd="0" parTransId="{6078962C-2B1F-4BF4-8156-B597D1482ACA}" sibTransId="{DCFE152B-6292-4D8C-A940-E406E153F439}"/>
    <dgm:cxn modelId="{15B5CF48-A99A-4BEB-94D1-EA1CD735B90F}" type="presParOf" srcId="{0ABEEA56-8E14-4649-B350-B7909A05D12A}" destId="{7727DA39-FB15-4219-BB03-FC1D39586FA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8BDC39C-1CD3-41E1-95E9-A2247B46A813}" type="doc">
      <dgm:prSet loTypeId="urn:microsoft.com/office/officeart/2005/8/layout/cycle7" loCatId="cycle" qsTypeId="urn:microsoft.com/office/officeart/2005/8/quickstyle/simple3" qsCatId="simple" csTypeId="urn:microsoft.com/office/officeart/2005/8/colors/colorful2" csCatId="colorful" phldr="1"/>
      <dgm:spPr/>
      <dgm:t>
        <a:bodyPr/>
        <a:lstStyle/>
        <a:p>
          <a:endParaRPr lang="tr-TR"/>
        </a:p>
      </dgm:t>
    </dgm:pt>
    <dgm:pt modelId="{D028A571-60BA-4C48-BC3B-AE2E00092A0F}">
      <dgm:prSet phldrT="[Metin]" custT="1"/>
      <dgm:spPr/>
      <dgm:t>
        <a:bodyPr/>
        <a:lstStyle/>
        <a:p>
          <a:pPr>
            <a:buFont typeface="Arial" charset="0"/>
            <a:buChar char="•"/>
          </a:pPr>
          <a:r>
            <a:rPr lang="tr-TR" sz="3000" b="1" dirty="0">
              <a:latin typeface="Comic Sans MS" panose="030F0702030302020204" pitchFamily="66" charset="0"/>
              <a:cs typeface="Arial" charset="0"/>
            </a:rPr>
            <a:t>Kaynaştırma kavramının hem özel </a:t>
          </a:r>
          <a:r>
            <a:rPr lang="tr-TR" sz="3000" b="1" dirty="0" err="1">
              <a:latin typeface="Comic Sans MS" panose="030F0702030302020204" pitchFamily="66" charset="0"/>
              <a:cs typeface="Arial" charset="0"/>
            </a:rPr>
            <a:t>gereksinimli</a:t>
          </a:r>
          <a:r>
            <a:rPr lang="tr-TR" sz="3000" b="1" dirty="0">
              <a:latin typeface="Comic Sans MS" panose="030F0702030302020204" pitchFamily="66" charset="0"/>
              <a:cs typeface="Arial" charset="0"/>
            </a:rPr>
            <a:t> çocuğun akranları ile aynı sınıfta eğitime dahil edilmesi anlamına gelen birlikte eğitim kavramını, </a:t>
          </a:r>
          <a:endParaRPr lang="tr-TR" sz="3000" b="1" dirty="0">
            <a:latin typeface="Comic Sans MS" panose="030F0702030302020204" pitchFamily="66" charset="0"/>
          </a:endParaRPr>
        </a:p>
      </dgm:t>
    </dgm:pt>
    <dgm:pt modelId="{1E759B2A-D84F-4818-8F3E-91BF170F454C}" type="parTrans" cxnId="{886D4C44-2982-4504-A65A-1A42A872DDFE}">
      <dgm:prSet/>
      <dgm:spPr/>
      <dgm:t>
        <a:bodyPr/>
        <a:lstStyle/>
        <a:p>
          <a:endParaRPr lang="tr-TR" b="1" dirty="0">
            <a:latin typeface="Comic Sans MS" panose="030F0702030302020204" pitchFamily="66" charset="0"/>
          </a:endParaRPr>
        </a:p>
      </dgm:t>
    </dgm:pt>
    <dgm:pt modelId="{891217A1-917A-455B-B60F-B1DBF5F5BF92}" type="sibTrans" cxnId="{886D4C44-2982-4504-A65A-1A42A872DDFE}">
      <dgm:prSet/>
      <dgm:spPr/>
      <dgm:t>
        <a:bodyPr/>
        <a:lstStyle/>
        <a:p>
          <a:endParaRPr lang="tr-TR" b="1" dirty="0">
            <a:latin typeface="Comic Sans MS" panose="030F0702030302020204" pitchFamily="66" charset="0"/>
          </a:endParaRPr>
        </a:p>
      </dgm:t>
    </dgm:pt>
    <dgm:pt modelId="{52A34F4E-ECFD-4510-A5BE-D8CE97C379DF}">
      <dgm:prSet phldrT="[Metin]" custT="1"/>
      <dgm:spPr/>
      <dgm:t>
        <a:bodyPr/>
        <a:lstStyle/>
        <a:p>
          <a:pPr>
            <a:buFont typeface="Arial" charset="0"/>
            <a:buChar char="•"/>
          </a:pPr>
          <a:r>
            <a:rPr lang="tr-TR" sz="3000" b="1" dirty="0">
              <a:latin typeface="Comic Sans MS" panose="030F0702030302020204" pitchFamily="66" charset="0"/>
              <a:cs typeface="Arial" charset="0"/>
            </a:rPr>
            <a:t>Hem de bu eğitim sırasında eğitimciye ve/veya özel </a:t>
          </a:r>
          <a:r>
            <a:rPr lang="tr-TR" sz="3000" b="1" dirty="0" err="1">
              <a:latin typeface="Comic Sans MS" panose="030F0702030302020204" pitchFamily="66" charset="0"/>
              <a:cs typeface="Arial" charset="0"/>
            </a:rPr>
            <a:t>gereksinimli</a:t>
          </a:r>
          <a:r>
            <a:rPr lang="tr-TR" sz="3000" b="1" dirty="0">
              <a:latin typeface="Comic Sans MS" panose="030F0702030302020204" pitchFamily="66" charset="0"/>
              <a:cs typeface="Arial" charset="0"/>
            </a:rPr>
            <a:t> çocuğa sağlanan destekleyici özel eğitim hizmetleri kavramını içerdiği görülmektedir. </a:t>
          </a:r>
          <a:endParaRPr lang="tr-TR" sz="3000" b="1" dirty="0">
            <a:latin typeface="Comic Sans MS" panose="030F0702030302020204" pitchFamily="66" charset="0"/>
          </a:endParaRPr>
        </a:p>
      </dgm:t>
    </dgm:pt>
    <dgm:pt modelId="{1B7B8FA0-A133-41DC-91F2-68AE5CFEBF16}" type="parTrans" cxnId="{936B27DD-9700-4C89-AD1A-E0532A0262FA}">
      <dgm:prSet/>
      <dgm:spPr/>
      <dgm:t>
        <a:bodyPr/>
        <a:lstStyle/>
        <a:p>
          <a:endParaRPr lang="tr-TR" b="1" dirty="0">
            <a:latin typeface="Comic Sans MS" panose="030F0702030302020204" pitchFamily="66" charset="0"/>
          </a:endParaRPr>
        </a:p>
      </dgm:t>
    </dgm:pt>
    <dgm:pt modelId="{CAB53551-1834-478C-AE4E-9A409DECD01D}" type="sibTrans" cxnId="{936B27DD-9700-4C89-AD1A-E0532A0262FA}">
      <dgm:prSet/>
      <dgm:spPr/>
      <dgm:t>
        <a:bodyPr/>
        <a:lstStyle/>
        <a:p>
          <a:endParaRPr lang="tr-TR" b="1" dirty="0">
            <a:latin typeface="Comic Sans MS" panose="030F0702030302020204" pitchFamily="66" charset="0"/>
          </a:endParaRPr>
        </a:p>
      </dgm:t>
    </dgm:pt>
    <dgm:pt modelId="{697F9BE6-8A1B-430F-9AE5-3DA35072BC6B}" type="pres">
      <dgm:prSet presAssocID="{08BDC39C-1CD3-41E1-95E9-A2247B46A813}" presName="Name0" presStyleCnt="0">
        <dgm:presLayoutVars>
          <dgm:dir/>
          <dgm:resizeHandles val="exact"/>
        </dgm:presLayoutVars>
      </dgm:prSet>
      <dgm:spPr/>
    </dgm:pt>
    <dgm:pt modelId="{A994555C-7B1B-4009-BF53-9D58930BFD72}" type="pres">
      <dgm:prSet presAssocID="{D028A571-60BA-4C48-BC3B-AE2E00092A0F}" presName="node" presStyleLbl="node1" presStyleIdx="0" presStyleCnt="2" custAng="0" custScaleX="317296" custScaleY="128332" custRadScaleRad="78399" custRadScaleInc="-3400">
        <dgm:presLayoutVars>
          <dgm:bulletEnabled val="1"/>
        </dgm:presLayoutVars>
      </dgm:prSet>
      <dgm:spPr/>
    </dgm:pt>
    <dgm:pt modelId="{4149FDE2-331F-4D28-B62D-9A1A6E74A2C3}" type="pres">
      <dgm:prSet presAssocID="{891217A1-917A-455B-B60F-B1DBF5F5BF92}" presName="sibTrans" presStyleLbl="sibTrans2D1" presStyleIdx="0" presStyleCnt="2" custScaleX="58463"/>
      <dgm:spPr/>
    </dgm:pt>
    <dgm:pt modelId="{E0AB58D5-72B9-4CDC-AF26-8CEDF17ADB60}" type="pres">
      <dgm:prSet presAssocID="{891217A1-917A-455B-B60F-B1DBF5F5BF92}" presName="connectorText" presStyleLbl="sibTrans2D1" presStyleIdx="0" presStyleCnt="2"/>
      <dgm:spPr/>
    </dgm:pt>
    <dgm:pt modelId="{65B60C04-1245-4B07-A62A-BE2808D44D1C}" type="pres">
      <dgm:prSet presAssocID="{52A34F4E-ECFD-4510-A5BE-D8CE97C379DF}" presName="node" presStyleLbl="node1" presStyleIdx="1" presStyleCnt="2" custAng="0" custScaleX="325220" custScaleY="147215" custRadScaleRad="85005" custRadScaleInc="3136">
        <dgm:presLayoutVars>
          <dgm:bulletEnabled val="1"/>
        </dgm:presLayoutVars>
      </dgm:prSet>
      <dgm:spPr/>
    </dgm:pt>
    <dgm:pt modelId="{B6454111-86CE-49C5-ABA8-C6C2DEE6E720}" type="pres">
      <dgm:prSet presAssocID="{CAB53551-1834-478C-AE4E-9A409DECD01D}" presName="sibTrans" presStyleLbl="sibTrans2D1" presStyleIdx="1" presStyleCnt="2" custScaleX="44054"/>
      <dgm:spPr/>
    </dgm:pt>
    <dgm:pt modelId="{F9B5374C-E006-4AFA-96B7-1B8C71EBBA74}" type="pres">
      <dgm:prSet presAssocID="{CAB53551-1834-478C-AE4E-9A409DECD01D}" presName="connectorText" presStyleLbl="sibTrans2D1" presStyleIdx="1" presStyleCnt="2"/>
      <dgm:spPr/>
    </dgm:pt>
  </dgm:ptLst>
  <dgm:cxnLst>
    <dgm:cxn modelId="{39CF9B42-DC5D-4EAF-A16C-D2CD05D666FD}" type="presOf" srcId="{52A34F4E-ECFD-4510-A5BE-D8CE97C379DF}" destId="{65B60C04-1245-4B07-A62A-BE2808D44D1C}" srcOrd="0" destOrd="0" presId="urn:microsoft.com/office/officeart/2005/8/layout/cycle7"/>
    <dgm:cxn modelId="{3A512144-22B1-41B4-B156-4F81DF6D0862}" type="presOf" srcId="{08BDC39C-1CD3-41E1-95E9-A2247B46A813}" destId="{697F9BE6-8A1B-430F-9AE5-3DA35072BC6B}" srcOrd="0" destOrd="0" presId="urn:microsoft.com/office/officeart/2005/8/layout/cycle7"/>
    <dgm:cxn modelId="{886D4C44-2982-4504-A65A-1A42A872DDFE}" srcId="{08BDC39C-1CD3-41E1-95E9-A2247B46A813}" destId="{D028A571-60BA-4C48-BC3B-AE2E00092A0F}" srcOrd="0" destOrd="0" parTransId="{1E759B2A-D84F-4818-8F3E-91BF170F454C}" sibTransId="{891217A1-917A-455B-B60F-B1DBF5F5BF92}"/>
    <dgm:cxn modelId="{CB53544F-8DE9-4CBD-9749-631BC9E71A29}" type="presOf" srcId="{891217A1-917A-455B-B60F-B1DBF5F5BF92}" destId="{4149FDE2-331F-4D28-B62D-9A1A6E74A2C3}" srcOrd="0" destOrd="0" presId="urn:microsoft.com/office/officeart/2005/8/layout/cycle7"/>
    <dgm:cxn modelId="{DEEEF882-D902-481C-BDAF-730F5E95CE66}" type="presOf" srcId="{CAB53551-1834-478C-AE4E-9A409DECD01D}" destId="{B6454111-86CE-49C5-ABA8-C6C2DEE6E720}" srcOrd="0" destOrd="0" presId="urn:microsoft.com/office/officeart/2005/8/layout/cycle7"/>
    <dgm:cxn modelId="{F91F4DCD-949A-4114-A52F-BF5361B8D73A}" type="presOf" srcId="{CAB53551-1834-478C-AE4E-9A409DECD01D}" destId="{F9B5374C-E006-4AFA-96B7-1B8C71EBBA74}" srcOrd="1" destOrd="0" presId="urn:microsoft.com/office/officeart/2005/8/layout/cycle7"/>
    <dgm:cxn modelId="{280C11D2-C0B7-4EDC-B164-CC98A2EF23CB}" type="presOf" srcId="{D028A571-60BA-4C48-BC3B-AE2E00092A0F}" destId="{A994555C-7B1B-4009-BF53-9D58930BFD72}" srcOrd="0" destOrd="0" presId="urn:microsoft.com/office/officeart/2005/8/layout/cycle7"/>
    <dgm:cxn modelId="{936B27DD-9700-4C89-AD1A-E0532A0262FA}" srcId="{08BDC39C-1CD3-41E1-95E9-A2247B46A813}" destId="{52A34F4E-ECFD-4510-A5BE-D8CE97C379DF}" srcOrd="1" destOrd="0" parTransId="{1B7B8FA0-A133-41DC-91F2-68AE5CFEBF16}" sibTransId="{CAB53551-1834-478C-AE4E-9A409DECD01D}"/>
    <dgm:cxn modelId="{BECDC7F7-F760-423D-9D72-B197254B1A56}" type="presOf" srcId="{891217A1-917A-455B-B60F-B1DBF5F5BF92}" destId="{E0AB58D5-72B9-4CDC-AF26-8CEDF17ADB60}" srcOrd="1" destOrd="0" presId="urn:microsoft.com/office/officeart/2005/8/layout/cycle7"/>
    <dgm:cxn modelId="{22C9CAA1-794D-4247-8757-B3F207215D37}" type="presParOf" srcId="{697F9BE6-8A1B-430F-9AE5-3DA35072BC6B}" destId="{A994555C-7B1B-4009-BF53-9D58930BFD72}" srcOrd="0" destOrd="0" presId="urn:microsoft.com/office/officeart/2005/8/layout/cycle7"/>
    <dgm:cxn modelId="{E07E30EB-EB4D-4F51-89A5-B6A7E7B12FB4}" type="presParOf" srcId="{697F9BE6-8A1B-430F-9AE5-3DA35072BC6B}" destId="{4149FDE2-331F-4D28-B62D-9A1A6E74A2C3}" srcOrd="1" destOrd="0" presId="urn:microsoft.com/office/officeart/2005/8/layout/cycle7"/>
    <dgm:cxn modelId="{A1C48852-ADFD-4934-AD60-93AF2F1CEBBE}" type="presParOf" srcId="{4149FDE2-331F-4D28-B62D-9A1A6E74A2C3}" destId="{E0AB58D5-72B9-4CDC-AF26-8CEDF17ADB60}" srcOrd="0" destOrd="0" presId="urn:microsoft.com/office/officeart/2005/8/layout/cycle7"/>
    <dgm:cxn modelId="{081A2B51-54B3-4C4F-AA18-2EE520641383}" type="presParOf" srcId="{697F9BE6-8A1B-430F-9AE5-3DA35072BC6B}" destId="{65B60C04-1245-4B07-A62A-BE2808D44D1C}" srcOrd="2" destOrd="0" presId="urn:microsoft.com/office/officeart/2005/8/layout/cycle7"/>
    <dgm:cxn modelId="{3C250E9C-12CD-4A95-BCF0-85719D8B5E41}" type="presParOf" srcId="{697F9BE6-8A1B-430F-9AE5-3DA35072BC6B}" destId="{B6454111-86CE-49C5-ABA8-C6C2DEE6E720}" srcOrd="3" destOrd="0" presId="urn:microsoft.com/office/officeart/2005/8/layout/cycle7"/>
    <dgm:cxn modelId="{6C1973A3-D305-4A20-B5BE-703A5E56B86E}" type="presParOf" srcId="{B6454111-86CE-49C5-ABA8-C6C2DEE6E720}" destId="{F9B5374C-E006-4AFA-96B7-1B8C71EBBA7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2C906E2-C568-4F02-B8E2-C8334962A4F4}" type="doc">
      <dgm:prSet loTypeId="urn:microsoft.com/office/officeart/2005/8/layout/arrow1" loCatId="relationship" qsTypeId="urn:microsoft.com/office/officeart/2005/8/quickstyle/simple3" qsCatId="simple" csTypeId="urn:microsoft.com/office/officeart/2005/8/colors/accent1_2" csCatId="accent1" phldr="1"/>
      <dgm:spPr/>
      <dgm:t>
        <a:bodyPr/>
        <a:lstStyle/>
        <a:p>
          <a:endParaRPr lang="tr-TR"/>
        </a:p>
      </dgm:t>
    </dgm:pt>
    <dgm:pt modelId="{524AB558-19DA-4BB4-B97B-1959DAD16E73}">
      <dgm:prSet phldrT="[Metin]"/>
      <dgm:spPr/>
      <dgm:t>
        <a:bodyPr/>
        <a:lstStyle/>
        <a:p>
          <a:pPr>
            <a:buFont typeface="Arial" charset="0"/>
            <a:buNone/>
          </a:pPr>
          <a:r>
            <a:rPr lang="tr-TR" b="1" dirty="0">
              <a:latin typeface="Comic Sans MS" panose="030F0702030302020204" pitchFamily="66" charset="0"/>
              <a:cs typeface="Arial" charset="0"/>
            </a:rPr>
            <a:t>Kaynaştırma özel </a:t>
          </a:r>
          <a:r>
            <a:rPr lang="tr-TR" b="1" dirty="0" err="1">
              <a:latin typeface="Comic Sans MS" panose="030F0702030302020204" pitchFamily="66" charset="0"/>
              <a:cs typeface="Arial" charset="0"/>
            </a:rPr>
            <a:t>gereksinimli</a:t>
          </a:r>
          <a:r>
            <a:rPr lang="tr-TR" b="1" dirty="0">
              <a:latin typeface="Comic Sans MS" panose="030F0702030302020204" pitchFamily="66" charset="0"/>
              <a:cs typeface="Arial" charset="0"/>
            </a:rPr>
            <a:t> çocuğun hiçbir özel eğitim desteği olmadan doğrudan genel eğitim sınıfına yerleştirilmesi demek değildir. </a:t>
          </a:r>
        </a:p>
      </dgm:t>
    </dgm:pt>
    <dgm:pt modelId="{B259DA89-8656-47EB-89CC-B87AEEB4D607}" type="parTrans" cxnId="{C55F712E-DB17-46E1-A13A-BE66430DD6C5}">
      <dgm:prSet/>
      <dgm:spPr/>
      <dgm:t>
        <a:bodyPr/>
        <a:lstStyle/>
        <a:p>
          <a:endParaRPr lang="tr-TR" b="1">
            <a:latin typeface="Comic Sans MS" panose="030F0702030302020204" pitchFamily="66" charset="0"/>
          </a:endParaRPr>
        </a:p>
      </dgm:t>
    </dgm:pt>
    <dgm:pt modelId="{6253B5DC-4CC9-434C-A909-CD8680872CC1}" type="sibTrans" cxnId="{C55F712E-DB17-46E1-A13A-BE66430DD6C5}">
      <dgm:prSet/>
      <dgm:spPr/>
      <dgm:t>
        <a:bodyPr/>
        <a:lstStyle/>
        <a:p>
          <a:endParaRPr lang="tr-TR" b="1">
            <a:latin typeface="Comic Sans MS" panose="030F0702030302020204" pitchFamily="66" charset="0"/>
          </a:endParaRPr>
        </a:p>
      </dgm:t>
    </dgm:pt>
    <dgm:pt modelId="{9305CB74-0855-489E-B235-F9346C72CC4F}">
      <dgm:prSet phldrT="[Metin]"/>
      <dgm:spPr/>
      <dgm:t>
        <a:bodyPr/>
        <a:lstStyle/>
        <a:p>
          <a:pPr>
            <a:buFont typeface="Arial" charset="0"/>
            <a:buChar char="•"/>
          </a:pPr>
          <a:r>
            <a:rPr lang="tr-TR" b="1">
              <a:latin typeface="Comic Sans MS" panose="030F0702030302020204" pitchFamily="66" charset="0"/>
              <a:cs typeface="Arial" charset="0"/>
            </a:rPr>
            <a:t>Tam tersine genel eğitim sınıfında bulunan özel gereksinimli çocuğun eğitiminin özel eğitim desteği ile birlikte sürdürülmesidir.</a:t>
          </a:r>
          <a:endParaRPr lang="tr-TR" b="1" dirty="0">
            <a:latin typeface="Comic Sans MS" panose="030F0702030302020204" pitchFamily="66" charset="0"/>
          </a:endParaRPr>
        </a:p>
      </dgm:t>
    </dgm:pt>
    <dgm:pt modelId="{DEEE2042-C706-4AC9-BC70-93097C638028}" type="parTrans" cxnId="{6A2D4B65-A815-43D7-8F20-305D8C812B35}">
      <dgm:prSet/>
      <dgm:spPr/>
      <dgm:t>
        <a:bodyPr/>
        <a:lstStyle/>
        <a:p>
          <a:endParaRPr lang="tr-TR" b="1">
            <a:latin typeface="Comic Sans MS" panose="030F0702030302020204" pitchFamily="66" charset="0"/>
          </a:endParaRPr>
        </a:p>
      </dgm:t>
    </dgm:pt>
    <dgm:pt modelId="{41EDF345-64ED-4951-A56D-EDDDB140C8BE}" type="sibTrans" cxnId="{6A2D4B65-A815-43D7-8F20-305D8C812B35}">
      <dgm:prSet/>
      <dgm:spPr/>
      <dgm:t>
        <a:bodyPr/>
        <a:lstStyle/>
        <a:p>
          <a:endParaRPr lang="tr-TR" b="1">
            <a:latin typeface="Comic Sans MS" panose="030F0702030302020204" pitchFamily="66" charset="0"/>
          </a:endParaRPr>
        </a:p>
      </dgm:t>
    </dgm:pt>
    <dgm:pt modelId="{FF3BD6C3-8D39-4ACA-AD97-62F2F4120FF0}" type="pres">
      <dgm:prSet presAssocID="{82C906E2-C568-4F02-B8E2-C8334962A4F4}" presName="cycle" presStyleCnt="0">
        <dgm:presLayoutVars>
          <dgm:dir/>
          <dgm:resizeHandles val="exact"/>
        </dgm:presLayoutVars>
      </dgm:prSet>
      <dgm:spPr/>
    </dgm:pt>
    <dgm:pt modelId="{B173D366-519D-4DB5-85FB-BBDB865B4EF6}" type="pres">
      <dgm:prSet presAssocID="{524AB558-19DA-4BB4-B97B-1959DAD16E73}" presName="arrow" presStyleLbl="node1" presStyleIdx="0" presStyleCnt="2">
        <dgm:presLayoutVars>
          <dgm:bulletEnabled val="1"/>
        </dgm:presLayoutVars>
      </dgm:prSet>
      <dgm:spPr/>
    </dgm:pt>
    <dgm:pt modelId="{85210C54-1015-4F9F-B1C5-B6308A4F943F}" type="pres">
      <dgm:prSet presAssocID="{9305CB74-0855-489E-B235-F9346C72CC4F}" presName="arrow" presStyleLbl="node1" presStyleIdx="1" presStyleCnt="2">
        <dgm:presLayoutVars>
          <dgm:bulletEnabled val="1"/>
        </dgm:presLayoutVars>
      </dgm:prSet>
      <dgm:spPr/>
    </dgm:pt>
  </dgm:ptLst>
  <dgm:cxnLst>
    <dgm:cxn modelId="{E42E1C07-7D2E-4C99-B8F5-022D0C6BB71E}" type="presOf" srcId="{9305CB74-0855-489E-B235-F9346C72CC4F}" destId="{85210C54-1015-4F9F-B1C5-B6308A4F943F}" srcOrd="0" destOrd="0" presId="urn:microsoft.com/office/officeart/2005/8/layout/arrow1"/>
    <dgm:cxn modelId="{C55F712E-DB17-46E1-A13A-BE66430DD6C5}" srcId="{82C906E2-C568-4F02-B8E2-C8334962A4F4}" destId="{524AB558-19DA-4BB4-B97B-1959DAD16E73}" srcOrd="0" destOrd="0" parTransId="{B259DA89-8656-47EB-89CC-B87AEEB4D607}" sibTransId="{6253B5DC-4CC9-434C-A909-CD8680872CC1}"/>
    <dgm:cxn modelId="{AF6B9F4C-B5D1-4E89-85EC-D636C994D5E3}" type="presOf" srcId="{82C906E2-C568-4F02-B8E2-C8334962A4F4}" destId="{FF3BD6C3-8D39-4ACA-AD97-62F2F4120FF0}" srcOrd="0" destOrd="0" presId="urn:microsoft.com/office/officeart/2005/8/layout/arrow1"/>
    <dgm:cxn modelId="{65FC1952-1B77-474F-BEBA-B7C432F5AA00}" type="presOf" srcId="{524AB558-19DA-4BB4-B97B-1959DAD16E73}" destId="{B173D366-519D-4DB5-85FB-BBDB865B4EF6}" srcOrd="0" destOrd="0" presId="urn:microsoft.com/office/officeart/2005/8/layout/arrow1"/>
    <dgm:cxn modelId="{6A2D4B65-A815-43D7-8F20-305D8C812B35}" srcId="{82C906E2-C568-4F02-B8E2-C8334962A4F4}" destId="{9305CB74-0855-489E-B235-F9346C72CC4F}" srcOrd="1" destOrd="0" parTransId="{DEEE2042-C706-4AC9-BC70-93097C638028}" sibTransId="{41EDF345-64ED-4951-A56D-EDDDB140C8BE}"/>
    <dgm:cxn modelId="{FABCB97C-1703-494D-913F-1668E3FF7E6E}" type="presParOf" srcId="{FF3BD6C3-8D39-4ACA-AD97-62F2F4120FF0}" destId="{B173D366-519D-4DB5-85FB-BBDB865B4EF6}" srcOrd="0" destOrd="0" presId="urn:microsoft.com/office/officeart/2005/8/layout/arrow1"/>
    <dgm:cxn modelId="{EB4CFBF4-ADDA-4E77-94EA-D187915DB1E0}" type="presParOf" srcId="{FF3BD6C3-8D39-4ACA-AD97-62F2F4120FF0}" destId="{85210C54-1015-4F9F-B1C5-B6308A4F943F}"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5CB3F-80F7-4104-A061-5B150AEE7D39}">
      <dsp:nvSpPr>
        <dsp:cNvPr id="0" name=""/>
        <dsp:cNvSpPr/>
      </dsp:nvSpPr>
      <dsp:spPr>
        <a:xfrm rot="16200000">
          <a:off x="415324" y="-409767"/>
          <a:ext cx="4525963" cy="5345498"/>
        </a:xfrm>
        <a:prstGeom prst="flowChartManualOperati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Font typeface="Arial" charset="0"/>
            <a:buNone/>
          </a:pPr>
          <a:r>
            <a:rPr lang="tr-TR" sz="2400" b="1" kern="1200" dirty="0">
              <a:latin typeface="Comic Sans MS" panose="030F0702030302020204" pitchFamily="66" charset="0"/>
              <a:cs typeface="Arial" charset="0"/>
            </a:rPr>
            <a:t>Tarihsel süreç içinde özel </a:t>
          </a:r>
          <a:r>
            <a:rPr lang="tr-TR" sz="2400" b="1" kern="1200" dirty="0" err="1">
              <a:latin typeface="Comic Sans MS" panose="030F0702030302020204" pitchFamily="66" charset="0"/>
              <a:cs typeface="Arial" charset="0"/>
            </a:rPr>
            <a:t>gereksinimli</a:t>
          </a:r>
          <a:r>
            <a:rPr lang="tr-TR" sz="2400" b="1" kern="1200" dirty="0">
              <a:latin typeface="Comic Sans MS" panose="030F0702030302020204" pitchFamily="66" charset="0"/>
              <a:cs typeface="Arial" charset="0"/>
            </a:rPr>
            <a:t> bireylerin eğitimlerinin gerçekleştirildiği ilk ortamlar ayrı yatılı ya da gündüzlü özel eğitim okulları iken, günümüzde kaynaştırma daha fazla kabul görmeye başlamıştır. </a:t>
          </a:r>
          <a:endParaRPr lang="tr-TR" sz="2400" b="1" i="1" kern="1200" dirty="0">
            <a:latin typeface="Comic Sans MS" panose="030F0702030302020204" pitchFamily="66" charset="0"/>
            <a:cs typeface="Arial" charset="0"/>
          </a:endParaRPr>
        </a:p>
      </dsp:txBody>
      <dsp:txXfrm rot="5400000">
        <a:off x="5557" y="905193"/>
        <a:ext cx="5345498" cy="2715577"/>
      </dsp:txXfrm>
    </dsp:sp>
    <dsp:sp modelId="{64F243B6-39F3-4C80-8074-57955914AD18}">
      <dsp:nvSpPr>
        <dsp:cNvPr id="0" name=""/>
        <dsp:cNvSpPr/>
      </dsp:nvSpPr>
      <dsp:spPr>
        <a:xfrm rot="16200000">
          <a:off x="6161736" y="-409767"/>
          <a:ext cx="4525963" cy="5345498"/>
        </a:xfrm>
        <a:prstGeom prst="flowChartManualOperati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Font typeface="Arial" charset="0"/>
            <a:buNone/>
          </a:pPr>
          <a:r>
            <a:rPr lang="tr-TR" sz="2400" b="1" kern="1200" dirty="0">
              <a:latin typeface="Comic Sans MS" panose="030F0702030302020204" pitchFamily="66" charset="0"/>
              <a:cs typeface="Arial" charset="0"/>
            </a:rPr>
            <a:t>Kaynaştırmanın kabul görmeye başladığı ilk yıllarda kaynaştırma kavramının daha çok kullanıldığı, son yıllarda ise bütünleştirme kavramının tercih edildiği görülmektedir. </a:t>
          </a:r>
          <a:endParaRPr lang="tr-TR" sz="2400" b="1" kern="1200" dirty="0">
            <a:latin typeface="Comic Sans MS" panose="030F0702030302020204" pitchFamily="66" charset="0"/>
          </a:endParaRPr>
        </a:p>
      </dsp:txBody>
      <dsp:txXfrm rot="5400000">
        <a:off x="5751969" y="905193"/>
        <a:ext cx="5345498" cy="271557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1443C-70F6-49C9-A696-7CD931F77FFB}">
      <dsp:nvSpPr>
        <dsp:cNvPr id="0" name=""/>
        <dsp:cNvSpPr/>
      </dsp:nvSpPr>
      <dsp:spPr>
        <a:xfrm>
          <a:off x="0" y="0"/>
          <a:ext cx="1130525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CCC292-5ECA-4A86-B590-4BDF856C941B}">
      <dsp:nvSpPr>
        <dsp:cNvPr id="0" name=""/>
        <dsp:cNvSpPr/>
      </dsp:nvSpPr>
      <dsp:spPr>
        <a:xfrm>
          <a:off x="0" y="0"/>
          <a:ext cx="2261051" cy="6408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solidFill>
                <a:srgbClr val="FF0000"/>
              </a:solidFill>
              <a:latin typeface="Comic Sans MS" panose="030F0702030302020204" pitchFamily="66" charset="0"/>
              <a:cs typeface="Arial" charset="0"/>
            </a:rPr>
            <a:t>Kaynaştırma Uygulaması ile ilgili Sorunlar </a:t>
          </a:r>
          <a:endParaRPr lang="tr-TR" sz="2800" b="1" kern="1200" dirty="0">
            <a:solidFill>
              <a:srgbClr val="FF0000"/>
            </a:solidFill>
            <a:latin typeface="Comic Sans MS" panose="030F0702030302020204" pitchFamily="66" charset="0"/>
          </a:endParaRPr>
        </a:p>
      </dsp:txBody>
      <dsp:txXfrm>
        <a:off x="0" y="0"/>
        <a:ext cx="2261051" cy="6408712"/>
      </dsp:txXfrm>
    </dsp:sp>
    <dsp:sp modelId="{B3D8A4F9-7FFD-424C-83F4-41892935BE1F}">
      <dsp:nvSpPr>
        <dsp:cNvPr id="0" name=""/>
        <dsp:cNvSpPr/>
      </dsp:nvSpPr>
      <dsp:spPr>
        <a:xfrm>
          <a:off x="2430630" y="60394"/>
          <a:ext cx="8874625" cy="1207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Yeterli destek hizmet personelinin olmaması,</a:t>
          </a:r>
        </a:p>
      </dsp:txBody>
      <dsp:txXfrm>
        <a:off x="2430630" y="60394"/>
        <a:ext cx="8874625" cy="1207892"/>
      </dsp:txXfrm>
    </dsp:sp>
    <dsp:sp modelId="{43C2A351-9536-4852-8DE6-634193BB86A0}">
      <dsp:nvSpPr>
        <dsp:cNvPr id="0" name=""/>
        <dsp:cNvSpPr/>
      </dsp:nvSpPr>
      <dsp:spPr>
        <a:xfrm>
          <a:off x="2261051" y="1268286"/>
          <a:ext cx="9044204"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7A24A6-DD0C-453B-A68C-CC8411EBBA5F}">
      <dsp:nvSpPr>
        <dsp:cNvPr id="0" name=""/>
        <dsp:cNvSpPr/>
      </dsp:nvSpPr>
      <dsp:spPr>
        <a:xfrm>
          <a:off x="2430630" y="1328681"/>
          <a:ext cx="8874625" cy="1207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Sınıfların ve okulların kaynaştırma uygulanması için uygun fiziksel ortam niteliği taşımaması,</a:t>
          </a:r>
        </a:p>
      </dsp:txBody>
      <dsp:txXfrm>
        <a:off x="2430630" y="1328681"/>
        <a:ext cx="8874625" cy="1207892"/>
      </dsp:txXfrm>
    </dsp:sp>
    <dsp:sp modelId="{216CAD61-B4C3-40EB-9771-E9818D8C95D1}">
      <dsp:nvSpPr>
        <dsp:cNvPr id="0" name=""/>
        <dsp:cNvSpPr/>
      </dsp:nvSpPr>
      <dsp:spPr>
        <a:xfrm>
          <a:off x="2261051" y="2536573"/>
          <a:ext cx="9044204"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0359A8-6329-4B52-A1FB-E9A9F2E6D440}">
      <dsp:nvSpPr>
        <dsp:cNvPr id="0" name=""/>
        <dsp:cNvSpPr/>
      </dsp:nvSpPr>
      <dsp:spPr>
        <a:xfrm>
          <a:off x="2430630" y="2596967"/>
          <a:ext cx="8874625" cy="1207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Eğitimcilerin ve okul yöneticilerinin kaynaştırma ile ilgili yeterli bilgiye sahip olmaması, </a:t>
          </a:r>
        </a:p>
      </dsp:txBody>
      <dsp:txXfrm>
        <a:off x="2430630" y="2596967"/>
        <a:ext cx="8874625" cy="1207892"/>
      </dsp:txXfrm>
    </dsp:sp>
    <dsp:sp modelId="{D513DACC-069D-461F-9F2D-51DE5D8D5158}">
      <dsp:nvSpPr>
        <dsp:cNvPr id="0" name=""/>
        <dsp:cNvSpPr/>
      </dsp:nvSpPr>
      <dsp:spPr>
        <a:xfrm>
          <a:off x="2261051" y="3804859"/>
          <a:ext cx="9044204"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B5BD1F-CF6A-4248-B013-14D808427EBA}">
      <dsp:nvSpPr>
        <dsp:cNvPr id="0" name=""/>
        <dsp:cNvSpPr/>
      </dsp:nvSpPr>
      <dsp:spPr>
        <a:xfrm>
          <a:off x="2430630" y="3865254"/>
          <a:ext cx="8874625" cy="1207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Olumsuz eğitimci tutumları, </a:t>
          </a:r>
        </a:p>
      </dsp:txBody>
      <dsp:txXfrm>
        <a:off x="2430630" y="3865254"/>
        <a:ext cx="8874625" cy="1207892"/>
      </dsp:txXfrm>
    </dsp:sp>
    <dsp:sp modelId="{36777555-F529-49F0-AAA1-9F76FF144A05}">
      <dsp:nvSpPr>
        <dsp:cNvPr id="0" name=""/>
        <dsp:cNvSpPr/>
      </dsp:nvSpPr>
      <dsp:spPr>
        <a:xfrm>
          <a:off x="2261051" y="5073146"/>
          <a:ext cx="9044204"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B25A9D-C6BB-414B-936F-54BFA82C3C18}">
      <dsp:nvSpPr>
        <dsp:cNvPr id="0" name=""/>
        <dsp:cNvSpPr/>
      </dsp:nvSpPr>
      <dsp:spPr>
        <a:xfrm>
          <a:off x="2430630" y="5133541"/>
          <a:ext cx="8874625" cy="12078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Destek hizmetlerinin sunulmaması</a:t>
          </a:r>
          <a:endParaRPr lang="tr-TR" sz="2800" b="1" kern="1200" dirty="0">
            <a:latin typeface="Comic Sans MS" panose="030F0702030302020204" pitchFamily="66" charset="0"/>
          </a:endParaRPr>
        </a:p>
      </dsp:txBody>
      <dsp:txXfrm>
        <a:off x="2430630" y="5133541"/>
        <a:ext cx="8874625" cy="1207892"/>
      </dsp:txXfrm>
    </dsp:sp>
    <dsp:sp modelId="{56ECE367-DEF3-4C11-AB56-DF69D454DA7D}">
      <dsp:nvSpPr>
        <dsp:cNvPr id="0" name=""/>
        <dsp:cNvSpPr/>
      </dsp:nvSpPr>
      <dsp:spPr>
        <a:xfrm>
          <a:off x="2261051" y="6341433"/>
          <a:ext cx="9044204"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CC32B-4D5E-4F44-97A9-4A7528055A2B}">
      <dsp:nvSpPr>
        <dsp:cNvPr id="0" name=""/>
        <dsp:cNvSpPr/>
      </dsp:nvSpPr>
      <dsp:spPr>
        <a:xfrm>
          <a:off x="0" y="0"/>
          <a:ext cx="11233248" cy="1706589"/>
        </a:xfrm>
        <a:prstGeom prst="rect">
          <a:avLst/>
        </a:prstGeom>
        <a:solidFill>
          <a:schemeClr val="accent4">
            <a:lumMod val="20000"/>
            <a:lumOff val="8000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tr-TR" sz="4500" b="1" kern="1200" dirty="0">
              <a:solidFill>
                <a:schemeClr val="tx1"/>
              </a:solidFill>
              <a:latin typeface="Comic Sans MS" panose="030F0702030302020204" pitchFamily="66" charset="0"/>
              <a:cs typeface="Arial" charset="0"/>
            </a:rPr>
            <a:t>Bütün Bu Sorunlara Rağmen Kaynaştırma; </a:t>
          </a:r>
        </a:p>
      </dsp:txBody>
      <dsp:txXfrm>
        <a:off x="0" y="0"/>
        <a:ext cx="11233248" cy="1706589"/>
      </dsp:txXfrm>
    </dsp:sp>
    <dsp:sp modelId="{E729FE05-2516-479E-85C1-F82A98FFF765}">
      <dsp:nvSpPr>
        <dsp:cNvPr id="0" name=""/>
        <dsp:cNvSpPr/>
      </dsp:nvSpPr>
      <dsp:spPr>
        <a:xfrm>
          <a:off x="5484" y="1706589"/>
          <a:ext cx="3740759" cy="358383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chemeClr val="tx1"/>
              </a:solidFill>
              <a:latin typeface="Comic Sans MS" panose="030F0702030302020204" pitchFamily="66" charset="0"/>
              <a:cs typeface="Arial" charset="0"/>
            </a:rPr>
            <a:t>Özel </a:t>
          </a:r>
          <a:r>
            <a:rPr lang="tr-TR" sz="2800" b="1" kern="1200" dirty="0" err="1">
              <a:solidFill>
                <a:schemeClr val="tx1"/>
              </a:solidFill>
              <a:latin typeface="Comic Sans MS" panose="030F0702030302020204" pitchFamily="66" charset="0"/>
              <a:cs typeface="Arial" charset="0"/>
            </a:rPr>
            <a:t>gereksinimli</a:t>
          </a:r>
          <a:r>
            <a:rPr lang="tr-TR" sz="2800" b="1" kern="1200" dirty="0">
              <a:solidFill>
                <a:schemeClr val="tx1"/>
              </a:solidFill>
              <a:latin typeface="Comic Sans MS" panose="030F0702030302020204" pitchFamily="66" charset="0"/>
              <a:cs typeface="Arial" charset="0"/>
            </a:rPr>
            <a:t> çocukların akranları ile aynı sınıfa yerleştirilmesini ifade eden fiziksel kaynaştırmayı, </a:t>
          </a:r>
          <a:endParaRPr lang="tr-TR" sz="2800" b="1" kern="1200" dirty="0">
            <a:solidFill>
              <a:schemeClr val="tx1"/>
            </a:solidFill>
            <a:latin typeface="Comic Sans MS" panose="030F0702030302020204" pitchFamily="66" charset="0"/>
          </a:endParaRPr>
        </a:p>
      </dsp:txBody>
      <dsp:txXfrm>
        <a:off x="5484" y="1706589"/>
        <a:ext cx="3740759" cy="3583838"/>
      </dsp:txXfrm>
    </dsp:sp>
    <dsp:sp modelId="{47BF0FC4-57D2-4EF0-B45C-01601AB85A2A}">
      <dsp:nvSpPr>
        <dsp:cNvPr id="0" name=""/>
        <dsp:cNvSpPr/>
      </dsp:nvSpPr>
      <dsp:spPr>
        <a:xfrm>
          <a:off x="3746244" y="1706589"/>
          <a:ext cx="3740759" cy="3583838"/>
        </a:xfrm>
        <a:prstGeom prst="rect">
          <a:avLst/>
        </a:prstGeom>
        <a:gradFill rotWithShape="0">
          <a:gsLst>
            <a:gs pos="0">
              <a:schemeClr val="accent4">
                <a:hueOff val="-2232385"/>
                <a:satOff val="13449"/>
                <a:lumOff val="1078"/>
                <a:alphaOff val="0"/>
                <a:tint val="50000"/>
                <a:satMod val="300000"/>
              </a:schemeClr>
            </a:gs>
            <a:gs pos="35000">
              <a:schemeClr val="accent4">
                <a:hueOff val="-2232385"/>
                <a:satOff val="13449"/>
                <a:lumOff val="1078"/>
                <a:alphaOff val="0"/>
                <a:tint val="37000"/>
                <a:satMod val="300000"/>
              </a:schemeClr>
            </a:gs>
            <a:gs pos="100000">
              <a:schemeClr val="accent4">
                <a:hueOff val="-2232385"/>
                <a:satOff val="13449"/>
                <a:lumOff val="107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chemeClr val="tx1"/>
              </a:solidFill>
              <a:latin typeface="Comic Sans MS" panose="030F0702030302020204" pitchFamily="66" charset="0"/>
              <a:cs typeface="Arial" charset="0"/>
            </a:rPr>
            <a:t>Özel </a:t>
          </a:r>
          <a:r>
            <a:rPr lang="tr-TR" sz="2800" b="1" kern="1200" dirty="0" err="1">
              <a:solidFill>
                <a:schemeClr val="tx1"/>
              </a:solidFill>
              <a:latin typeface="Comic Sans MS" panose="030F0702030302020204" pitchFamily="66" charset="0"/>
              <a:cs typeface="Arial" charset="0"/>
            </a:rPr>
            <a:t>gereksinimli</a:t>
          </a:r>
          <a:r>
            <a:rPr lang="tr-TR" sz="2800" b="1" kern="1200" dirty="0">
              <a:solidFill>
                <a:schemeClr val="tx1"/>
              </a:solidFill>
              <a:latin typeface="Comic Sans MS" panose="030F0702030302020204" pitchFamily="66" charset="0"/>
              <a:cs typeface="Arial" charset="0"/>
            </a:rPr>
            <a:t> çocukların akranları ve yetişkinlerle ilişkilerinin desteklenmesi anlamına gelen sosyal kaynaştırmayı, </a:t>
          </a:r>
          <a:endParaRPr lang="tr-TR" sz="2800" b="1" kern="1200" dirty="0">
            <a:solidFill>
              <a:schemeClr val="tx1"/>
            </a:solidFill>
            <a:latin typeface="Comic Sans MS" panose="030F0702030302020204" pitchFamily="66" charset="0"/>
          </a:endParaRPr>
        </a:p>
      </dsp:txBody>
      <dsp:txXfrm>
        <a:off x="3746244" y="1706589"/>
        <a:ext cx="3740759" cy="3583838"/>
      </dsp:txXfrm>
    </dsp:sp>
    <dsp:sp modelId="{90FB6119-9AA5-4D19-BFF7-2BFCCF669614}">
      <dsp:nvSpPr>
        <dsp:cNvPr id="0" name=""/>
        <dsp:cNvSpPr/>
      </dsp:nvSpPr>
      <dsp:spPr>
        <a:xfrm>
          <a:off x="7487003" y="1706589"/>
          <a:ext cx="3740759" cy="3583838"/>
        </a:xfrm>
        <a:prstGeom prst="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chemeClr val="tx1"/>
              </a:solidFill>
              <a:latin typeface="Comic Sans MS" panose="030F0702030302020204" pitchFamily="66" charset="0"/>
              <a:cs typeface="Arial" charset="0"/>
            </a:rPr>
            <a:t>Çocukların gereksinimlerine dayalı öğretimi gerçekleştiren eğitimsel kaynaştırmayı içermektedir.</a:t>
          </a:r>
          <a:endParaRPr lang="tr-TR" sz="2800" b="1" kern="1200" dirty="0">
            <a:solidFill>
              <a:schemeClr val="tx1"/>
            </a:solidFill>
            <a:latin typeface="Comic Sans MS" panose="030F0702030302020204" pitchFamily="66" charset="0"/>
          </a:endParaRPr>
        </a:p>
      </dsp:txBody>
      <dsp:txXfrm>
        <a:off x="7487003" y="1706589"/>
        <a:ext cx="3740759" cy="3583838"/>
      </dsp:txXfrm>
    </dsp:sp>
    <dsp:sp modelId="{690CEBC8-3D54-4DAF-B9FC-D44E2181BAF7}">
      <dsp:nvSpPr>
        <dsp:cNvPr id="0" name=""/>
        <dsp:cNvSpPr/>
      </dsp:nvSpPr>
      <dsp:spPr>
        <a:xfrm>
          <a:off x="0" y="5290427"/>
          <a:ext cx="11233248" cy="398204"/>
        </a:xfrm>
        <a:prstGeom prst="rect">
          <a:avLst/>
        </a:prstGeom>
        <a:solidFill>
          <a:schemeClr val="accent4">
            <a:shade val="9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0AFD4D-265A-476E-8A32-495EA50A9B92}">
      <dsp:nvSpPr>
        <dsp:cNvPr id="0" name=""/>
        <dsp:cNvSpPr/>
      </dsp:nvSpPr>
      <dsp:spPr>
        <a:xfrm>
          <a:off x="1344" y="999212"/>
          <a:ext cx="5245016" cy="3147009"/>
        </a:xfrm>
        <a:prstGeom prst="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charset="0"/>
            <a:buNone/>
          </a:pPr>
          <a:r>
            <a:rPr lang="tr-TR" sz="2600" b="1" kern="1200" dirty="0">
              <a:solidFill>
                <a:schemeClr val="tx1"/>
              </a:solidFill>
              <a:latin typeface="Comic Sans MS" panose="030F0702030302020204" pitchFamily="66" charset="0"/>
              <a:cs typeface="Arial" charset="0"/>
            </a:rPr>
            <a:t>Kaynaştırma eğitiminde çocuklar birbirlerini değişik şekillerde etkileyerek, akademik ve sosyal alanlarda gelişme fırsatı bulabilmekte, </a:t>
          </a:r>
          <a:endParaRPr lang="tr-TR" sz="2600" b="1" kern="1200" dirty="0">
            <a:solidFill>
              <a:schemeClr val="tx1"/>
            </a:solidFill>
            <a:latin typeface="Comic Sans MS" panose="030F0702030302020204" pitchFamily="66" charset="0"/>
          </a:endParaRPr>
        </a:p>
      </dsp:txBody>
      <dsp:txXfrm>
        <a:off x="1344" y="999212"/>
        <a:ext cx="5245016" cy="3147009"/>
      </dsp:txXfrm>
    </dsp:sp>
    <dsp:sp modelId="{C0E6694A-B9F3-4DD9-835F-BF038FB40B22}">
      <dsp:nvSpPr>
        <dsp:cNvPr id="0" name=""/>
        <dsp:cNvSpPr/>
      </dsp:nvSpPr>
      <dsp:spPr>
        <a:xfrm>
          <a:off x="5770862" y="999212"/>
          <a:ext cx="5245016" cy="3147009"/>
        </a:xfrm>
        <a:prstGeom prst="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charset="0"/>
            <a:buNone/>
          </a:pPr>
          <a:r>
            <a:rPr lang="tr-TR" sz="2600" b="1" kern="1200">
              <a:solidFill>
                <a:schemeClr val="tx1"/>
              </a:solidFill>
              <a:latin typeface="Comic Sans MS" panose="030F0702030302020204" pitchFamily="66" charset="0"/>
              <a:cs typeface="Arial" charset="0"/>
            </a:rPr>
            <a:t>Aynı zamanda bu ortamda, sosyal hayata uyumu kolaylaştırıcı pek çok olumlu davranışlar kazanabilmektedir. </a:t>
          </a:r>
          <a:endParaRPr lang="tr-TR" sz="2600" b="1" kern="1200">
            <a:solidFill>
              <a:schemeClr val="tx1"/>
            </a:solidFill>
            <a:latin typeface="Comic Sans MS" panose="030F0702030302020204" pitchFamily="66" charset="0"/>
          </a:endParaRPr>
        </a:p>
      </dsp:txBody>
      <dsp:txXfrm>
        <a:off x="5770862" y="999212"/>
        <a:ext cx="5245016" cy="314700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A7E0B-DE76-4185-BBC3-52F5C610B004}">
      <dsp:nvSpPr>
        <dsp:cNvPr id="0" name=""/>
        <dsp:cNvSpPr/>
      </dsp:nvSpPr>
      <dsp:spPr>
        <a:xfrm>
          <a:off x="0" y="0"/>
          <a:ext cx="1166529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194072-7CD5-417C-96F7-1E5818CE4D82}">
      <dsp:nvSpPr>
        <dsp:cNvPr id="0" name=""/>
        <dsp:cNvSpPr/>
      </dsp:nvSpPr>
      <dsp:spPr>
        <a:xfrm>
          <a:off x="0" y="0"/>
          <a:ext cx="3753231" cy="56494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tr-TR" sz="4000" b="1" kern="1200" dirty="0">
              <a:solidFill>
                <a:srgbClr val="FF0000"/>
              </a:solidFill>
              <a:latin typeface="Comic Sans MS" panose="030F0702030302020204" pitchFamily="66" charset="0"/>
              <a:cs typeface="Arial" charset="0"/>
            </a:rPr>
            <a:t>Kaynaştırma Yoluyla Özel </a:t>
          </a:r>
          <a:r>
            <a:rPr lang="tr-TR" sz="4000" b="1" kern="1200" dirty="0" err="1">
              <a:solidFill>
                <a:srgbClr val="FF0000"/>
              </a:solidFill>
              <a:latin typeface="Comic Sans MS" panose="030F0702030302020204" pitchFamily="66" charset="0"/>
              <a:cs typeface="Arial" charset="0"/>
            </a:rPr>
            <a:t>Gereksinimli</a:t>
          </a:r>
          <a:r>
            <a:rPr lang="tr-TR" sz="4000" b="1" kern="1200" dirty="0">
              <a:solidFill>
                <a:srgbClr val="FF0000"/>
              </a:solidFill>
              <a:latin typeface="Comic Sans MS" panose="030F0702030302020204" pitchFamily="66" charset="0"/>
              <a:cs typeface="Arial" charset="0"/>
            </a:rPr>
            <a:t> Çocuklar;</a:t>
          </a:r>
          <a:endParaRPr lang="tr-TR" sz="4000" b="1" kern="1200" dirty="0">
            <a:solidFill>
              <a:srgbClr val="FF0000"/>
            </a:solidFill>
            <a:latin typeface="Comic Sans MS" panose="030F0702030302020204" pitchFamily="66" charset="0"/>
          </a:endParaRPr>
        </a:p>
      </dsp:txBody>
      <dsp:txXfrm>
        <a:off x="0" y="0"/>
        <a:ext cx="3753231" cy="5649491"/>
      </dsp:txXfrm>
    </dsp:sp>
    <dsp:sp modelId="{AEF01FD9-E619-445D-BD62-26F9CAF046CC}">
      <dsp:nvSpPr>
        <dsp:cNvPr id="0" name=""/>
        <dsp:cNvSpPr/>
      </dsp:nvSpPr>
      <dsp:spPr>
        <a:xfrm>
          <a:off x="3901383" y="66411"/>
          <a:ext cx="7753263" cy="1328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solidFill>
                <a:schemeClr val="tx1"/>
              </a:solidFill>
              <a:latin typeface="Comic Sans MS" panose="030F0702030302020204" pitchFamily="66" charset="0"/>
              <a:cs typeface="Arial" charset="0"/>
            </a:rPr>
            <a:t>Normal gelişim gösteren çocukları gözleyerek, </a:t>
          </a:r>
        </a:p>
      </dsp:txBody>
      <dsp:txXfrm>
        <a:off x="3901383" y="66411"/>
        <a:ext cx="7753263" cy="1328237"/>
      </dsp:txXfrm>
    </dsp:sp>
    <dsp:sp modelId="{B9395605-7658-4EC7-9789-E6E92E9DADFB}">
      <dsp:nvSpPr>
        <dsp:cNvPr id="0" name=""/>
        <dsp:cNvSpPr/>
      </dsp:nvSpPr>
      <dsp:spPr>
        <a:xfrm>
          <a:off x="3753231" y="1394649"/>
          <a:ext cx="790141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07B5902-8163-4973-81F9-E08A4A27140B}">
      <dsp:nvSpPr>
        <dsp:cNvPr id="0" name=""/>
        <dsp:cNvSpPr/>
      </dsp:nvSpPr>
      <dsp:spPr>
        <a:xfrm>
          <a:off x="3901383" y="1461060"/>
          <a:ext cx="7753263" cy="1328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solidFill>
                <a:schemeClr val="tx1"/>
              </a:solidFill>
              <a:latin typeface="Comic Sans MS" panose="030F0702030302020204" pitchFamily="66" charset="0"/>
              <a:cs typeface="Arial" charset="0"/>
            </a:rPr>
            <a:t>Model alarak, </a:t>
          </a:r>
        </a:p>
      </dsp:txBody>
      <dsp:txXfrm>
        <a:off x="3901383" y="1461060"/>
        <a:ext cx="7753263" cy="1328237"/>
      </dsp:txXfrm>
    </dsp:sp>
    <dsp:sp modelId="{078D383E-E440-47CC-9565-9EC0D913F774}">
      <dsp:nvSpPr>
        <dsp:cNvPr id="0" name=""/>
        <dsp:cNvSpPr/>
      </dsp:nvSpPr>
      <dsp:spPr>
        <a:xfrm>
          <a:off x="3753231" y="2789298"/>
          <a:ext cx="790141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BD3D30-34F5-4414-B43A-3C73072CAC6C}">
      <dsp:nvSpPr>
        <dsp:cNvPr id="0" name=""/>
        <dsp:cNvSpPr/>
      </dsp:nvSpPr>
      <dsp:spPr>
        <a:xfrm>
          <a:off x="3901383" y="2855710"/>
          <a:ext cx="7753263" cy="1328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solidFill>
                <a:schemeClr val="tx1"/>
              </a:solidFill>
              <a:latin typeface="Comic Sans MS" panose="030F0702030302020204" pitchFamily="66" charset="0"/>
              <a:cs typeface="Arial" charset="0"/>
            </a:rPr>
            <a:t>İşbirliği yaparak</a:t>
          </a:r>
          <a:endParaRPr lang="tr-TR" sz="3200" b="1" kern="1200" dirty="0">
            <a:solidFill>
              <a:schemeClr val="tx1"/>
            </a:solidFill>
            <a:latin typeface="Comic Sans MS" panose="030F0702030302020204" pitchFamily="66" charset="0"/>
          </a:endParaRPr>
        </a:p>
      </dsp:txBody>
      <dsp:txXfrm>
        <a:off x="3901383" y="2855710"/>
        <a:ext cx="7753263" cy="1328237"/>
      </dsp:txXfrm>
    </dsp:sp>
    <dsp:sp modelId="{4FD3B947-784F-4B54-B337-F521F67B6718}">
      <dsp:nvSpPr>
        <dsp:cNvPr id="0" name=""/>
        <dsp:cNvSpPr/>
      </dsp:nvSpPr>
      <dsp:spPr>
        <a:xfrm>
          <a:off x="3753231" y="4183947"/>
          <a:ext cx="790141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00648E-1615-4243-BABE-6CB8E8C71EC8}">
      <dsp:nvSpPr>
        <dsp:cNvPr id="0" name=""/>
        <dsp:cNvSpPr/>
      </dsp:nvSpPr>
      <dsp:spPr>
        <a:xfrm>
          <a:off x="3901383" y="4250359"/>
          <a:ext cx="7753263" cy="1328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solidFill>
                <a:schemeClr val="tx1"/>
              </a:solidFill>
              <a:latin typeface="Comic Sans MS" panose="030F0702030302020204" pitchFamily="66" charset="0"/>
              <a:cs typeface="Arial" charset="0"/>
            </a:rPr>
            <a:t>Paylaşma ve karşılıklı iletişim kurabilme olanaklarından yararlanabilmektedir.</a:t>
          </a:r>
          <a:endParaRPr lang="tr-TR" sz="3200" b="1" kern="1200" dirty="0">
            <a:solidFill>
              <a:schemeClr val="tx1"/>
            </a:solidFill>
            <a:latin typeface="Comic Sans MS" panose="030F0702030302020204" pitchFamily="66" charset="0"/>
          </a:endParaRPr>
        </a:p>
      </dsp:txBody>
      <dsp:txXfrm>
        <a:off x="3901383" y="4250359"/>
        <a:ext cx="7753263" cy="1328237"/>
      </dsp:txXfrm>
    </dsp:sp>
    <dsp:sp modelId="{56D65C86-2ACC-4C74-8D28-66769C7A1A1B}">
      <dsp:nvSpPr>
        <dsp:cNvPr id="0" name=""/>
        <dsp:cNvSpPr/>
      </dsp:nvSpPr>
      <dsp:spPr>
        <a:xfrm>
          <a:off x="3753231" y="5578596"/>
          <a:ext cx="790141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FB9FF-37ED-4294-A43F-1AA393C8D334}">
      <dsp:nvSpPr>
        <dsp:cNvPr id="0" name=""/>
        <dsp:cNvSpPr/>
      </dsp:nvSpPr>
      <dsp:spPr>
        <a:xfrm>
          <a:off x="0" y="2864"/>
          <a:ext cx="1130525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73C596-8B3A-44D5-A345-7A72FF3C65EE}">
      <dsp:nvSpPr>
        <dsp:cNvPr id="0" name=""/>
        <dsp:cNvSpPr/>
      </dsp:nvSpPr>
      <dsp:spPr>
        <a:xfrm>
          <a:off x="0" y="2864"/>
          <a:ext cx="2601442" cy="5859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solidFill>
                <a:srgbClr val="FF0000"/>
              </a:solidFill>
              <a:latin typeface="Comic Sans MS" panose="030F0702030302020204" pitchFamily="66" charset="0"/>
              <a:cs typeface="Arial" charset="0"/>
            </a:rPr>
            <a:t>Kaynaştırma Ortamında Bulunan Normal Gelişim Gösteren Çocuklar ise, </a:t>
          </a:r>
          <a:endParaRPr lang="tr-TR" sz="2800" b="1" kern="1200" dirty="0">
            <a:solidFill>
              <a:srgbClr val="FF0000"/>
            </a:solidFill>
            <a:latin typeface="Comic Sans MS" panose="030F0702030302020204" pitchFamily="66" charset="0"/>
          </a:endParaRPr>
        </a:p>
      </dsp:txBody>
      <dsp:txXfrm>
        <a:off x="0" y="2864"/>
        <a:ext cx="2601442" cy="5859786"/>
      </dsp:txXfrm>
    </dsp:sp>
    <dsp:sp modelId="{AC6DD9BB-CFC7-4AA8-8AEC-50B0C36C01EA}">
      <dsp:nvSpPr>
        <dsp:cNvPr id="0" name=""/>
        <dsp:cNvSpPr/>
      </dsp:nvSpPr>
      <dsp:spPr>
        <a:xfrm>
          <a:off x="2764562" y="83121"/>
          <a:ext cx="8536627" cy="2320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latin typeface="Comic Sans MS" panose="030F0702030302020204" pitchFamily="66" charset="0"/>
              <a:cs typeface="Arial" charset="0"/>
            </a:rPr>
            <a:t>Özel </a:t>
          </a:r>
          <a:r>
            <a:rPr lang="tr-TR" sz="3200" b="1" kern="1200" dirty="0" err="1">
              <a:latin typeface="Comic Sans MS" panose="030F0702030302020204" pitchFamily="66" charset="0"/>
              <a:cs typeface="Arial" charset="0"/>
            </a:rPr>
            <a:t>gereksinimli</a:t>
          </a:r>
          <a:r>
            <a:rPr lang="tr-TR" sz="3200" b="1" kern="1200" dirty="0">
              <a:latin typeface="Comic Sans MS" panose="030F0702030302020204" pitchFamily="66" charset="0"/>
              <a:cs typeface="Arial" charset="0"/>
            </a:rPr>
            <a:t> akranlarıyla ilişki kurma fırsatını elde ederek kendinden farklı olanlara karşı olumsuz tutumunu değiştirebilmekte, </a:t>
          </a:r>
        </a:p>
      </dsp:txBody>
      <dsp:txXfrm>
        <a:off x="2764562" y="83121"/>
        <a:ext cx="8536627" cy="2320929"/>
      </dsp:txXfrm>
    </dsp:sp>
    <dsp:sp modelId="{0CD39216-BC90-49FD-AF7E-2A059AF95728}">
      <dsp:nvSpPr>
        <dsp:cNvPr id="0" name=""/>
        <dsp:cNvSpPr/>
      </dsp:nvSpPr>
      <dsp:spPr>
        <a:xfrm>
          <a:off x="2601442" y="2404051"/>
          <a:ext cx="869974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361041-5672-4826-985F-AF082A079388}">
      <dsp:nvSpPr>
        <dsp:cNvPr id="0" name=""/>
        <dsp:cNvSpPr/>
      </dsp:nvSpPr>
      <dsp:spPr>
        <a:xfrm>
          <a:off x="2764562" y="2484308"/>
          <a:ext cx="8536627" cy="1605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latin typeface="Comic Sans MS" panose="030F0702030302020204" pitchFamily="66" charset="0"/>
              <a:cs typeface="Arial" charset="0"/>
            </a:rPr>
            <a:t>Bireysel ayrılıkların farkına vararak buna uygun sosyal davranışlar geliştirebilmekte, </a:t>
          </a:r>
        </a:p>
      </dsp:txBody>
      <dsp:txXfrm>
        <a:off x="2764562" y="2484308"/>
        <a:ext cx="8536627" cy="1605146"/>
      </dsp:txXfrm>
    </dsp:sp>
    <dsp:sp modelId="{B76062FE-A778-4CB4-9B5D-629B8B1CC973}">
      <dsp:nvSpPr>
        <dsp:cNvPr id="0" name=""/>
        <dsp:cNvSpPr/>
      </dsp:nvSpPr>
      <dsp:spPr>
        <a:xfrm>
          <a:off x="2601442" y="4089455"/>
          <a:ext cx="869974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82BE7F-4177-40A5-879A-DE76E8B14D4B}">
      <dsp:nvSpPr>
        <dsp:cNvPr id="0" name=""/>
        <dsp:cNvSpPr/>
      </dsp:nvSpPr>
      <dsp:spPr>
        <a:xfrm>
          <a:off x="2764562" y="4169712"/>
          <a:ext cx="8536627" cy="1605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latin typeface="Comic Sans MS" panose="030F0702030302020204" pitchFamily="66" charset="0"/>
              <a:cs typeface="Arial" charset="0"/>
            </a:rPr>
            <a:t>Sonraki yaşamında da özel </a:t>
          </a:r>
          <a:r>
            <a:rPr lang="tr-TR" sz="3200" b="1" kern="1200" dirty="0" err="1">
              <a:latin typeface="Comic Sans MS" panose="030F0702030302020204" pitchFamily="66" charset="0"/>
              <a:cs typeface="Arial" charset="0"/>
            </a:rPr>
            <a:t>gereksinimli</a:t>
          </a:r>
          <a:r>
            <a:rPr lang="tr-TR" sz="3200" b="1" kern="1200" dirty="0">
              <a:latin typeface="Comic Sans MS" panose="030F0702030302020204" pitchFamily="66" charset="0"/>
              <a:cs typeface="Arial" charset="0"/>
            </a:rPr>
            <a:t> bireylere karşı önyargısız ve hoşgörülü davranabilmektedir.</a:t>
          </a:r>
          <a:endParaRPr lang="tr-TR" sz="3200" b="1" kern="1200" dirty="0">
            <a:latin typeface="Comic Sans MS" panose="030F0702030302020204" pitchFamily="66" charset="0"/>
          </a:endParaRPr>
        </a:p>
      </dsp:txBody>
      <dsp:txXfrm>
        <a:off x="2764562" y="4169712"/>
        <a:ext cx="8536627" cy="1605146"/>
      </dsp:txXfrm>
    </dsp:sp>
    <dsp:sp modelId="{D2B1B394-8FC2-42B0-8852-2F928BB95D82}">
      <dsp:nvSpPr>
        <dsp:cNvPr id="0" name=""/>
        <dsp:cNvSpPr/>
      </dsp:nvSpPr>
      <dsp:spPr>
        <a:xfrm>
          <a:off x="2601442" y="5774859"/>
          <a:ext cx="869974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EE4D7E-AA8A-442B-A464-63A5C5940C25}">
      <dsp:nvSpPr>
        <dsp:cNvPr id="0" name=""/>
        <dsp:cNvSpPr/>
      </dsp:nvSpPr>
      <dsp:spPr>
        <a:xfrm>
          <a:off x="853294" y="0"/>
          <a:ext cx="9670674" cy="6264695"/>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D0C127-5779-459D-AF34-3477B44169D6}">
      <dsp:nvSpPr>
        <dsp:cNvPr id="0" name=""/>
        <dsp:cNvSpPr/>
      </dsp:nvSpPr>
      <dsp:spPr>
        <a:xfrm>
          <a:off x="197367" y="1296140"/>
          <a:ext cx="3560662" cy="3672414"/>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tr-TR" sz="2400" b="1" kern="1200" dirty="0">
              <a:solidFill>
                <a:schemeClr val="tx1"/>
              </a:solidFill>
              <a:latin typeface="Comic Sans MS" panose="030F0702030302020204" pitchFamily="66" charset="0"/>
            </a:rPr>
            <a:t>Kaynaştırma uygulamaları özel </a:t>
          </a:r>
          <a:r>
            <a:rPr lang="tr-TR" sz="2400" b="1" kern="1200" dirty="0" err="1">
              <a:solidFill>
                <a:schemeClr val="tx1"/>
              </a:solidFill>
              <a:latin typeface="Comic Sans MS" panose="030F0702030302020204" pitchFamily="66" charset="0"/>
            </a:rPr>
            <a:t>gereksinimli</a:t>
          </a:r>
          <a:r>
            <a:rPr lang="tr-TR" sz="2400" b="1" kern="1200" dirty="0">
              <a:solidFill>
                <a:schemeClr val="tx1"/>
              </a:solidFill>
              <a:latin typeface="Comic Sans MS" panose="030F0702030302020204" pitchFamily="66" charset="0"/>
            </a:rPr>
            <a:t> çocukların akranları ile aynı sınıfa yerleştirilmesini ifade eden fiziksel kaynaştırmayı, </a:t>
          </a:r>
        </a:p>
      </dsp:txBody>
      <dsp:txXfrm>
        <a:off x="371184" y="1469957"/>
        <a:ext cx="3213028" cy="3324780"/>
      </dsp:txXfrm>
    </dsp:sp>
    <dsp:sp modelId="{E7968494-6088-4817-B2BC-6950CB7CE548}">
      <dsp:nvSpPr>
        <dsp:cNvPr id="0" name=""/>
        <dsp:cNvSpPr/>
      </dsp:nvSpPr>
      <dsp:spPr>
        <a:xfrm>
          <a:off x="3908300" y="1296140"/>
          <a:ext cx="3560662" cy="3672414"/>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tr-TR" sz="2400" b="1" kern="1200" dirty="0">
              <a:solidFill>
                <a:schemeClr val="tx1"/>
              </a:solidFill>
              <a:latin typeface="Comic Sans MS" panose="030F0702030302020204" pitchFamily="66" charset="0"/>
            </a:rPr>
            <a:t>Özel </a:t>
          </a:r>
          <a:r>
            <a:rPr lang="tr-TR" sz="2400" b="1" kern="1200" dirty="0" err="1">
              <a:solidFill>
                <a:schemeClr val="tx1"/>
              </a:solidFill>
              <a:latin typeface="Comic Sans MS" panose="030F0702030302020204" pitchFamily="66" charset="0"/>
            </a:rPr>
            <a:t>gereksinimli</a:t>
          </a:r>
          <a:r>
            <a:rPr lang="tr-TR" sz="2400" b="1" kern="1200" dirty="0">
              <a:solidFill>
                <a:schemeClr val="tx1"/>
              </a:solidFill>
              <a:latin typeface="Comic Sans MS" panose="030F0702030302020204" pitchFamily="66" charset="0"/>
            </a:rPr>
            <a:t> çocukların akranları ve yetişkinlerle ilişkilerinin desteklenmesi anlamına gelen sosyal kaynaştırmayı, </a:t>
          </a:r>
        </a:p>
      </dsp:txBody>
      <dsp:txXfrm>
        <a:off x="4082117" y="1469957"/>
        <a:ext cx="3213028" cy="3324780"/>
      </dsp:txXfrm>
    </dsp:sp>
    <dsp:sp modelId="{334C0165-EC16-4E66-B1C9-BFCA829B8420}">
      <dsp:nvSpPr>
        <dsp:cNvPr id="0" name=""/>
        <dsp:cNvSpPr/>
      </dsp:nvSpPr>
      <dsp:spPr>
        <a:xfrm>
          <a:off x="7619234" y="1296140"/>
          <a:ext cx="3560662" cy="3672414"/>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tr-TR" sz="2400" b="1" kern="1200" dirty="0">
              <a:solidFill>
                <a:schemeClr val="tx1"/>
              </a:solidFill>
              <a:latin typeface="Comic Sans MS" panose="030F0702030302020204" pitchFamily="66" charset="0"/>
            </a:rPr>
            <a:t>Çocukların gereksinimlerine dayalı öğretimi gerçekleştiren eğitimsel kaynaştırmayı içermektedir.</a:t>
          </a:r>
        </a:p>
      </dsp:txBody>
      <dsp:txXfrm>
        <a:off x="7793051" y="1469957"/>
        <a:ext cx="3213028" cy="33247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5DCF44-2511-4FC2-BDBB-DAD94E729F36}">
      <dsp:nvSpPr>
        <dsp:cNvPr id="0" name=""/>
        <dsp:cNvSpPr/>
      </dsp:nvSpPr>
      <dsp:spPr>
        <a:xfrm>
          <a:off x="0" y="0"/>
          <a:ext cx="11319048" cy="1414363"/>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latin typeface="Comic Sans MS" panose="030F0902030302020204" pitchFamily="66" charset="0"/>
            </a:rPr>
            <a:t>Tam Zamanlı Kaynaştırma</a:t>
          </a:r>
        </a:p>
        <a:p>
          <a:pPr marL="0" lvl="0" indent="0" algn="l" defTabSz="1244600">
            <a:lnSpc>
              <a:spcPct val="90000"/>
            </a:lnSpc>
            <a:spcBef>
              <a:spcPct val="0"/>
            </a:spcBef>
            <a:spcAft>
              <a:spcPct val="35000"/>
            </a:spcAft>
            <a:buNone/>
          </a:pPr>
          <a:r>
            <a:rPr lang="tr-TR" sz="2400" b="1" kern="1200" dirty="0">
              <a:latin typeface="Comic Sans MS" panose="030F0902030302020204" pitchFamily="66" charset="0"/>
            </a:rPr>
            <a:t>Özel </a:t>
          </a:r>
          <a:r>
            <a:rPr lang="tr-TR" sz="2400" b="1" kern="1200" dirty="0" err="1">
              <a:latin typeface="Comic Sans MS" panose="030F0902030302020204" pitchFamily="66" charset="0"/>
            </a:rPr>
            <a:t>gereksinimli</a:t>
          </a:r>
          <a:r>
            <a:rPr lang="tr-TR" sz="2400" b="1" kern="1200" dirty="0">
              <a:latin typeface="Comic Sans MS" panose="030F0902030302020204" pitchFamily="66" charset="0"/>
            </a:rPr>
            <a:t> çocuk akranlarıyla genel müfredata dayalı eğitim görür</a:t>
          </a:r>
          <a:endParaRPr lang="tr-TR" sz="2800" b="1" kern="1200" dirty="0">
            <a:latin typeface="Comic Sans MS" panose="030F0902030302020204" pitchFamily="66" charset="0"/>
          </a:endParaRPr>
        </a:p>
      </dsp:txBody>
      <dsp:txXfrm>
        <a:off x="2405245" y="0"/>
        <a:ext cx="8913802" cy="1414363"/>
      </dsp:txXfrm>
    </dsp:sp>
    <dsp:sp modelId="{CC7BB16C-1062-44C5-B4D6-1A10C37E1E1F}">
      <dsp:nvSpPr>
        <dsp:cNvPr id="0" name=""/>
        <dsp:cNvSpPr/>
      </dsp:nvSpPr>
      <dsp:spPr>
        <a:xfrm>
          <a:off x="229826" y="100612"/>
          <a:ext cx="950596" cy="1131490"/>
        </a:xfrm>
        <a:prstGeom prst="roundRect">
          <a:avLst>
            <a:gd name="adj" fmla="val 10000"/>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78C40889-3373-4DE3-AA1E-EB32D1B4EDA3}">
      <dsp:nvSpPr>
        <dsp:cNvPr id="0" name=""/>
        <dsp:cNvSpPr/>
      </dsp:nvSpPr>
      <dsp:spPr>
        <a:xfrm>
          <a:off x="0" y="1555799"/>
          <a:ext cx="11319048" cy="1414363"/>
        </a:xfrm>
        <a:prstGeom prst="roundRect">
          <a:avLst>
            <a:gd name="adj" fmla="val 10000"/>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latin typeface="Comic Sans MS" panose="030F0902030302020204" pitchFamily="66" charset="0"/>
            </a:rPr>
            <a:t>Yarı Zamanlı Kaynaştırma</a:t>
          </a:r>
        </a:p>
        <a:p>
          <a:pPr marL="0" lvl="0" indent="0" algn="l" defTabSz="1244600">
            <a:lnSpc>
              <a:spcPct val="90000"/>
            </a:lnSpc>
            <a:spcBef>
              <a:spcPct val="0"/>
            </a:spcBef>
            <a:spcAft>
              <a:spcPct val="35000"/>
            </a:spcAft>
            <a:buNone/>
          </a:pPr>
          <a:r>
            <a:rPr lang="tr-TR" sz="2400" b="1" kern="1200" dirty="0">
              <a:latin typeface="Comic Sans MS" panose="030F0902030302020204" pitchFamily="66" charset="0"/>
            </a:rPr>
            <a:t>Özel </a:t>
          </a:r>
          <a:r>
            <a:rPr lang="tr-TR" sz="2400" b="1" kern="1200" dirty="0" err="1">
              <a:latin typeface="Comic Sans MS" panose="030F0902030302020204" pitchFamily="66" charset="0"/>
            </a:rPr>
            <a:t>gereksinimli</a:t>
          </a:r>
          <a:r>
            <a:rPr lang="tr-TR" sz="2400" b="1" kern="1200" dirty="0">
              <a:latin typeface="Comic Sans MS" panose="030F0902030302020204" pitchFamily="66" charset="0"/>
            </a:rPr>
            <a:t> çocuk bazı dersler ya da sosyal etkinliklerde akranlarıyla birliktedir.</a:t>
          </a:r>
        </a:p>
      </dsp:txBody>
      <dsp:txXfrm>
        <a:off x="2405245" y="1555799"/>
        <a:ext cx="8913802" cy="1414363"/>
      </dsp:txXfrm>
    </dsp:sp>
    <dsp:sp modelId="{6AA9A186-AE59-42E4-92CB-BD652E868A9F}">
      <dsp:nvSpPr>
        <dsp:cNvPr id="0" name=""/>
        <dsp:cNvSpPr/>
      </dsp:nvSpPr>
      <dsp:spPr>
        <a:xfrm>
          <a:off x="229826" y="1721042"/>
          <a:ext cx="1096476" cy="1131490"/>
        </a:xfrm>
        <a:prstGeom prst="roundRect">
          <a:avLst>
            <a:gd name="adj" fmla="val 10000"/>
          </a:avLst>
        </a:prstGeom>
        <a:solidFill>
          <a:schemeClr val="accent2">
            <a:tint val="50000"/>
            <a:hueOff val="2501437"/>
            <a:satOff val="-2237"/>
            <a:lumOff val="6"/>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63EB797C-A003-4B99-94B3-813DD4F262D7}">
      <dsp:nvSpPr>
        <dsp:cNvPr id="0" name=""/>
        <dsp:cNvSpPr/>
      </dsp:nvSpPr>
      <dsp:spPr>
        <a:xfrm>
          <a:off x="0" y="3111599"/>
          <a:ext cx="11319048" cy="1414363"/>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latin typeface="Comic Sans MS" panose="030F0902030302020204" pitchFamily="66" charset="0"/>
            </a:rPr>
            <a:t>Tersine Kaynaştırma</a:t>
          </a:r>
        </a:p>
        <a:p>
          <a:pPr marL="0" lvl="0" indent="0" algn="l" defTabSz="1244600">
            <a:lnSpc>
              <a:spcPct val="90000"/>
            </a:lnSpc>
            <a:spcBef>
              <a:spcPct val="0"/>
            </a:spcBef>
            <a:spcAft>
              <a:spcPct val="35000"/>
            </a:spcAft>
            <a:buNone/>
          </a:pPr>
          <a:r>
            <a:rPr lang="tr-TR" sz="2400" b="1" kern="1200" dirty="0">
              <a:latin typeface="Comic Sans MS" panose="030F0902030302020204" pitchFamily="66" charset="0"/>
            </a:rPr>
            <a:t>Normal gelişim özelliğine sahip çocuğun özel </a:t>
          </a:r>
          <a:r>
            <a:rPr lang="tr-TR" sz="2400" b="1" kern="1200" dirty="0" err="1">
              <a:latin typeface="Comic Sans MS" panose="030F0902030302020204" pitchFamily="66" charset="0"/>
            </a:rPr>
            <a:t>gereksinimli</a:t>
          </a:r>
          <a:r>
            <a:rPr lang="tr-TR" sz="2400" b="1" kern="1200" dirty="0">
              <a:latin typeface="Comic Sans MS" panose="030F0902030302020204" pitchFamily="66" charset="0"/>
            </a:rPr>
            <a:t> akranlarının sınıfına dahil olması</a:t>
          </a:r>
        </a:p>
      </dsp:txBody>
      <dsp:txXfrm>
        <a:off x="2405245" y="3111599"/>
        <a:ext cx="8913802" cy="1414363"/>
      </dsp:txXfrm>
    </dsp:sp>
    <dsp:sp modelId="{D449EA84-C634-4E48-B564-9841852F2358}">
      <dsp:nvSpPr>
        <dsp:cNvPr id="0" name=""/>
        <dsp:cNvSpPr/>
      </dsp:nvSpPr>
      <dsp:spPr>
        <a:xfrm>
          <a:off x="157815" y="3268955"/>
          <a:ext cx="1242356" cy="1131490"/>
        </a:xfrm>
        <a:prstGeom prst="roundRect">
          <a:avLst>
            <a:gd name="adj" fmla="val 10000"/>
          </a:avLst>
        </a:prstGeom>
        <a:solidFill>
          <a:schemeClr val="accent2">
            <a:tint val="50000"/>
            <a:hueOff val="5002875"/>
            <a:satOff val="-4473"/>
            <a:lumOff val="1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9F30E-A4C5-408B-A04F-35656C20401D}">
      <dsp:nvSpPr>
        <dsp:cNvPr id="0" name=""/>
        <dsp:cNvSpPr/>
      </dsp:nvSpPr>
      <dsp:spPr>
        <a:xfrm>
          <a:off x="1224135" y="288988"/>
          <a:ext cx="3655162" cy="172240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Arial" charset="0"/>
            <a:buNone/>
          </a:pPr>
          <a:r>
            <a:rPr lang="tr-TR" sz="2000" b="1" kern="1200" dirty="0">
              <a:solidFill>
                <a:schemeClr val="tx1"/>
              </a:solidFill>
              <a:latin typeface="Comic Sans MS" panose="030F0702030302020204" pitchFamily="66" charset="0"/>
              <a:cs typeface="Arial" charset="0"/>
            </a:rPr>
            <a:t>Çocukların temel becerileri kazandığı okul öncesi dönem önem kazanmaktadır. </a:t>
          </a:r>
          <a:endParaRPr lang="tr-TR" sz="2000" b="1" kern="1200" dirty="0">
            <a:solidFill>
              <a:schemeClr val="tx1"/>
            </a:solidFill>
            <a:latin typeface="Comic Sans MS" panose="030F0702030302020204" pitchFamily="66" charset="0"/>
          </a:endParaRPr>
        </a:p>
      </dsp:txBody>
      <dsp:txXfrm>
        <a:off x="1274582" y="339435"/>
        <a:ext cx="3554268" cy="1621506"/>
      </dsp:txXfrm>
    </dsp:sp>
    <dsp:sp modelId="{15BDB586-0F86-45D5-9A06-4F0E141AFA1A}">
      <dsp:nvSpPr>
        <dsp:cNvPr id="0" name=""/>
        <dsp:cNvSpPr/>
      </dsp:nvSpPr>
      <dsp:spPr>
        <a:xfrm rot="21565986">
          <a:off x="5196099" y="824816"/>
          <a:ext cx="763287" cy="600755"/>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b="1" kern="1200" dirty="0">
            <a:solidFill>
              <a:schemeClr val="tx1"/>
            </a:solidFill>
            <a:latin typeface="Comic Sans MS" panose="030F0702030302020204" pitchFamily="66" charset="0"/>
          </a:endParaRPr>
        </a:p>
      </dsp:txBody>
      <dsp:txXfrm>
        <a:off x="5196103" y="945859"/>
        <a:ext cx="583061" cy="360453"/>
      </dsp:txXfrm>
    </dsp:sp>
    <dsp:sp modelId="{A68F8975-E925-456F-A596-C917706D9D60}">
      <dsp:nvSpPr>
        <dsp:cNvPr id="0" name=""/>
        <dsp:cNvSpPr/>
      </dsp:nvSpPr>
      <dsp:spPr>
        <a:xfrm>
          <a:off x="6319391" y="139284"/>
          <a:ext cx="3699976" cy="192053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schemeClr val="tx1"/>
              </a:solidFill>
              <a:latin typeface="Comic Sans MS" panose="030F0702030302020204" pitchFamily="66" charset="0"/>
              <a:cs typeface="Arial" charset="0"/>
            </a:rPr>
            <a:t>Erken eğitimle, özel </a:t>
          </a:r>
          <a:r>
            <a:rPr lang="tr-TR" sz="2000" b="1" kern="1200" dirty="0" err="1">
              <a:solidFill>
                <a:schemeClr val="tx1"/>
              </a:solidFill>
              <a:latin typeface="Comic Sans MS" panose="030F0702030302020204" pitchFamily="66" charset="0"/>
              <a:cs typeface="Arial" charset="0"/>
            </a:rPr>
            <a:t>gereksinimli</a:t>
          </a:r>
          <a:r>
            <a:rPr lang="tr-TR" sz="2000" b="1" kern="1200" dirty="0">
              <a:solidFill>
                <a:schemeClr val="tx1"/>
              </a:solidFill>
              <a:latin typeface="Comic Sans MS" panose="030F0702030302020204" pitchFamily="66" charset="0"/>
              <a:cs typeface="Arial" charset="0"/>
            </a:rPr>
            <a:t> çocukların yaşadığı güçlüklerin önlenebildiği ya da azaltılabildiği kabul edilmektedir. </a:t>
          </a:r>
        </a:p>
      </dsp:txBody>
      <dsp:txXfrm>
        <a:off x="6375641" y="195534"/>
        <a:ext cx="3587476" cy="1808033"/>
      </dsp:txXfrm>
    </dsp:sp>
    <dsp:sp modelId="{FCFCFA4F-91AA-4DCE-9F1F-3E0436E74107}">
      <dsp:nvSpPr>
        <dsp:cNvPr id="0" name=""/>
        <dsp:cNvSpPr/>
      </dsp:nvSpPr>
      <dsp:spPr>
        <a:xfrm rot="5307650">
          <a:off x="7862574" y="2399416"/>
          <a:ext cx="699607" cy="600755"/>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b="1" kern="1200" dirty="0">
            <a:solidFill>
              <a:schemeClr val="tx1"/>
            </a:solidFill>
            <a:latin typeface="Comic Sans MS" panose="030F0702030302020204" pitchFamily="66" charset="0"/>
          </a:endParaRPr>
        </a:p>
      </dsp:txBody>
      <dsp:txXfrm rot="-5400000">
        <a:off x="8029731" y="2350023"/>
        <a:ext cx="360453" cy="519381"/>
      </dsp:txXfrm>
    </dsp:sp>
    <dsp:sp modelId="{30EB2C94-1519-46E2-8E13-4D9CED65DDFB}">
      <dsp:nvSpPr>
        <dsp:cNvPr id="0" name=""/>
        <dsp:cNvSpPr/>
      </dsp:nvSpPr>
      <dsp:spPr>
        <a:xfrm>
          <a:off x="6661482" y="3379356"/>
          <a:ext cx="3176859" cy="143461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charset="0"/>
            <a:buNone/>
          </a:pPr>
          <a:r>
            <a:rPr lang="tr-TR" sz="1800" b="1" kern="1200" dirty="0">
              <a:solidFill>
                <a:schemeClr val="tx1"/>
              </a:solidFill>
              <a:latin typeface="Comic Sans MS" panose="030F0702030302020204" pitchFamily="66" charset="0"/>
              <a:cs typeface="Arial" charset="0"/>
            </a:rPr>
            <a:t>Erken dönemde başlatılması gereken kaynaştırmanın amaçları şu şekilde sıralanabilir:</a:t>
          </a:r>
          <a:endParaRPr lang="tr-TR" sz="1800" b="1" kern="1200" dirty="0">
            <a:solidFill>
              <a:schemeClr val="tx1"/>
            </a:solidFill>
            <a:latin typeface="Comic Sans MS" panose="030F0702030302020204" pitchFamily="66" charset="0"/>
          </a:endParaRPr>
        </a:p>
      </dsp:txBody>
      <dsp:txXfrm>
        <a:off x="6703501" y="3421375"/>
        <a:ext cx="3092821" cy="1350581"/>
      </dsp:txXfrm>
    </dsp:sp>
    <dsp:sp modelId="{3C5009FE-1E8B-49F2-A13C-65E2C23D24FE}">
      <dsp:nvSpPr>
        <dsp:cNvPr id="0" name=""/>
        <dsp:cNvSpPr/>
      </dsp:nvSpPr>
      <dsp:spPr>
        <a:xfrm rot="11058318">
          <a:off x="5269567" y="3609010"/>
          <a:ext cx="985418" cy="600755"/>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tr-TR" sz="1600" b="1" kern="1200" dirty="0">
            <a:solidFill>
              <a:schemeClr val="tx1"/>
            </a:solidFill>
            <a:latin typeface="Comic Sans MS" panose="030F0702030302020204" pitchFamily="66" charset="0"/>
          </a:endParaRPr>
        </a:p>
      </dsp:txBody>
      <dsp:txXfrm rot="10800000">
        <a:off x="5449539" y="3735926"/>
        <a:ext cx="805192" cy="360453"/>
      </dsp:txXfrm>
    </dsp:sp>
    <dsp:sp modelId="{3AA9CF12-40FC-4455-A00F-83D8995A5D4A}">
      <dsp:nvSpPr>
        <dsp:cNvPr id="0" name=""/>
        <dsp:cNvSpPr/>
      </dsp:nvSpPr>
      <dsp:spPr>
        <a:xfrm>
          <a:off x="1224135" y="2497008"/>
          <a:ext cx="3583313" cy="241122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b="1" kern="1200" dirty="0">
              <a:solidFill>
                <a:schemeClr val="tx1"/>
              </a:solidFill>
              <a:latin typeface="Comic Sans MS" panose="030F0702030302020204" pitchFamily="66" charset="0"/>
              <a:cs typeface="Arial" charset="0"/>
            </a:rPr>
            <a:t>Her iki gruptaki çocukların ortak etkinlikler içinde birbirlerinden en iyi şekilde yararlanmalarını sağlamak ve gelişimlerini desteklemek,</a:t>
          </a:r>
          <a:endParaRPr lang="tr-TR" sz="1800" b="1" i="1" kern="1200" dirty="0">
            <a:solidFill>
              <a:schemeClr val="tx1"/>
            </a:solidFill>
            <a:latin typeface="Comic Sans MS" panose="030F0702030302020204" pitchFamily="66" charset="0"/>
            <a:cs typeface="Arial" charset="0"/>
          </a:endParaRPr>
        </a:p>
      </dsp:txBody>
      <dsp:txXfrm>
        <a:off x="1294757" y="2567630"/>
        <a:ext cx="3442069" cy="226998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56D41-F696-4B56-A84B-73816D2C07E6}">
      <dsp:nvSpPr>
        <dsp:cNvPr id="0" name=""/>
        <dsp:cNvSpPr/>
      </dsp:nvSpPr>
      <dsp:spPr>
        <a:xfrm>
          <a:off x="5737829" y="1273352"/>
          <a:ext cx="946211" cy="91440"/>
        </a:xfrm>
        <a:custGeom>
          <a:avLst/>
          <a:gdLst/>
          <a:ahLst/>
          <a:cxnLst/>
          <a:rect l="0" t="0" r="0" b="0"/>
          <a:pathLst>
            <a:path>
              <a:moveTo>
                <a:pt x="0" y="45720"/>
              </a:moveTo>
              <a:lnTo>
                <a:pt x="946211"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latin typeface="Comic Sans MS" panose="030F0702030302020204" pitchFamily="66" charset="0"/>
          </a:endParaRPr>
        </a:p>
      </dsp:txBody>
      <dsp:txXfrm>
        <a:off x="6186514" y="1314924"/>
        <a:ext cx="48840" cy="8297"/>
      </dsp:txXfrm>
    </dsp:sp>
    <dsp:sp modelId="{BB9D0375-3A1B-4897-B6F9-043E13603FFE}">
      <dsp:nvSpPr>
        <dsp:cNvPr id="0" name=""/>
        <dsp:cNvSpPr/>
      </dsp:nvSpPr>
      <dsp:spPr>
        <a:xfrm>
          <a:off x="523746" y="237851"/>
          <a:ext cx="5215883" cy="21624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Font typeface="Arial" charset="0"/>
            <a:buNone/>
          </a:pPr>
          <a:r>
            <a:rPr lang="tr-TR" sz="2000" b="1" kern="1200" dirty="0">
              <a:latin typeface="Comic Sans MS" panose="030F0702030302020204" pitchFamily="66" charset="0"/>
              <a:cs typeface="Arial" charset="0"/>
            </a:rPr>
            <a:t>Normal gelişim gösteren çocukların, özel </a:t>
          </a:r>
          <a:r>
            <a:rPr lang="tr-TR" sz="2000" b="1" kern="1200" dirty="0" err="1">
              <a:latin typeface="Comic Sans MS" panose="030F0702030302020204" pitchFamily="66" charset="0"/>
              <a:cs typeface="Arial" charset="0"/>
            </a:rPr>
            <a:t>gereksinimli</a:t>
          </a:r>
          <a:r>
            <a:rPr lang="tr-TR" sz="2000" b="1" kern="1200" dirty="0">
              <a:latin typeface="Comic Sans MS" panose="030F0702030302020204" pitchFamily="66" charset="0"/>
              <a:cs typeface="Arial" charset="0"/>
            </a:rPr>
            <a:t> akranlarını daha iyi tanıyarak, kabul etmelerini kolaylaştırmak ve onların eğitimine katkıda bulunacak fırsatları yaratmak, </a:t>
          </a:r>
          <a:endParaRPr lang="tr-TR" sz="2000" b="1" kern="1200" dirty="0">
            <a:latin typeface="Comic Sans MS" panose="030F0702030302020204" pitchFamily="66" charset="0"/>
          </a:endParaRPr>
        </a:p>
      </dsp:txBody>
      <dsp:txXfrm>
        <a:off x="523746" y="237851"/>
        <a:ext cx="5215883" cy="2162442"/>
      </dsp:txXfrm>
    </dsp:sp>
    <dsp:sp modelId="{E54A371C-3ED5-471F-8CA0-9DDA3895D6B3}">
      <dsp:nvSpPr>
        <dsp:cNvPr id="0" name=""/>
        <dsp:cNvSpPr/>
      </dsp:nvSpPr>
      <dsp:spPr>
        <a:xfrm>
          <a:off x="9199264" y="2398494"/>
          <a:ext cx="91440" cy="572382"/>
        </a:xfrm>
        <a:custGeom>
          <a:avLst/>
          <a:gdLst/>
          <a:ahLst/>
          <a:cxnLst/>
          <a:rect l="0" t="0" r="0" b="0"/>
          <a:pathLst>
            <a:path>
              <a:moveTo>
                <a:pt x="53108" y="0"/>
              </a:moveTo>
              <a:lnTo>
                <a:pt x="53108" y="303291"/>
              </a:lnTo>
              <a:lnTo>
                <a:pt x="45720" y="303291"/>
              </a:lnTo>
              <a:lnTo>
                <a:pt x="45720" y="572382"/>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b="1" kern="1200">
            <a:latin typeface="Comic Sans MS" panose="030F0702030302020204" pitchFamily="66" charset="0"/>
          </a:endParaRPr>
        </a:p>
      </dsp:txBody>
      <dsp:txXfrm>
        <a:off x="9229909" y="2680536"/>
        <a:ext cx="30151" cy="8297"/>
      </dsp:txXfrm>
    </dsp:sp>
    <dsp:sp modelId="{B9786C71-70C8-431B-B074-9044C544751D}">
      <dsp:nvSpPr>
        <dsp:cNvPr id="0" name=""/>
        <dsp:cNvSpPr/>
      </dsp:nvSpPr>
      <dsp:spPr>
        <a:xfrm>
          <a:off x="6716440" y="237851"/>
          <a:ext cx="5071864" cy="21624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Font typeface="Arial" charset="0"/>
            <a:buNone/>
          </a:pPr>
          <a:r>
            <a:rPr lang="tr-TR" sz="1700" b="1" kern="1200" dirty="0">
              <a:latin typeface="Comic Sans MS" panose="030F0702030302020204" pitchFamily="66" charset="0"/>
              <a:cs typeface="Arial" charset="0"/>
            </a:rPr>
            <a:t>Özel </a:t>
          </a:r>
          <a:r>
            <a:rPr lang="tr-TR" sz="1700" b="1" kern="1200" dirty="0" err="1">
              <a:latin typeface="Comic Sans MS" panose="030F0702030302020204" pitchFamily="66" charset="0"/>
              <a:cs typeface="Arial" charset="0"/>
            </a:rPr>
            <a:t>gereksinimli</a:t>
          </a:r>
          <a:r>
            <a:rPr lang="tr-TR" sz="1700" b="1" kern="1200" dirty="0">
              <a:latin typeface="Comic Sans MS" panose="030F0702030302020204" pitchFamily="66" charset="0"/>
              <a:cs typeface="Arial" charset="0"/>
            </a:rPr>
            <a:t> çocuklarda olumlu benlik gelişimine yardımcı olmak, kişilik ve en önemlisi de sosyal gelişimlerini destekleyerek toplum içinde bağımsız ve üretken bireyler olarak yaşamalarını kolaylaştırmaktır</a:t>
          </a:r>
          <a:endParaRPr lang="tr-TR" sz="1700" b="1" kern="1200" dirty="0">
            <a:latin typeface="Comic Sans MS" panose="030F0702030302020204" pitchFamily="66" charset="0"/>
          </a:endParaRPr>
        </a:p>
      </dsp:txBody>
      <dsp:txXfrm>
        <a:off x="6716440" y="237851"/>
        <a:ext cx="5071864" cy="2162442"/>
      </dsp:txXfrm>
    </dsp:sp>
    <dsp:sp modelId="{34EE87C2-6CFD-46C5-947B-B19BBF26EBCA}">
      <dsp:nvSpPr>
        <dsp:cNvPr id="0" name=""/>
        <dsp:cNvSpPr/>
      </dsp:nvSpPr>
      <dsp:spPr>
        <a:xfrm>
          <a:off x="6625077" y="3003276"/>
          <a:ext cx="5239814" cy="21624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Font typeface="Arial" charset="0"/>
            <a:buNone/>
          </a:pPr>
          <a:r>
            <a:rPr lang="tr-TR" sz="1700" b="1" kern="1200" dirty="0">
              <a:latin typeface="Comic Sans MS" panose="030F0702030302020204" pitchFamily="66" charset="0"/>
              <a:cs typeface="Arial" charset="0"/>
            </a:rPr>
            <a:t>Bu amaçlar doğrultusunda sağlanacak birlikteliğin sadece fiziksel olarak değil; akademik, sosyal ve duygusal düzeyde de bir bütünlük oluşturduğunda, kaynaştırmanın amacına ulaşılabileceği unutulmamalıdır. </a:t>
          </a:r>
        </a:p>
      </dsp:txBody>
      <dsp:txXfrm>
        <a:off x="6625077" y="3003276"/>
        <a:ext cx="5239814" cy="216244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27034-0AA4-4B53-A7B3-056258AE40EC}">
      <dsp:nvSpPr>
        <dsp:cNvPr id="0" name=""/>
        <dsp:cNvSpPr/>
      </dsp:nvSpPr>
      <dsp:spPr>
        <a:xfrm>
          <a:off x="5040125" y="1055837"/>
          <a:ext cx="810029" cy="91440"/>
        </a:xfrm>
        <a:custGeom>
          <a:avLst/>
          <a:gdLst/>
          <a:ahLst/>
          <a:cxnLst/>
          <a:rect l="0" t="0" r="0" b="0"/>
          <a:pathLst>
            <a:path>
              <a:moveTo>
                <a:pt x="0" y="45720"/>
              </a:moveTo>
              <a:lnTo>
                <a:pt x="810029"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b="1" kern="1200">
            <a:solidFill>
              <a:schemeClr val="tx1"/>
            </a:solidFill>
            <a:latin typeface="Comic Sans MS" panose="030F0702030302020204" pitchFamily="66" charset="0"/>
          </a:endParaRPr>
        </a:p>
      </dsp:txBody>
      <dsp:txXfrm>
        <a:off x="5424124" y="1097349"/>
        <a:ext cx="42031" cy="8414"/>
      </dsp:txXfrm>
    </dsp:sp>
    <dsp:sp modelId="{1F85F06B-8CFA-4777-A51C-85B9FEBEF6DB}">
      <dsp:nvSpPr>
        <dsp:cNvPr id="0" name=""/>
        <dsp:cNvSpPr/>
      </dsp:nvSpPr>
      <dsp:spPr>
        <a:xfrm>
          <a:off x="1387013" y="5083"/>
          <a:ext cx="3654911" cy="2192947"/>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tr-TR" sz="2200" b="1" kern="1200" dirty="0">
              <a:solidFill>
                <a:schemeClr val="tx1"/>
              </a:solidFill>
              <a:latin typeface="Comic Sans MS" panose="030F0702030302020204" pitchFamily="66" charset="0"/>
              <a:cs typeface="Times New Roman" pitchFamily="18" charset="0"/>
            </a:rPr>
            <a:t>Kaynaştırma eğitimi ile tüm toplumdaki çocukların eşit eğitim hakkına sahip olmalarını sağlamak,</a:t>
          </a:r>
        </a:p>
      </dsp:txBody>
      <dsp:txXfrm>
        <a:off x="1387013" y="5083"/>
        <a:ext cx="3654911" cy="2192947"/>
      </dsp:txXfrm>
    </dsp:sp>
    <dsp:sp modelId="{3D010038-9104-43E2-AC5B-5D32B20843F2}">
      <dsp:nvSpPr>
        <dsp:cNvPr id="0" name=""/>
        <dsp:cNvSpPr/>
      </dsp:nvSpPr>
      <dsp:spPr>
        <a:xfrm>
          <a:off x="4483911" y="2196230"/>
          <a:ext cx="3380482" cy="524486"/>
        </a:xfrm>
        <a:custGeom>
          <a:avLst/>
          <a:gdLst/>
          <a:ahLst/>
          <a:cxnLst/>
          <a:rect l="0" t="0" r="0" b="0"/>
          <a:pathLst>
            <a:path>
              <a:moveTo>
                <a:pt x="3380482" y="0"/>
              </a:moveTo>
              <a:lnTo>
                <a:pt x="3380482" y="279343"/>
              </a:lnTo>
              <a:lnTo>
                <a:pt x="0" y="279343"/>
              </a:lnTo>
              <a:lnTo>
                <a:pt x="0" y="524486"/>
              </a:lnTo>
            </a:path>
          </a:pathLst>
        </a:custGeom>
        <a:noFill/>
        <a:ln w="9525" cap="flat" cmpd="sng" algn="ctr">
          <a:solidFill>
            <a:schemeClr val="accent4">
              <a:hueOff val="-4464770"/>
              <a:satOff val="26899"/>
              <a:lumOff val="215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b="1" kern="1200">
            <a:solidFill>
              <a:schemeClr val="tx1"/>
            </a:solidFill>
            <a:latin typeface="Comic Sans MS" panose="030F0702030302020204" pitchFamily="66" charset="0"/>
          </a:endParaRPr>
        </a:p>
      </dsp:txBody>
      <dsp:txXfrm>
        <a:off x="6088509" y="2454266"/>
        <a:ext cx="171287" cy="8414"/>
      </dsp:txXfrm>
    </dsp:sp>
    <dsp:sp modelId="{3DC42BA9-ACE3-44D5-B38B-0F030435A641}">
      <dsp:nvSpPr>
        <dsp:cNvPr id="0" name=""/>
        <dsp:cNvSpPr/>
      </dsp:nvSpPr>
      <dsp:spPr>
        <a:xfrm>
          <a:off x="5882555" y="5083"/>
          <a:ext cx="3963678" cy="2192947"/>
        </a:xfrm>
        <a:prstGeom prst="rect">
          <a:avLst/>
        </a:prstGeom>
        <a:gradFill rotWithShape="0">
          <a:gsLst>
            <a:gs pos="0">
              <a:schemeClr val="accent4">
                <a:hueOff val="-2232385"/>
                <a:satOff val="13449"/>
                <a:lumOff val="1078"/>
                <a:alphaOff val="0"/>
                <a:tint val="50000"/>
                <a:satMod val="300000"/>
              </a:schemeClr>
            </a:gs>
            <a:gs pos="35000">
              <a:schemeClr val="accent4">
                <a:hueOff val="-2232385"/>
                <a:satOff val="13449"/>
                <a:lumOff val="1078"/>
                <a:alphaOff val="0"/>
                <a:tint val="37000"/>
                <a:satMod val="300000"/>
              </a:schemeClr>
            </a:gs>
            <a:gs pos="100000">
              <a:schemeClr val="accent4">
                <a:hueOff val="-2232385"/>
                <a:satOff val="13449"/>
                <a:lumOff val="107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tr-TR" sz="2200" b="1" kern="1200" dirty="0">
              <a:solidFill>
                <a:schemeClr val="tx1"/>
              </a:solidFill>
              <a:latin typeface="Comic Sans MS" panose="030F0702030302020204" pitchFamily="66" charset="0"/>
              <a:cs typeface="Times New Roman" pitchFamily="18" charset="0"/>
            </a:rPr>
            <a:t>Her iki gruptaki çocukların ortak etkinlikler içinde birbirlerinden eşit şekilde yararlanmalarını sağlamak ve gelişimlerini desteklemek, </a:t>
          </a:r>
          <a:endParaRPr lang="tr-TR" sz="2200" b="1" kern="1200" dirty="0">
            <a:solidFill>
              <a:schemeClr val="tx1"/>
            </a:solidFill>
            <a:latin typeface="Comic Sans MS" panose="030F0702030302020204" pitchFamily="66" charset="0"/>
          </a:endParaRPr>
        </a:p>
      </dsp:txBody>
      <dsp:txXfrm>
        <a:off x="5882555" y="5083"/>
        <a:ext cx="3963678" cy="2192947"/>
      </dsp:txXfrm>
    </dsp:sp>
    <dsp:sp modelId="{9F379D4D-097C-4E07-A059-96DD446D368A}">
      <dsp:nvSpPr>
        <dsp:cNvPr id="0" name=""/>
        <dsp:cNvSpPr/>
      </dsp:nvSpPr>
      <dsp:spPr>
        <a:xfrm rot="20873933">
          <a:off x="1883533" y="2753116"/>
          <a:ext cx="5200756" cy="2192947"/>
        </a:xfrm>
        <a:prstGeom prst="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schemeClr val="tx1"/>
              </a:solidFill>
              <a:latin typeface="Comic Sans MS" panose="030F0702030302020204" pitchFamily="66" charset="0"/>
              <a:cs typeface="Arial" charset="0"/>
            </a:rPr>
            <a:t>Kaynaştırmanın genel olarak amacı çocuğu normal hale getirmek değil, çocuğun; ilgi ve yeteneklerini en iyi şekilde kullanmasını sağlamak, toplum içinde yaşayabilmesini kolaylaştırmaktır (Sucuoğlu, 2006).</a:t>
          </a:r>
          <a:endParaRPr lang="tr-TR" sz="2000" b="1" kern="1200" dirty="0">
            <a:solidFill>
              <a:schemeClr val="tx1"/>
            </a:solidFill>
            <a:latin typeface="Comic Sans MS" panose="030F0702030302020204" pitchFamily="66" charset="0"/>
          </a:endParaRPr>
        </a:p>
      </dsp:txBody>
      <dsp:txXfrm>
        <a:off x="1883533" y="2753116"/>
        <a:ext cx="5200756" cy="21929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531E4-714B-BB45-8FAD-118F8F30EE91}">
      <dsp:nvSpPr>
        <dsp:cNvPr id="0" name=""/>
        <dsp:cNvSpPr/>
      </dsp:nvSpPr>
      <dsp:spPr>
        <a:xfrm>
          <a:off x="2470319" y="2600385"/>
          <a:ext cx="164531" cy="164531"/>
        </a:xfrm>
        <a:prstGeom prst="ellipse">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w="9525" cap="flat" cmpd="sng" algn="ctr">
          <a:solidFill>
            <a:schemeClr val="accent3">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E25791C-7E29-2A4F-987C-04D7CB96438F}">
      <dsp:nvSpPr>
        <dsp:cNvPr id="0" name=""/>
        <dsp:cNvSpPr/>
      </dsp:nvSpPr>
      <dsp:spPr>
        <a:xfrm>
          <a:off x="2326190" y="2831360"/>
          <a:ext cx="164531" cy="164531"/>
        </a:xfrm>
        <a:prstGeom prst="ellipse">
          <a:avLst/>
        </a:prstGeom>
        <a:gradFill rotWithShape="0">
          <a:gsLst>
            <a:gs pos="0">
              <a:schemeClr val="accent3">
                <a:alpha val="90000"/>
                <a:hueOff val="0"/>
                <a:satOff val="0"/>
                <a:lumOff val="0"/>
                <a:alphaOff val="-4444"/>
                <a:shade val="51000"/>
                <a:satMod val="130000"/>
              </a:schemeClr>
            </a:gs>
            <a:gs pos="80000">
              <a:schemeClr val="accent3">
                <a:alpha val="90000"/>
                <a:hueOff val="0"/>
                <a:satOff val="0"/>
                <a:lumOff val="0"/>
                <a:alphaOff val="-4444"/>
                <a:shade val="93000"/>
                <a:satMod val="130000"/>
              </a:schemeClr>
            </a:gs>
            <a:gs pos="100000">
              <a:schemeClr val="accent3">
                <a:alpha val="90000"/>
                <a:hueOff val="0"/>
                <a:satOff val="0"/>
                <a:lumOff val="0"/>
                <a:alphaOff val="-4444"/>
                <a:shade val="94000"/>
                <a:satMod val="135000"/>
              </a:schemeClr>
            </a:gs>
          </a:gsLst>
          <a:lin ang="16200000" scaled="0"/>
        </a:gradFill>
        <a:ln w="9525" cap="flat" cmpd="sng" algn="ctr">
          <a:solidFill>
            <a:schemeClr val="accent3">
              <a:alpha val="90000"/>
              <a:hueOff val="0"/>
              <a:satOff val="0"/>
              <a:lumOff val="0"/>
              <a:alphaOff val="-4444"/>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7B58A7C-E37B-F446-B456-7330A8BC776F}">
      <dsp:nvSpPr>
        <dsp:cNvPr id="0" name=""/>
        <dsp:cNvSpPr/>
      </dsp:nvSpPr>
      <dsp:spPr>
        <a:xfrm>
          <a:off x="2154419" y="3031334"/>
          <a:ext cx="164531" cy="164531"/>
        </a:xfrm>
        <a:prstGeom prst="ellipse">
          <a:avLst/>
        </a:prstGeom>
        <a:gradFill rotWithShape="0">
          <a:gsLst>
            <a:gs pos="0">
              <a:schemeClr val="accent3">
                <a:alpha val="90000"/>
                <a:hueOff val="0"/>
                <a:satOff val="0"/>
                <a:lumOff val="0"/>
                <a:alphaOff val="-8889"/>
                <a:shade val="51000"/>
                <a:satMod val="130000"/>
              </a:schemeClr>
            </a:gs>
            <a:gs pos="80000">
              <a:schemeClr val="accent3">
                <a:alpha val="90000"/>
                <a:hueOff val="0"/>
                <a:satOff val="0"/>
                <a:lumOff val="0"/>
                <a:alphaOff val="-8889"/>
                <a:shade val="93000"/>
                <a:satMod val="130000"/>
              </a:schemeClr>
            </a:gs>
            <a:gs pos="100000">
              <a:schemeClr val="accent3">
                <a:alpha val="90000"/>
                <a:hueOff val="0"/>
                <a:satOff val="0"/>
                <a:lumOff val="0"/>
                <a:alphaOff val="-8889"/>
                <a:shade val="94000"/>
                <a:satMod val="135000"/>
              </a:schemeClr>
            </a:gs>
          </a:gsLst>
          <a:lin ang="16200000" scaled="0"/>
        </a:gradFill>
        <a:ln w="9525" cap="flat" cmpd="sng" algn="ctr">
          <a:solidFill>
            <a:schemeClr val="accent3">
              <a:alpha val="90000"/>
              <a:hueOff val="0"/>
              <a:satOff val="0"/>
              <a:lumOff val="0"/>
              <a:alphaOff val="-8889"/>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97C27E6-8631-664C-A747-7C4A2D4D5DFA}">
      <dsp:nvSpPr>
        <dsp:cNvPr id="0" name=""/>
        <dsp:cNvSpPr/>
      </dsp:nvSpPr>
      <dsp:spPr>
        <a:xfrm>
          <a:off x="2359754" y="275793"/>
          <a:ext cx="164531" cy="164531"/>
        </a:xfrm>
        <a:prstGeom prst="ellipse">
          <a:avLst/>
        </a:prstGeom>
        <a:gradFill rotWithShape="0">
          <a:gsLst>
            <a:gs pos="0">
              <a:schemeClr val="accent3">
                <a:alpha val="90000"/>
                <a:hueOff val="0"/>
                <a:satOff val="0"/>
                <a:lumOff val="0"/>
                <a:alphaOff val="-13333"/>
                <a:shade val="51000"/>
                <a:satMod val="130000"/>
              </a:schemeClr>
            </a:gs>
            <a:gs pos="80000">
              <a:schemeClr val="accent3">
                <a:alpha val="90000"/>
                <a:hueOff val="0"/>
                <a:satOff val="0"/>
                <a:lumOff val="0"/>
                <a:alphaOff val="-13333"/>
                <a:shade val="93000"/>
                <a:satMod val="130000"/>
              </a:schemeClr>
            </a:gs>
            <a:gs pos="100000">
              <a:schemeClr val="accent3">
                <a:alpha val="90000"/>
                <a:hueOff val="0"/>
                <a:satOff val="0"/>
                <a:lumOff val="0"/>
                <a:alphaOff val="-13333"/>
                <a:shade val="94000"/>
                <a:satMod val="135000"/>
              </a:schemeClr>
            </a:gs>
          </a:gsLst>
          <a:lin ang="16200000" scaled="0"/>
        </a:gradFill>
        <a:ln w="9525" cap="flat" cmpd="sng" algn="ctr">
          <a:solidFill>
            <a:schemeClr val="accent3">
              <a:alpha val="90000"/>
              <a:hueOff val="0"/>
              <a:satOff val="0"/>
              <a:lumOff val="0"/>
              <a:alphaOff val="-13333"/>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D738091-9E18-6D4E-BC81-67F47E5D02D0}">
      <dsp:nvSpPr>
        <dsp:cNvPr id="0" name=""/>
        <dsp:cNvSpPr/>
      </dsp:nvSpPr>
      <dsp:spPr>
        <a:xfrm>
          <a:off x="2579568" y="144806"/>
          <a:ext cx="164531" cy="164531"/>
        </a:xfrm>
        <a:prstGeom prst="ellipse">
          <a:avLst/>
        </a:prstGeom>
        <a:gradFill rotWithShape="0">
          <a:gsLst>
            <a:gs pos="0">
              <a:schemeClr val="accent3">
                <a:alpha val="90000"/>
                <a:hueOff val="0"/>
                <a:satOff val="0"/>
                <a:lumOff val="0"/>
                <a:alphaOff val="-17778"/>
                <a:shade val="51000"/>
                <a:satMod val="130000"/>
              </a:schemeClr>
            </a:gs>
            <a:gs pos="80000">
              <a:schemeClr val="accent3">
                <a:alpha val="90000"/>
                <a:hueOff val="0"/>
                <a:satOff val="0"/>
                <a:lumOff val="0"/>
                <a:alphaOff val="-17778"/>
                <a:shade val="93000"/>
                <a:satMod val="130000"/>
              </a:schemeClr>
            </a:gs>
            <a:gs pos="100000">
              <a:schemeClr val="accent3">
                <a:alpha val="90000"/>
                <a:hueOff val="0"/>
                <a:satOff val="0"/>
                <a:lumOff val="0"/>
                <a:alphaOff val="-17778"/>
                <a:shade val="94000"/>
                <a:satMod val="135000"/>
              </a:schemeClr>
            </a:gs>
          </a:gsLst>
          <a:lin ang="16200000" scaled="0"/>
        </a:gradFill>
        <a:ln w="9525" cap="flat" cmpd="sng" algn="ctr">
          <a:solidFill>
            <a:schemeClr val="accent3">
              <a:alpha val="90000"/>
              <a:hueOff val="0"/>
              <a:satOff val="0"/>
              <a:lumOff val="0"/>
              <a:alphaOff val="-17778"/>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AD4898F-9661-1C43-B6A5-BB952D6DA483}">
      <dsp:nvSpPr>
        <dsp:cNvPr id="0" name=""/>
        <dsp:cNvSpPr/>
      </dsp:nvSpPr>
      <dsp:spPr>
        <a:xfrm>
          <a:off x="2798724" y="13818"/>
          <a:ext cx="164531" cy="164531"/>
        </a:xfrm>
        <a:prstGeom prst="ellipse">
          <a:avLst/>
        </a:prstGeom>
        <a:gradFill rotWithShape="0">
          <a:gsLst>
            <a:gs pos="0">
              <a:schemeClr val="accent3">
                <a:alpha val="90000"/>
                <a:hueOff val="0"/>
                <a:satOff val="0"/>
                <a:lumOff val="0"/>
                <a:alphaOff val="-22222"/>
                <a:shade val="51000"/>
                <a:satMod val="130000"/>
              </a:schemeClr>
            </a:gs>
            <a:gs pos="80000">
              <a:schemeClr val="accent3">
                <a:alpha val="90000"/>
                <a:hueOff val="0"/>
                <a:satOff val="0"/>
                <a:lumOff val="0"/>
                <a:alphaOff val="-22222"/>
                <a:shade val="93000"/>
                <a:satMod val="130000"/>
              </a:schemeClr>
            </a:gs>
            <a:gs pos="100000">
              <a:schemeClr val="accent3">
                <a:alpha val="90000"/>
                <a:hueOff val="0"/>
                <a:satOff val="0"/>
                <a:lumOff val="0"/>
                <a:alphaOff val="-22222"/>
                <a:shade val="94000"/>
                <a:satMod val="135000"/>
              </a:schemeClr>
            </a:gs>
          </a:gsLst>
          <a:lin ang="16200000" scaled="0"/>
        </a:gradFill>
        <a:ln w="9525" cap="flat" cmpd="sng" algn="ctr">
          <a:solidFill>
            <a:schemeClr val="accent3">
              <a:alpha val="90000"/>
              <a:hueOff val="0"/>
              <a:satOff val="0"/>
              <a:lumOff val="0"/>
              <a:alphaOff val="-22222"/>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B64D727-1D03-1146-98A4-324328EC891E}">
      <dsp:nvSpPr>
        <dsp:cNvPr id="0" name=""/>
        <dsp:cNvSpPr/>
      </dsp:nvSpPr>
      <dsp:spPr>
        <a:xfrm>
          <a:off x="3017879" y="144806"/>
          <a:ext cx="164531" cy="164531"/>
        </a:xfrm>
        <a:prstGeom prst="ellipse">
          <a:avLst/>
        </a:prstGeom>
        <a:gradFill rotWithShape="0">
          <a:gsLst>
            <a:gs pos="0">
              <a:schemeClr val="accent3">
                <a:alpha val="90000"/>
                <a:hueOff val="0"/>
                <a:satOff val="0"/>
                <a:lumOff val="0"/>
                <a:alphaOff val="-26667"/>
                <a:shade val="51000"/>
                <a:satMod val="130000"/>
              </a:schemeClr>
            </a:gs>
            <a:gs pos="80000">
              <a:schemeClr val="accent3">
                <a:alpha val="90000"/>
                <a:hueOff val="0"/>
                <a:satOff val="0"/>
                <a:lumOff val="0"/>
                <a:alphaOff val="-26667"/>
                <a:shade val="93000"/>
                <a:satMod val="130000"/>
              </a:schemeClr>
            </a:gs>
            <a:gs pos="100000">
              <a:schemeClr val="accent3">
                <a:alpha val="90000"/>
                <a:hueOff val="0"/>
                <a:satOff val="0"/>
                <a:lumOff val="0"/>
                <a:alphaOff val="-26667"/>
                <a:shade val="94000"/>
                <a:satMod val="135000"/>
              </a:schemeClr>
            </a:gs>
          </a:gsLst>
          <a:lin ang="16200000" scaled="0"/>
        </a:gradFill>
        <a:ln w="9525" cap="flat" cmpd="sng" algn="ctr">
          <a:solidFill>
            <a:schemeClr val="accent3">
              <a:alpha val="90000"/>
              <a:hueOff val="0"/>
              <a:satOff val="0"/>
              <a:lumOff val="0"/>
              <a:alphaOff val="-26667"/>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541A0DF-CCA9-2645-A591-CE309059B75F}">
      <dsp:nvSpPr>
        <dsp:cNvPr id="0" name=""/>
        <dsp:cNvSpPr/>
      </dsp:nvSpPr>
      <dsp:spPr>
        <a:xfrm>
          <a:off x="3237693" y="275793"/>
          <a:ext cx="164531" cy="164531"/>
        </a:xfrm>
        <a:prstGeom prst="ellipse">
          <a:avLst/>
        </a:prstGeom>
        <a:gradFill rotWithShape="0">
          <a:gsLst>
            <a:gs pos="0">
              <a:schemeClr val="accent3">
                <a:alpha val="90000"/>
                <a:hueOff val="0"/>
                <a:satOff val="0"/>
                <a:lumOff val="0"/>
                <a:alphaOff val="-31111"/>
                <a:shade val="51000"/>
                <a:satMod val="130000"/>
              </a:schemeClr>
            </a:gs>
            <a:gs pos="80000">
              <a:schemeClr val="accent3">
                <a:alpha val="90000"/>
                <a:hueOff val="0"/>
                <a:satOff val="0"/>
                <a:lumOff val="0"/>
                <a:alphaOff val="-31111"/>
                <a:shade val="93000"/>
                <a:satMod val="130000"/>
              </a:schemeClr>
            </a:gs>
            <a:gs pos="100000">
              <a:schemeClr val="accent3">
                <a:alpha val="90000"/>
                <a:hueOff val="0"/>
                <a:satOff val="0"/>
                <a:lumOff val="0"/>
                <a:alphaOff val="-31111"/>
                <a:shade val="94000"/>
                <a:satMod val="135000"/>
              </a:schemeClr>
            </a:gs>
          </a:gsLst>
          <a:lin ang="16200000" scaled="0"/>
        </a:gradFill>
        <a:ln w="9525" cap="flat" cmpd="sng" algn="ctr">
          <a:solidFill>
            <a:schemeClr val="accent3">
              <a:alpha val="90000"/>
              <a:hueOff val="0"/>
              <a:satOff val="0"/>
              <a:lumOff val="0"/>
              <a:alphaOff val="-31111"/>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966036D-9F35-DB4A-92A5-E5D797D2A348}">
      <dsp:nvSpPr>
        <dsp:cNvPr id="0" name=""/>
        <dsp:cNvSpPr/>
      </dsp:nvSpPr>
      <dsp:spPr>
        <a:xfrm>
          <a:off x="2798724" y="290202"/>
          <a:ext cx="164531" cy="164531"/>
        </a:xfrm>
        <a:prstGeom prst="ellipse">
          <a:avLst/>
        </a:prstGeom>
        <a:gradFill rotWithShape="0">
          <a:gsLst>
            <a:gs pos="0">
              <a:schemeClr val="accent3">
                <a:alpha val="90000"/>
                <a:hueOff val="0"/>
                <a:satOff val="0"/>
                <a:lumOff val="0"/>
                <a:alphaOff val="-35556"/>
                <a:shade val="51000"/>
                <a:satMod val="130000"/>
              </a:schemeClr>
            </a:gs>
            <a:gs pos="80000">
              <a:schemeClr val="accent3">
                <a:alpha val="90000"/>
                <a:hueOff val="0"/>
                <a:satOff val="0"/>
                <a:lumOff val="0"/>
                <a:alphaOff val="-35556"/>
                <a:shade val="93000"/>
                <a:satMod val="130000"/>
              </a:schemeClr>
            </a:gs>
            <a:gs pos="100000">
              <a:schemeClr val="accent3">
                <a:alpha val="90000"/>
                <a:hueOff val="0"/>
                <a:satOff val="0"/>
                <a:lumOff val="0"/>
                <a:alphaOff val="-35556"/>
                <a:shade val="94000"/>
                <a:satMod val="135000"/>
              </a:schemeClr>
            </a:gs>
          </a:gsLst>
          <a:lin ang="16200000" scaled="0"/>
        </a:gradFill>
        <a:ln w="9525" cap="flat" cmpd="sng" algn="ctr">
          <a:solidFill>
            <a:schemeClr val="accent3">
              <a:alpha val="90000"/>
              <a:hueOff val="0"/>
              <a:satOff val="0"/>
              <a:lumOff val="0"/>
              <a:alphaOff val="-35556"/>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5AC9540-D611-E544-AAF4-7FC91DAAD30A}">
      <dsp:nvSpPr>
        <dsp:cNvPr id="0" name=""/>
        <dsp:cNvSpPr/>
      </dsp:nvSpPr>
      <dsp:spPr>
        <a:xfrm>
          <a:off x="2798724" y="566586"/>
          <a:ext cx="164531" cy="164531"/>
        </a:xfrm>
        <a:prstGeom prst="ellipse">
          <a:avLst/>
        </a:prstGeom>
        <a:gradFill rotWithShape="0">
          <a:gsLst>
            <a:gs pos="0">
              <a:schemeClr val="accent3">
                <a:alpha val="90000"/>
                <a:hueOff val="0"/>
                <a:satOff val="0"/>
                <a:lumOff val="0"/>
                <a:alphaOff val="-40000"/>
                <a:shade val="51000"/>
                <a:satMod val="130000"/>
              </a:schemeClr>
            </a:gs>
            <a:gs pos="80000">
              <a:schemeClr val="accent3">
                <a:alpha val="90000"/>
                <a:hueOff val="0"/>
                <a:satOff val="0"/>
                <a:lumOff val="0"/>
                <a:alphaOff val="-40000"/>
                <a:shade val="93000"/>
                <a:satMod val="130000"/>
              </a:schemeClr>
            </a:gs>
            <a:gs pos="100000">
              <a:schemeClr val="accent3">
                <a:alpha val="90000"/>
                <a:hueOff val="0"/>
                <a:satOff val="0"/>
                <a:lumOff val="0"/>
                <a:alphaOff val="-40000"/>
                <a:shade val="94000"/>
                <a:satMod val="135000"/>
              </a:schemeClr>
            </a:gs>
          </a:gsLst>
          <a:lin ang="16200000" scaled="0"/>
        </a:gradFill>
        <a:ln w="9525" cap="flat" cmpd="sng" algn="ctr">
          <a:solidFill>
            <a:schemeClr val="accent3">
              <a:alpha val="90000"/>
              <a:hueOff val="0"/>
              <a:satOff val="0"/>
              <a:lumOff val="0"/>
              <a:alphaOff val="-4000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DD6E78C-564C-C24F-8127-5EF715558D31}">
      <dsp:nvSpPr>
        <dsp:cNvPr id="0" name=""/>
        <dsp:cNvSpPr/>
      </dsp:nvSpPr>
      <dsp:spPr>
        <a:xfrm>
          <a:off x="1460098" y="3632310"/>
          <a:ext cx="3548609" cy="951842"/>
        </a:xfrm>
        <a:prstGeom prst="roundRect">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51122" tIns="91440" rIns="91440" bIns="91440" numCol="1" spcCol="1270" anchor="ctr" anchorCtr="0">
          <a:noAutofit/>
        </a:bodyPr>
        <a:lstStyle/>
        <a:p>
          <a:pPr marL="0" lvl="0" indent="0" algn="l" defTabSz="1066800">
            <a:lnSpc>
              <a:spcPct val="90000"/>
            </a:lnSpc>
            <a:spcBef>
              <a:spcPct val="0"/>
            </a:spcBef>
            <a:spcAft>
              <a:spcPct val="35000"/>
            </a:spcAft>
            <a:buNone/>
          </a:pPr>
          <a:r>
            <a:rPr lang="tr-TR" sz="2400" b="1" kern="1200" dirty="0">
              <a:solidFill>
                <a:schemeClr val="tx1"/>
              </a:solidFill>
              <a:latin typeface="Comic Sans MS" panose="030F0702030302020204" pitchFamily="66" charset="0"/>
            </a:rPr>
            <a:t>Kaynaştırma</a:t>
          </a:r>
        </a:p>
      </dsp:txBody>
      <dsp:txXfrm>
        <a:off x="1506563" y="3678775"/>
        <a:ext cx="3455679" cy="858912"/>
      </dsp:txXfrm>
    </dsp:sp>
    <dsp:sp modelId="{58CD34BE-B37A-D041-B0EC-C06DE32D5AE4}">
      <dsp:nvSpPr>
        <dsp:cNvPr id="0" name=""/>
        <dsp:cNvSpPr/>
      </dsp:nvSpPr>
      <dsp:spPr>
        <a:xfrm>
          <a:off x="476201" y="2699679"/>
          <a:ext cx="1645312" cy="1645203"/>
        </a:xfrm>
        <a:prstGeom prst="ellipse">
          <a:avLst/>
        </a:prstGeom>
        <a:gradFill rotWithShape="0">
          <a:gsLst>
            <a:gs pos="0">
              <a:schemeClr val="accent3">
                <a:tint val="50000"/>
                <a:alpha val="90000"/>
                <a:hueOff val="0"/>
                <a:satOff val="0"/>
                <a:lumOff val="0"/>
                <a:alphaOff val="0"/>
                <a:shade val="51000"/>
                <a:satMod val="130000"/>
              </a:schemeClr>
            </a:gs>
            <a:gs pos="80000">
              <a:schemeClr val="accent3">
                <a:tint val="50000"/>
                <a:alpha val="90000"/>
                <a:hueOff val="0"/>
                <a:satOff val="0"/>
                <a:lumOff val="0"/>
                <a:alphaOff val="0"/>
                <a:shade val="93000"/>
                <a:satMod val="130000"/>
              </a:schemeClr>
            </a:gs>
            <a:gs pos="100000">
              <a:schemeClr val="accent3">
                <a:tint val="50000"/>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4DA585E-90ED-E343-9FAA-F233F197947C}">
      <dsp:nvSpPr>
        <dsp:cNvPr id="0" name=""/>
        <dsp:cNvSpPr/>
      </dsp:nvSpPr>
      <dsp:spPr>
        <a:xfrm>
          <a:off x="2959964" y="1770541"/>
          <a:ext cx="3548609" cy="951842"/>
        </a:xfrm>
        <a:prstGeom prst="roundRect">
          <a:avLst/>
        </a:prstGeom>
        <a:gradFill rotWithShape="0">
          <a:gsLst>
            <a:gs pos="0">
              <a:schemeClr val="accent3">
                <a:alpha val="90000"/>
                <a:hueOff val="0"/>
                <a:satOff val="0"/>
                <a:lumOff val="0"/>
                <a:alphaOff val="-40000"/>
                <a:shade val="51000"/>
                <a:satMod val="130000"/>
              </a:schemeClr>
            </a:gs>
            <a:gs pos="80000">
              <a:schemeClr val="accent3">
                <a:alpha val="90000"/>
                <a:hueOff val="0"/>
                <a:satOff val="0"/>
                <a:lumOff val="0"/>
                <a:alphaOff val="-40000"/>
                <a:shade val="93000"/>
                <a:satMod val="130000"/>
              </a:schemeClr>
            </a:gs>
            <a:gs pos="100000">
              <a:schemeClr val="accent3">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51122" tIns="91440" rIns="91440" bIns="91440" numCol="1" spcCol="1270" anchor="ctr" anchorCtr="0">
          <a:noAutofit/>
        </a:bodyPr>
        <a:lstStyle/>
        <a:p>
          <a:pPr marL="0" lvl="0" indent="0" algn="l" defTabSz="1066800">
            <a:lnSpc>
              <a:spcPct val="90000"/>
            </a:lnSpc>
            <a:spcBef>
              <a:spcPct val="0"/>
            </a:spcBef>
            <a:spcAft>
              <a:spcPct val="35000"/>
            </a:spcAft>
            <a:buNone/>
          </a:pPr>
          <a:r>
            <a:rPr lang="tr-TR" sz="2400" b="1" kern="1200" dirty="0">
              <a:solidFill>
                <a:schemeClr val="tx1"/>
              </a:solidFill>
              <a:latin typeface="Comic Sans MS" panose="030F0702030302020204" pitchFamily="66" charset="0"/>
              <a:cs typeface="Arial" charset="0"/>
            </a:rPr>
            <a:t>Bütünleştirme</a:t>
          </a:r>
          <a:endParaRPr lang="tr-TR" sz="2400" b="1" kern="1200" dirty="0">
            <a:solidFill>
              <a:schemeClr val="tx1"/>
            </a:solidFill>
            <a:latin typeface="Comic Sans MS" panose="030F0702030302020204" pitchFamily="66" charset="0"/>
          </a:endParaRPr>
        </a:p>
      </dsp:txBody>
      <dsp:txXfrm>
        <a:off x="3006429" y="1817006"/>
        <a:ext cx="3455679" cy="858912"/>
      </dsp:txXfrm>
    </dsp:sp>
    <dsp:sp modelId="{C3D9F17C-63E4-ED40-8A9B-C614D5A629EA}">
      <dsp:nvSpPr>
        <dsp:cNvPr id="0" name=""/>
        <dsp:cNvSpPr/>
      </dsp:nvSpPr>
      <dsp:spPr>
        <a:xfrm>
          <a:off x="1976068" y="837910"/>
          <a:ext cx="1645312" cy="1645203"/>
        </a:xfrm>
        <a:prstGeom prst="ellipse">
          <a:avLst/>
        </a:prstGeom>
        <a:gradFill rotWithShape="0">
          <a:gsLst>
            <a:gs pos="0">
              <a:schemeClr val="accent3">
                <a:tint val="50000"/>
                <a:alpha val="90000"/>
                <a:hueOff val="54161"/>
                <a:satOff val="-2468"/>
                <a:lumOff val="11164"/>
                <a:alphaOff val="-40000"/>
                <a:shade val="51000"/>
                <a:satMod val="130000"/>
              </a:schemeClr>
            </a:gs>
            <a:gs pos="80000">
              <a:schemeClr val="accent3">
                <a:tint val="50000"/>
                <a:alpha val="90000"/>
                <a:hueOff val="54161"/>
                <a:satOff val="-2468"/>
                <a:lumOff val="11164"/>
                <a:alphaOff val="-40000"/>
                <a:shade val="93000"/>
                <a:satMod val="130000"/>
              </a:schemeClr>
            </a:gs>
            <a:gs pos="100000">
              <a:schemeClr val="accent3">
                <a:tint val="50000"/>
                <a:alpha val="90000"/>
                <a:hueOff val="54161"/>
                <a:satOff val="-2468"/>
                <a:lumOff val="11164"/>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B5DE0-948C-4B46-95F9-22BA9B321408}">
      <dsp:nvSpPr>
        <dsp:cNvPr id="0" name=""/>
        <dsp:cNvSpPr/>
      </dsp:nvSpPr>
      <dsp:spPr>
        <a:xfrm>
          <a:off x="864090" y="704"/>
          <a:ext cx="9086811" cy="45245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Comic Sans MS" panose="030F0902030302020204" pitchFamily="66" charset="0"/>
            </a:rPr>
            <a:t>Kaynaştırma eğitiminin amaçlarında da belirtildiği gibi kaynaştırma eğitiminin hem normal gelişim gösteren hem de özel gereksinime sahip olan çocuklar üzerinde oldukça önemli yararları bulunduğu gibi, eğitimciler ve ebeveynler üzerinde de olumlu etkileri bulunmaktadır. </a:t>
          </a:r>
        </a:p>
        <a:p>
          <a:pPr marL="0" lvl="0" indent="0" algn="ctr" defTabSz="1333500">
            <a:lnSpc>
              <a:spcPct val="90000"/>
            </a:lnSpc>
            <a:spcBef>
              <a:spcPct val="0"/>
            </a:spcBef>
            <a:spcAft>
              <a:spcPct val="35000"/>
            </a:spcAft>
            <a:buNone/>
          </a:pPr>
          <a:r>
            <a:rPr lang="tr-TR" sz="3000" kern="1200" dirty="0">
              <a:latin typeface="Comic Sans MS" panose="030F0902030302020204" pitchFamily="66" charset="0"/>
            </a:rPr>
            <a:t>Bunlar ayrı başlıklar altında verilmiştir (Aral, 2011; Batu ve Kırcaali- İftar, 2011; Kargın, 2012):</a:t>
          </a:r>
        </a:p>
      </dsp:txBody>
      <dsp:txXfrm>
        <a:off x="864090" y="704"/>
        <a:ext cx="9086811" cy="4524553"/>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2053D-FD19-443E-B646-3726ECC824F7}">
      <dsp:nvSpPr>
        <dsp:cNvPr id="0" name=""/>
        <dsp:cNvSpPr/>
      </dsp:nvSpPr>
      <dsp:spPr>
        <a:xfrm>
          <a:off x="0" y="440442"/>
          <a:ext cx="1152128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17C21C0-A4CA-4730-B4BF-539782EFBD40}">
      <dsp:nvSpPr>
        <dsp:cNvPr id="0" name=""/>
        <dsp:cNvSpPr/>
      </dsp:nvSpPr>
      <dsp:spPr>
        <a:xfrm>
          <a:off x="576064" y="41922"/>
          <a:ext cx="10513156" cy="7970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34" tIns="0" rIns="304834" bIns="0" numCol="1" spcCol="1270" anchor="ctr" anchorCtr="0">
          <a:noAutofit/>
        </a:bodyPr>
        <a:lstStyle/>
        <a:p>
          <a:pPr marL="0" lvl="0" indent="0" algn="l" defTabSz="889000">
            <a:lnSpc>
              <a:spcPct val="90000"/>
            </a:lnSpc>
            <a:spcBef>
              <a:spcPct val="0"/>
            </a:spcBef>
            <a:spcAft>
              <a:spcPct val="35000"/>
            </a:spcAft>
            <a:buFont typeface="Arial" pitchFamily="34" charset="0"/>
            <a:buNone/>
          </a:pPr>
          <a:r>
            <a:rPr lang="tr-TR" sz="2000" b="1" kern="1200" dirty="0">
              <a:latin typeface="Comic Sans MS" panose="030F0702030302020204" pitchFamily="66" charset="0"/>
            </a:rPr>
            <a:t>Çocukların sosyal becerileri artmakta, problem çözme becerileri gelişmekte, kendilerine olan güvenleri olumlu yönde etkilenmektedir.</a:t>
          </a:r>
        </a:p>
      </dsp:txBody>
      <dsp:txXfrm>
        <a:off x="614972" y="80830"/>
        <a:ext cx="10435340" cy="719224"/>
      </dsp:txXfrm>
    </dsp:sp>
    <dsp:sp modelId="{AE01996F-43FC-4187-9096-CA51D70D399F}">
      <dsp:nvSpPr>
        <dsp:cNvPr id="0" name=""/>
        <dsp:cNvSpPr/>
      </dsp:nvSpPr>
      <dsp:spPr>
        <a:xfrm>
          <a:off x="0" y="2102234"/>
          <a:ext cx="1152128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9B8A951-C4D9-4AF1-8310-8F098C16F329}">
      <dsp:nvSpPr>
        <dsp:cNvPr id="0" name=""/>
        <dsp:cNvSpPr/>
      </dsp:nvSpPr>
      <dsp:spPr>
        <a:xfrm>
          <a:off x="576064" y="1266642"/>
          <a:ext cx="10657195" cy="1234112"/>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34" tIns="0" rIns="304834" bIns="0" numCol="1" spcCol="1270" anchor="ctr" anchorCtr="0">
          <a:noAutofit/>
        </a:bodyPr>
        <a:lstStyle/>
        <a:p>
          <a:pPr marL="0" lvl="0" indent="0" algn="l" defTabSz="889000">
            <a:lnSpc>
              <a:spcPct val="90000"/>
            </a:lnSpc>
            <a:spcBef>
              <a:spcPct val="0"/>
            </a:spcBef>
            <a:spcAft>
              <a:spcPct val="35000"/>
            </a:spcAft>
            <a:buFont typeface="Arial" pitchFamily="34" charset="0"/>
            <a:buNone/>
          </a:pPr>
          <a:r>
            <a:rPr lang="tr-TR" sz="2000" b="1" kern="1200" dirty="0">
              <a:latin typeface="Comic Sans MS" panose="030F0702030302020204" pitchFamily="66" charset="0"/>
            </a:rPr>
            <a:t>Özel </a:t>
          </a:r>
          <a:r>
            <a:rPr lang="tr-TR" sz="2000" b="1" kern="1200" dirty="0" err="1">
              <a:latin typeface="Comic Sans MS" panose="030F0702030302020204" pitchFamily="66" charset="0"/>
            </a:rPr>
            <a:t>gereksinimli</a:t>
          </a:r>
          <a:r>
            <a:rPr lang="tr-TR" sz="2000" b="1" kern="1200" dirty="0">
              <a:latin typeface="Comic Sans MS" panose="030F0702030302020204" pitchFamily="66" charset="0"/>
            </a:rPr>
            <a:t> çocuklara yönelik yapılan çevre düzenlemeleri ve kullanılan materyaller, normal gelişim gösteren çocukların da öğrenim faaliyetlerini zevkli hale getirerek, öğrenmelerini kolaylaştırmaktadır.</a:t>
          </a:r>
        </a:p>
      </dsp:txBody>
      <dsp:txXfrm>
        <a:off x="636308" y="1326886"/>
        <a:ext cx="10536707" cy="1113624"/>
      </dsp:txXfrm>
    </dsp:sp>
    <dsp:sp modelId="{E28D424B-65FA-4431-9894-E07995AF3674}">
      <dsp:nvSpPr>
        <dsp:cNvPr id="0" name=""/>
        <dsp:cNvSpPr/>
      </dsp:nvSpPr>
      <dsp:spPr>
        <a:xfrm>
          <a:off x="0" y="3326954"/>
          <a:ext cx="1152128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E85B634-4BEB-4786-9A95-0717C49974E0}">
      <dsp:nvSpPr>
        <dsp:cNvPr id="0" name=""/>
        <dsp:cNvSpPr/>
      </dsp:nvSpPr>
      <dsp:spPr>
        <a:xfrm>
          <a:off x="576064" y="2928434"/>
          <a:ext cx="10585176" cy="7970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34" tIns="0" rIns="304834" bIns="0" numCol="1" spcCol="1270" anchor="ctr" anchorCtr="0">
          <a:noAutofit/>
        </a:bodyPr>
        <a:lstStyle/>
        <a:p>
          <a:pPr marL="0" lvl="0" indent="0" algn="l" defTabSz="889000">
            <a:lnSpc>
              <a:spcPct val="90000"/>
            </a:lnSpc>
            <a:spcBef>
              <a:spcPct val="0"/>
            </a:spcBef>
            <a:spcAft>
              <a:spcPct val="35000"/>
            </a:spcAft>
            <a:buFont typeface="Arial" pitchFamily="34" charset="0"/>
            <a:buNone/>
          </a:pPr>
          <a:r>
            <a:rPr lang="tr-TR" sz="2000" b="1" kern="1200" dirty="0">
              <a:latin typeface="Comic Sans MS" panose="030F0702030302020204" pitchFamily="66" charset="0"/>
            </a:rPr>
            <a:t>Benlik algıları gelişmekte, sosyal biliş düzeyleri artmaktadır.</a:t>
          </a:r>
        </a:p>
      </dsp:txBody>
      <dsp:txXfrm>
        <a:off x="614972" y="2967342"/>
        <a:ext cx="10507360" cy="719224"/>
      </dsp:txXfrm>
    </dsp:sp>
    <dsp:sp modelId="{26BE9199-7E85-4029-AC66-ED9CB819CCE6}">
      <dsp:nvSpPr>
        <dsp:cNvPr id="0" name=""/>
        <dsp:cNvSpPr/>
      </dsp:nvSpPr>
      <dsp:spPr>
        <a:xfrm>
          <a:off x="0" y="4551674"/>
          <a:ext cx="11521280" cy="680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1947B82-38B9-4658-8ABD-93AB2BE01782}">
      <dsp:nvSpPr>
        <dsp:cNvPr id="0" name=""/>
        <dsp:cNvSpPr/>
      </dsp:nvSpPr>
      <dsp:spPr>
        <a:xfrm>
          <a:off x="576064" y="4153154"/>
          <a:ext cx="10651872" cy="7970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34" tIns="0" rIns="304834" bIns="0" numCol="1" spcCol="1270" anchor="ctr" anchorCtr="0">
          <a:noAutofit/>
        </a:bodyPr>
        <a:lstStyle/>
        <a:p>
          <a:pPr marL="0" lvl="0" indent="0" algn="l" defTabSz="889000">
            <a:lnSpc>
              <a:spcPct val="90000"/>
            </a:lnSpc>
            <a:spcBef>
              <a:spcPct val="0"/>
            </a:spcBef>
            <a:spcAft>
              <a:spcPct val="35000"/>
            </a:spcAft>
            <a:buFont typeface="Arial" pitchFamily="34" charset="0"/>
            <a:buNone/>
          </a:pPr>
          <a:r>
            <a:rPr lang="tr-TR" sz="2000" b="1" kern="1200" dirty="0">
              <a:latin typeface="Comic Sans MS" panose="030F0702030302020204" pitchFamily="66" charset="0"/>
            </a:rPr>
            <a:t>Farklılıklara saygı kavramı gelişmekte ve başta çocuk hakları olmak üzere insan haklarına yönelik olarak da iç görü gelişmektedir. </a:t>
          </a:r>
        </a:p>
      </dsp:txBody>
      <dsp:txXfrm>
        <a:off x="614972" y="4192062"/>
        <a:ext cx="10574056" cy="71922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6EB5DF-1FB5-428B-B52A-EDB5DBAE079E}">
      <dsp:nvSpPr>
        <dsp:cNvPr id="0" name=""/>
        <dsp:cNvSpPr/>
      </dsp:nvSpPr>
      <dsp:spPr>
        <a:xfrm>
          <a:off x="1152134" y="1027134"/>
          <a:ext cx="3743077" cy="155236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b="1" kern="1200" dirty="0">
              <a:solidFill>
                <a:schemeClr val="tx1"/>
              </a:solidFill>
              <a:latin typeface="Comic Sans MS" panose="030F0702030302020204" pitchFamily="66" charset="0"/>
            </a:rPr>
            <a:t>Özel </a:t>
          </a:r>
          <a:r>
            <a:rPr lang="tr-TR" sz="1800" b="1" kern="1200" dirty="0" err="1">
              <a:solidFill>
                <a:schemeClr val="tx1"/>
              </a:solidFill>
              <a:latin typeface="Comic Sans MS" panose="030F0702030302020204" pitchFamily="66" charset="0"/>
            </a:rPr>
            <a:t>gereksinimli</a:t>
          </a:r>
          <a:r>
            <a:rPr lang="tr-TR" sz="1800" b="1" kern="1200" dirty="0">
              <a:solidFill>
                <a:schemeClr val="tx1"/>
              </a:solidFill>
              <a:latin typeface="Comic Sans MS" panose="030F0702030302020204" pitchFamily="66" charset="0"/>
            </a:rPr>
            <a:t> çocuklar kaynaştırma eğitiminde normal gelişim gösteren akranlarıyla daha fazla birlikte olma şansı yakalar.</a:t>
          </a:r>
        </a:p>
      </dsp:txBody>
      <dsp:txXfrm>
        <a:off x="1197601" y="1072601"/>
        <a:ext cx="3652143" cy="1461435"/>
      </dsp:txXfrm>
    </dsp:sp>
    <dsp:sp modelId="{C5D6B305-79DE-4B2B-B9CE-557D2C394CE5}">
      <dsp:nvSpPr>
        <dsp:cNvPr id="0" name=""/>
        <dsp:cNvSpPr/>
      </dsp:nvSpPr>
      <dsp:spPr>
        <a:xfrm rot="21474543">
          <a:off x="5091759" y="1497026"/>
          <a:ext cx="474194"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a:off x="5091803" y="1588309"/>
        <a:ext cx="340916" cy="266556"/>
      </dsp:txXfrm>
    </dsp:sp>
    <dsp:sp modelId="{C865ABB4-D85A-4DF6-BB41-BF845C3FEDCA}">
      <dsp:nvSpPr>
        <dsp:cNvPr id="0" name=""/>
        <dsp:cNvSpPr/>
      </dsp:nvSpPr>
      <dsp:spPr>
        <a:xfrm>
          <a:off x="5789323" y="1132231"/>
          <a:ext cx="1791374" cy="10748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latin typeface="Comic Sans MS" panose="030F0702030302020204" pitchFamily="66" charset="0"/>
            </a:rPr>
            <a:t>Bu birliktelik ise akran etkileşimini ön plana geçirir.</a:t>
          </a:r>
          <a:endParaRPr lang="tr-TR" sz="1600" b="1" kern="1200" dirty="0">
            <a:solidFill>
              <a:schemeClr val="tx1"/>
            </a:solidFill>
            <a:latin typeface="Comic Sans MS" panose="030F0702030302020204" pitchFamily="66" charset="0"/>
          </a:endParaRPr>
        </a:p>
      </dsp:txBody>
      <dsp:txXfrm>
        <a:off x="5820804" y="1163712"/>
        <a:ext cx="1728412" cy="1011862"/>
      </dsp:txXfrm>
    </dsp:sp>
    <dsp:sp modelId="{9A40F45C-4D7A-4A8A-8009-837FF2C89C06}">
      <dsp:nvSpPr>
        <dsp:cNvPr id="0" name=""/>
        <dsp:cNvSpPr/>
      </dsp:nvSpPr>
      <dsp:spPr>
        <a:xfrm rot="653351">
          <a:off x="7824297" y="1725462"/>
          <a:ext cx="611108"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a:off x="7825497" y="1801725"/>
        <a:ext cx="477830" cy="266556"/>
      </dsp:txXfrm>
    </dsp:sp>
    <dsp:sp modelId="{E78895CC-B7F2-4155-92A3-26F7475F9CDA}">
      <dsp:nvSpPr>
        <dsp:cNvPr id="0" name=""/>
        <dsp:cNvSpPr/>
      </dsp:nvSpPr>
      <dsp:spPr>
        <a:xfrm>
          <a:off x="8712972" y="1244421"/>
          <a:ext cx="2041128" cy="202335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anose="030F0702030302020204" pitchFamily="66" charset="0"/>
            </a:rPr>
            <a:t> Akran eğitimi aracılığıyla özel gereksinime sahip olan çocukların çevreleriyle iletişim ve etkileşime geçme şansları artar. </a:t>
          </a:r>
        </a:p>
      </dsp:txBody>
      <dsp:txXfrm>
        <a:off x="8772234" y="1303683"/>
        <a:ext cx="1922604" cy="1904833"/>
      </dsp:txXfrm>
    </dsp:sp>
    <dsp:sp modelId="{D1DDCB55-3587-4E10-9C2E-E6C99E5231B8}">
      <dsp:nvSpPr>
        <dsp:cNvPr id="0" name=""/>
        <dsp:cNvSpPr/>
      </dsp:nvSpPr>
      <dsp:spPr>
        <a:xfrm rot="5065540">
          <a:off x="9606169" y="3546559"/>
          <a:ext cx="549988"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rot="-5400000">
        <a:off x="9741412" y="3494010"/>
        <a:ext cx="266556" cy="416710"/>
      </dsp:txXfrm>
    </dsp:sp>
    <dsp:sp modelId="{3A48930A-E38B-4789-A9BE-F7C0401F51BB}">
      <dsp:nvSpPr>
        <dsp:cNvPr id="0" name=""/>
        <dsp:cNvSpPr/>
      </dsp:nvSpPr>
      <dsp:spPr>
        <a:xfrm>
          <a:off x="8928994" y="4300585"/>
          <a:ext cx="2166005" cy="1617256"/>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anose="030F0702030302020204" pitchFamily="66" charset="0"/>
            </a:rPr>
            <a:t>Bu şekilde de başta dil gelişimleri olmak üzere sosyal- duygusal ve bilişsel gelişimleri desteklenir.</a:t>
          </a:r>
        </a:p>
      </dsp:txBody>
      <dsp:txXfrm>
        <a:off x="8976362" y="4347953"/>
        <a:ext cx="2071269" cy="1522520"/>
      </dsp:txXfrm>
    </dsp:sp>
    <dsp:sp modelId="{FB55FB94-6DBD-41F0-B291-04ED0E880B72}">
      <dsp:nvSpPr>
        <dsp:cNvPr id="0" name=""/>
        <dsp:cNvSpPr/>
      </dsp:nvSpPr>
      <dsp:spPr>
        <a:xfrm rot="11192887">
          <a:off x="8164515" y="4706154"/>
          <a:ext cx="542520"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rot="10800000">
        <a:off x="8297358" y="4802605"/>
        <a:ext cx="409242" cy="266556"/>
      </dsp:txXfrm>
    </dsp:sp>
    <dsp:sp modelId="{ACFA5558-75DC-4FA6-B0F8-8CAA90DF2C76}">
      <dsp:nvSpPr>
        <dsp:cNvPr id="0" name=""/>
        <dsp:cNvSpPr/>
      </dsp:nvSpPr>
      <dsp:spPr>
        <a:xfrm>
          <a:off x="6120674" y="4012553"/>
          <a:ext cx="1791374" cy="15056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anose="030F0702030302020204" pitchFamily="66" charset="0"/>
            </a:rPr>
            <a:t>Ait olma duyguları gelişir.</a:t>
          </a:r>
        </a:p>
      </dsp:txBody>
      <dsp:txXfrm>
        <a:off x="6164772" y="4056651"/>
        <a:ext cx="1703178" cy="1417407"/>
      </dsp:txXfrm>
    </dsp:sp>
    <dsp:sp modelId="{16DA3738-61B4-44DC-A040-DAB1CE4AFB2C}">
      <dsp:nvSpPr>
        <dsp:cNvPr id="0" name=""/>
        <dsp:cNvSpPr/>
      </dsp:nvSpPr>
      <dsp:spPr>
        <a:xfrm rot="11622416">
          <a:off x="5240939" y="4187433"/>
          <a:ext cx="633343"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rot="10800000">
        <a:off x="5372319" y="4292075"/>
        <a:ext cx="500065" cy="266556"/>
      </dsp:txXfrm>
    </dsp:sp>
    <dsp:sp modelId="{80310B8F-86B0-4207-88B9-7C7E45C4D3EB}">
      <dsp:nvSpPr>
        <dsp:cNvPr id="0" name=""/>
        <dsp:cNvSpPr/>
      </dsp:nvSpPr>
      <dsp:spPr>
        <a:xfrm>
          <a:off x="3168345" y="3292475"/>
          <a:ext cx="1791374" cy="15056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latin typeface="Comic Sans MS" panose="030F0702030302020204" pitchFamily="66" charset="0"/>
            </a:rPr>
            <a:t>Benlik saygıları artar.</a:t>
          </a:r>
        </a:p>
      </dsp:txBody>
      <dsp:txXfrm>
        <a:off x="3212443" y="3336573"/>
        <a:ext cx="1703178" cy="1417407"/>
      </dsp:txXfrm>
    </dsp:sp>
    <dsp:sp modelId="{11098E0B-F99D-4FE2-8591-7B6CE97EF535}">
      <dsp:nvSpPr>
        <dsp:cNvPr id="0" name=""/>
        <dsp:cNvSpPr/>
      </dsp:nvSpPr>
      <dsp:spPr>
        <a:xfrm rot="11418291">
          <a:off x="2129635" y="3538870"/>
          <a:ext cx="741758"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rot="10800000">
        <a:off x="2261838" y="3639643"/>
        <a:ext cx="608480" cy="266556"/>
      </dsp:txXfrm>
    </dsp:sp>
    <dsp:sp modelId="{D5D9AC81-63C2-4B5B-A1B9-D779D1539A99}">
      <dsp:nvSpPr>
        <dsp:cNvPr id="0" name=""/>
        <dsp:cNvSpPr/>
      </dsp:nvSpPr>
      <dsp:spPr>
        <a:xfrm>
          <a:off x="0" y="2716411"/>
          <a:ext cx="1791374" cy="15056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latin typeface="Comic Sans MS" panose="030F0702030302020204" pitchFamily="66" charset="0"/>
            </a:rPr>
            <a:t>Akademik kazanımları olumlu yönde etkilenir.</a:t>
          </a:r>
          <a:endParaRPr lang="tr-TR" sz="1600" b="1" kern="1200" dirty="0">
            <a:solidFill>
              <a:schemeClr val="tx1"/>
            </a:solidFill>
            <a:latin typeface="Comic Sans MS" panose="030F0702030302020204" pitchFamily="66" charset="0"/>
          </a:endParaRPr>
        </a:p>
      </dsp:txBody>
      <dsp:txXfrm>
        <a:off x="44098" y="2760509"/>
        <a:ext cx="1703178" cy="1417407"/>
      </dsp:txXfrm>
    </dsp:sp>
    <dsp:sp modelId="{D8BCB75E-C596-41B6-A73C-CDE0A2D19F70}">
      <dsp:nvSpPr>
        <dsp:cNvPr id="0" name=""/>
        <dsp:cNvSpPr/>
      </dsp:nvSpPr>
      <dsp:spPr>
        <a:xfrm rot="3580276">
          <a:off x="1319568" y="4344200"/>
          <a:ext cx="435921" cy="44426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solidFill>
              <a:schemeClr val="tx1"/>
            </a:solidFill>
            <a:latin typeface="Comic Sans MS" panose="030F0702030302020204" pitchFamily="66" charset="0"/>
          </a:endParaRPr>
        </a:p>
      </dsp:txBody>
      <dsp:txXfrm rot="-5400000">
        <a:off x="1371232" y="4357319"/>
        <a:ext cx="266556" cy="305145"/>
      </dsp:txXfrm>
    </dsp:sp>
    <dsp:sp modelId="{CD040679-44EE-45FF-8FD4-FAD0F0ECCEE3}">
      <dsp:nvSpPr>
        <dsp:cNvPr id="0" name=""/>
        <dsp:cNvSpPr/>
      </dsp:nvSpPr>
      <dsp:spPr>
        <a:xfrm>
          <a:off x="1296143" y="4931944"/>
          <a:ext cx="1791374" cy="15056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latin typeface="Comic Sans MS" panose="030F0702030302020204" pitchFamily="66" charset="0"/>
            </a:rPr>
            <a:t>Akademik başarıları artar.</a:t>
          </a:r>
          <a:endParaRPr lang="tr-TR" sz="1600" b="1" kern="1200" dirty="0">
            <a:solidFill>
              <a:schemeClr val="tx1"/>
            </a:solidFill>
            <a:latin typeface="Comic Sans MS" panose="030F0702030302020204" pitchFamily="66" charset="0"/>
          </a:endParaRPr>
        </a:p>
      </dsp:txBody>
      <dsp:txXfrm>
        <a:off x="1340241" y="4976042"/>
        <a:ext cx="1703178" cy="1417407"/>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3A545-60A9-4F50-AB48-C4B0A559005E}">
      <dsp:nvSpPr>
        <dsp:cNvPr id="0" name=""/>
        <dsp:cNvSpPr/>
      </dsp:nvSpPr>
      <dsp:spPr>
        <a:xfrm>
          <a:off x="9999" y="1596646"/>
          <a:ext cx="2988753" cy="246572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Font typeface="Arial" pitchFamily="34" charset="0"/>
            <a:buNone/>
          </a:pPr>
          <a:r>
            <a:rPr lang="tr-TR" sz="1900" b="1" kern="1200" dirty="0">
              <a:latin typeface="Comic Sans MS" panose="030F0702030302020204" pitchFamily="66" charset="0"/>
            </a:rPr>
            <a:t>Özel </a:t>
          </a:r>
          <a:r>
            <a:rPr lang="tr-TR" sz="1900" b="1" kern="1200" dirty="0" err="1">
              <a:latin typeface="Comic Sans MS" panose="030F0702030302020204" pitchFamily="66" charset="0"/>
            </a:rPr>
            <a:t>gereksinimli</a:t>
          </a:r>
          <a:r>
            <a:rPr lang="tr-TR" sz="1900" b="1" kern="1200" dirty="0">
              <a:latin typeface="Comic Sans MS" panose="030F0702030302020204" pitchFamily="66" charset="0"/>
            </a:rPr>
            <a:t> çocukların gereksinimlerini belirlemeyi, bu doğrultuda eğitim programı geliştirme becerilerini arttırır.</a:t>
          </a:r>
        </a:p>
      </dsp:txBody>
      <dsp:txXfrm>
        <a:off x="82218" y="1668865"/>
        <a:ext cx="2844315" cy="2321283"/>
      </dsp:txXfrm>
    </dsp:sp>
    <dsp:sp modelId="{2612085E-BEDB-45F2-9A47-09654C79CF26}">
      <dsp:nvSpPr>
        <dsp:cNvPr id="0" name=""/>
        <dsp:cNvSpPr/>
      </dsp:nvSpPr>
      <dsp:spPr>
        <a:xfrm>
          <a:off x="3297628" y="2458902"/>
          <a:ext cx="633615" cy="74121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tr-TR" sz="2700" b="1" kern="1200">
            <a:latin typeface="Comic Sans MS" panose="030F0702030302020204" pitchFamily="66" charset="0"/>
          </a:endParaRPr>
        </a:p>
      </dsp:txBody>
      <dsp:txXfrm>
        <a:off x="3297628" y="2607144"/>
        <a:ext cx="443531" cy="444726"/>
      </dsp:txXfrm>
    </dsp:sp>
    <dsp:sp modelId="{33D4988B-9D3E-4393-9B14-E36E6E8C1BD6}">
      <dsp:nvSpPr>
        <dsp:cNvPr id="0" name=""/>
        <dsp:cNvSpPr/>
      </dsp:nvSpPr>
      <dsp:spPr>
        <a:xfrm>
          <a:off x="4194255" y="1596646"/>
          <a:ext cx="2988753" cy="246572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b="1" kern="1200">
              <a:latin typeface="Comic Sans MS" panose="030F0702030302020204" pitchFamily="66" charset="0"/>
            </a:rPr>
            <a:t>İletişim becerileri üzerinde olumlu etkileri vardır.</a:t>
          </a:r>
          <a:endParaRPr lang="tr-TR" sz="2400" b="1" kern="1200" dirty="0">
            <a:latin typeface="Comic Sans MS" panose="030F0702030302020204" pitchFamily="66" charset="0"/>
          </a:endParaRPr>
        </a:p>
      </dsp:txBody>
      <dsp:txXfrm>
        <a:off x="4266474" y="1668865"/>
        <a:ext cx="2844315" cy="2321283"/>
      </dsp:txXfrm>
    </dsp:sp>
    <dsp:sp modelId="{B85FFBCA-F40F-4F64-A659-D284928949CC}">
      <dsp:nvSpPr>
        <dsp:cNvPr id="0" name=""/>
        <dsp:cNvSpPr/>
      </dsp:nvSpPr>
      <dsp:spPr>
        <a:xfrm>
          <a:off x="7481884" y="2458902"/>
          <a:ext cx="633615" cy="741210"/>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tr-TR" sz="2700" b="1" kern="1200">
            <a:latin typeface="Comic Sans MS" panose="030F0702030302020204" pitchFamily="66" charset="0"/>
          </a:endParaRPr>
        </a:p>
      </dsp:txBody>
      <dsp:txXfrm>
        <a:off x="7481884" y="2607144"/>
        <a:ext cx="443531" cy="444726"/>
      </dsp:txXfrm>
    </dsp:sp>
    <dsp:sp modelId="{5966B285-E4BF-4645-9CF3-DCE7419C6AEA}">
      <dsp:nvSpPr>
        <dsp:cNvPr id="0" name=""/>
        <dsp:cNvSpPr/>
      </dsp:nvSpPr>
      <dsp:spPr>
        <a:xfrm>
          <a:off x="8378510" y="1596646"/>
          <a:ext cx="2988753" cy="246572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1" kern="1200" dirty="0">
              <a:latin typeface="Comic Sans MS" panose="030F0702030302020204" pitchFamily="66" charset="0"/>
            </a:rPr>
            <a:t>Problem çözme becerilerini uygulamalarına ve bu da problem çözme becerilerinin gelişimine katkı sağlar.</a:t>
          </a:r>
        </a:p>
      </dsp:txBody>
      <dsp:txXfrm>
        <a:off x="8450729" y="1668865"/>
        <a:ext cx="2844315" cy="232128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9840D-7ADD-4221-B054-4BAA66A20CF6}">
      <dsp:nvSpPr>
        <dsp:cNvPr id="0" name=""/>
        <dsp:cNvSpPr/>
      </dsp:nvSpPr>
      <dsp:spPr>
        <a:xfrm>
          <a:off x="1336" y="205378"/>
          <a:ext cx="5210735" cy="31264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Font typeface="Arial" pitchFamily="34" charset="0"/>
            <a:buNone/>
          </a:pPr>
          <a:r>
            <a:rPr lang="tr-TR" sz="2700" b="1" kern="1200" dirty="0">
              <a:latin typeface="Comic Sans MS" panose="030F0702030302020204" pitchFamily="66" charset="0"/>
            </a:rPr>
            <a:t>Normal gelişim özelliği gösteren çocukların ailelerinin, bireysel farklılıkları kabul etme ve saygı gösterme gibi özelliklerinin olumlu yönde gelişmesine katkı sağlar. </a:t>
          </a:r>
        </a:p>
      </dsp:txBody>
      <dsp:txXfrm>
        <a:off x="1336" y="205378"/>
        <a:ext cx="5210735" cy="3126441"/>
      </dsp:txXfrm>
    </dsp:sp>
    <dsp:sp modelId="{501918C7-A6C4-4DD8-B161-684AF7C9E8D2}">
      <dsp:nvSpPr>
        <dsp:cNvPr id="0" name=""/>
        <dsp:cNvSpPr/>
      </dsp:nvSpPr>
      <dsp:spPr>
        <a:xfrm>
          <a:off x="5733144" y="205378"/>
          <a:ext cx="5210735" cy="31264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tr-TR" sz="2700" b="1" kern="1200">
              <a:latin typeface="Comic Sans MS" panose="030F0702030302020204" pitchFamily="66" charset="0"/>
            </a:rPr>
            <a:t>Özel gereksinime sahip olan çocukların aileleri kendilerini dışlanmış hissetmez, çocuklarının geleceğine yönelik beklentileri olumlu yönde değişir.</a:t>
          </a:r>
          <a:endParaRPr lang="tr-TR" sz="2700" b="1" kern="1200" dirty="0">
            <a:latin typeface="Comic Sans MS" panose="030F0702030302020204" pitchFamily="66" charset="0"/>
          </a:endParaRPr>
        </a:p>
      </dsp:txBody>
      <dsp:txXfrm>
        <a:off x="5733144" y="205378"/>
        <a:ext cx="5210735" cy="3126441"/>
      </dsp:txXfrm>
    </dsp:sp>
    <dsp:sp modelId="{5578CC71-5735-4964-8F7C-67BEEC1CFB37}">
      <dsp:nvSpPr>
        <dsp:cNvPr id="0" name=""/>
        <dsp:cNvSpPr/>
      </dsp:nvSpPr>
      <dsp:spPr>
        <a:xfrm>
          <a:off x="0" y="3713641"/>
          <a:ext cx="10945149" cy="102931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b="1" kern="1200">
              <a:latin typeface="Comic Sans MS" panose="030F0702030302020204" pitchFamily="66" charset="0"/>
            </a:rPr>
            <a:t>Aileler arasındaki iletişim güçlenir. </a:t>
          </a:r>
          <a:endParaRPr lang="tr-TR" sz="3200" b="1" kern="1200" dirty="0">
            <a:latin typeface="Comic Sans MS" panose="030F0702030302020204" pitchFamily="66" charset="0"/>
          </a:endParaRPr>
        </a:p>
      </dsp:txBody>
      <dsp:txXfrm>
        <a:off x="0" y="3713641"/>
        <a:ext cx="10945149" cy="102931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A5FC3D-1624-404D-B55E-3E4501863FBE}">
      <dsp:nvSpPr>
        <dsp:cNvPr id="0" name=""/>
        <dsp:cNvSpPr/>
      </dsp:nvSpPr>
      <dsp:spPr>
        <a:xfrm>
          <a:off x="4770" y="557999"/>
          <a:ext cx="4094948" cy="1252799"/>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110490" numCol="1" spcCol="1270" anchor="t" anchorCtr="0">
          <a:noAutofit/>
        </a:bodyPr>
        <a:lstStyle/>
        <a:p>
          <a:pPr marL="0" lvl="0" indent="0" algn="l" defTabSz="1289050">
            <a:lnSpc>
              <a:spcPct val="90000"/>
            </a:lnSpc>
            <a:spcBef>
              <a:spcPct val="0"/>
            </a:spcBef>
            <a:spcAft>
              <a:spcPct val="35000"/>
            </a:spcAft>
            <a:buNone/>
          </a:pPr>
          <a:r>
            <a:rPr lang="tr-TR" sz="2900" b="1" kern="1200" dirty="0">
              <a:solidFill>
                <a:schemeClr val="tx1"/>
              </a:solidFill>
              <a:latin typeface="Comic Sans MS" panose="030F0702030302020204" pitchFamily="66" charset="0"/>
              <a:cs typeface="Arial" charset="0"/>
            </a:rPr>
            <a:t>Kaynaştırma</a:t>
          </a:r>
          <a:endParaRPr lang="tr-TR" sz="2900" b="1" kern="1200" dirty="0">
            <a:solidFill>
              <a:schemeClr val="tx1"/>
            </a:solidFill>
            <a:latin typeface="Comic Sans MS" panose="030F0702030302020204" pitchFamily="66" charset="0"/>
          </a:endParaRPr>
        </a:p>
      </dsp:txBody>
      <dsp:txXfrm>
        <a:off x="4770" y="557999"/>
        <a:ext cx="4094948" cy="835200"/>
      </dsp:txXfrm>
    </dsp:sp>
    <dsp:sp modelId="{2B122F31-8A39-440C-9415-FB70B5EAEB11}">
      <dsp:nvSpPr>
        <dsp:cNvPr id="0" name=""/>
        <dsp:cNvSpPr/>
      </dsp:nvSpPr>
      <dsp:spPr>
        <a:xfrm>
          <a:off x="843494" y="1393199"/>
          <a:ext cx="4094948" cy="4906800"/>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Font typeface="Arial" charset="0"/>
            <a:buChar char="•"/>
          </a:pPr>
          <a:r>
            <a:rPr lang="tr-TR" sz="2900" b="1" kern="1200" dirty="0">
              <a:solidFill>
                <a:schemeClr val="tx1"/>
              </a:solidFill>
              <a:latin typeface="Comic Sans MS" panose="030F0702030302020204" pitchFamily="66" charset="0"/>
              <a:cs typeface="Arial" charset="0"/>
            </a:rPr>
            <a:t>Kaynaştırma özel </a:t>
          </a:r>
          <a:r>
            <a:rPr lang="tr-TR" sz="2900" b="1" kern="1200" dirty="0" err="1">
              <a:solidFill>
                <a:schemeClr val="tx1"/>
              </a:solidFill>
              <a:latin typeface="Comic Sans MS" panose="030F0702030302020204" pitchFamily="66" charset="0"/>
              <a:cs typeface="Arial" charset="0"/>
            </a:rPr>
            <a:t>gereksinimli</a:t>
          </a:r>
          <a:r>
            <a:rPr lang="tr-TR" sz="2900" b="1" kern="1200" dirty="0">
              <a:solidFill>
                <a:schemeClr val="tx1"/>
              </a:solidFill>
              <a:latin typeface="Comic Sans MS" panose="030F0702030302020204" pitchFamily="66" charset="0"/>
              <a:cs typeface="Arial" charset="0"/>
            </a:rPr>
            <a:t> çocukların akranları ile genel eğitim sınıflarında eğitimlerini sürdürmesi anlamında kullanılmakta, </a:t>
          </a:r>
          <a:endParaRPr lang="tr-TR" sz="2900" b="1" kern="1200" dirty="0">
            <a:solidFill>
              <a:schemeClr val="tx1"/>
            </a:solidFill>
            <a:latin typeface="Comic Sans MS" panose="030F0702030302020204" pitchFamily="66" charset="0"/>
          </a:endParaRPr>
        </a:p>
      </dsp:txBody>
      <dsp:txXfrm>
        <a:off x="963431" y="1513136"/>
        <a:ext cx="3855074" cy="4666926"/>
      </dsp:txXfrm>
    </dsp:sp>
    <dsp:sp modelId="{DC3714CD-E3D4-429A-9D4D-918F1FA8187A}">
      <dsp:nvSpPr>
        <dsp:cNvPr id="0" name=""/>
        <dsp:cNvSpPr/>
      </dsp:nvSpPr>
      <dsp:spPr>
        <a:xfrm>
          <a:off x="4720498" y="465838"/>
          <a:ext cx="1316052" cy="1019523"/>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tr-TR" sz="2300" b="1" kern="1200" dirty="0">
            <a:solidFill>
              <a:schemeClr val="tx1"/>
            </a:solidFill>
            <a:latin typeface="Comic Sans MS" panose="030F0702030302020204" pitchFamily="66" charset="0"/>
          </a:endParaRPr>
        </a:p>
      </dsp:txBody>
      <dsp:txXfrm>
        <a:off x="4720498" y="669743"/>
        <a:ext cx="1010195" cy="611713"/>
      </dsp:txXfrm>
    </dsp:sp>
    <dsp:sp modelId="{AB49D9A1-D925-4A0E-9940-CC6FF7496E0D}">
      <dsp:nvSpPr>
        <dsp:cNvPr id="0" name=""/>
        <dsp:cNvSpPr/>
      </dsp:nvSpPr>
      <dsp:spPr>
        <a:xfrm>
          <a:off x="6582836" y="557999"/>
          <a:ext cx="4094948" cy="1252799"/>
        </a:xfrm>
        <a:prstGeom prst="roundRect">
          <a:avLst>
            <a:gd name="adj" fmla="val 1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110490" numCol="1" spcCol="1270" anchor="t" anchorCtr="0">
          <a:noAutofit/>
        </a:bodyPr>
        <a:lstStyle/>
        <a:p>
          <a:pPr marL="0" lvl="0" indent="0" algn="l" defTabSz="1289050">
            <a:lnSpc>
              <a:spcPct val="90000"/>
            </a:lnSpc>
            <a:spcBef>
              <a:spcPct val="0"/>
            </a:spcBef>
            <a:spcAft>
              <a:spcPct val="35000"/>
            </a:spcAft>
            <a:buNone/>
          </a:pPr>
          <a:r>
            <a:rPr lang="tr-TR" sz="2900" b="1" kern="1200" dirty="0">
              <a:solidFill>
                <a:schemeClr val="tx1"/>
              </a:solidFill>
              <a:latin typeface="Comic Sans MS" panose="030F0702030302020204" pitchFamily="66" charset="0"/>
              <a:cs typeface="Arial" charset="0"/>
            </a:rPr>
            <a:t>Bütünleştirme</a:t>
          </a:r>
          <a:endParaRPr lang="tr-TR" sz="2900" b="1" kern="1200" dirty="0">
            <a:solidFill>
              <a:schemeClr val="tx1"/>
            </a:solidFill>
            <a:latin typeface="Comic Sans MS" panose="030F0702030302020204" pitchFamily="66" charset="0"/>
          </a:endParaRPr>
        </a:p>
      </dsp:txBody>
      <dsp:txXfrm>
        <a:off x="6582836" y="557999"/>
        <a:ext cx="4094948" cy="835200"/>
      </dsp:txXfrm>
    </dsp:sp>
    <dsp:sp modelId="{AB013EF1-326F-4369-A896-0CAC30C2606B}">
      <dsp:nvSpPr>
        <dsp:cNvPr id="0" name=""/>
        <dsp:cNvSpPr/>
      </dsp:nvSpPr>
      <dsp:spPr>
        <a:xfrm>
          <a:off x="7421561" y="1393199"/>
          <a:ext cx="4094948" cy="4906800"/>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r>
            <a:rPr lang="tr-TR" sz="2900" b="1" kern="1200" dirty="0">
              <a:solidFill>
                <a:schemeClr val="tx1"/>
              </a:solidFill>
              <a:latin typeface="Comic Sans MS" panose="030F0702030302020204" pitchFamily="66" charset="0"/>
              <a:cs typeface="Arial" charset="0"/>
            </a:rPr>
            <a:t>Bütünleştirme ise özel </a:t>
          </a:r>
          <a:r>
            <a:rPr lang="tr-TR" sz="2900" b="1" kern="1200" dirty="0" err="1">
              <a:solidFill>
                <a:schemeClr val="tx1"/>
              </a:solidFill>
              <a:latin typeface="Comic Sans MS" panose="030F0702030302020204" pitchFamily="66" charset="0"/>
              <a:cs typeface="Arial" charset="0"/>
            </a:rPr>
            <a:t>gereksinimli</a:t>
          </a:r>
          <a:r>
            <a:rPr lang="tr-TR" sz="2900" b="1" kern="1200" dirty="0">
              <a:solidFill>
                <a:schemeClr val="tx1"/>
              </a:solidFill>
              <a:latin typeface="Comic Sans MS" panose="030F0702030302020204" pitchFamily="66" charset="0"/>
              <a:cs typeface="Arial" charset="0"/>
            </a:rPr>
            <a:t> tüm çocukların genel eğitim ortamlarına tam zamanlı olarak yerleştirilmeleri şeklinde tanımlanmaktadır.</a:t>
          </a:r>
          <a:endParaRPr lang="tr-TR" sz="2900" b="1" kern="1200" dirty="0">
            <a:solidFill>
              <a:schemeClr val="tx1"/>
            </a:solidFill>
            <a:latin typeface="Comic Sans MS" panose="030F0702030302020204" pitchFamily="66" charset="0"/>
          </a:endParaRPr>
        </a:p>
      </dsp:txBody>
      <dsp:txXfrm>
        <a:off x="7541498" y="1513136"/>
        <a:ext cx="3855074" cy="46669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5B279-E6EF-674E-8734-665C85B2D963}">
      <dsp:nvSpPr>
        <dsp:cNvPr id="0" name=""/>
        <dsp:cNvSpPr/>
      </dsp:nvSpPr>
      <dsp:spPr>
        <a:xfrm>
          <a:off x="0" y="0"/>
          <a:ext cx="10972800" cy="0"/>
        </a:xfrm>
        <a:prstGeom prst="lin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F358FAB-F5C4-7345-B0E3-E6C4F74126CD}">
      <dsp:nvSpPr>
        <dsp:cNvPr id="0" name=""/>
        <dsp:cNvSpPr/>
      </dsp:nvSpPr>
      <dsp:spPr>
        <a:xfrm>
          <a:off x="0" y="0"/>
          <a:ext cx="10972800" cy="208823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Font typeface="Arial" charset="0"/>
            <a:buNone/>
          </a:pPr>
          <a:r>
            <a:rPr lang="tr-TR" sz="3500" b="1" kern="1200" dirty="0">
              <a:latin typeface="Comic Sans MS" panose="030F0702030302020204" pitchFamily="66" charset="0"/>
              <a:cs typeface="Arial" charset="0"/>
            </a:rPr>
            <a:t>Bazı uzmanlar özel </a:t>
          </a:r>
          <a:r>
            <a:rPr lang="tr-TR" sz="3500" b="1" kern="1200" dirty="0" err="1">
              <a:latin typeface="Comic Sans MS" panose="030F0702030302020204" pitchFamily="66" charset="0"/>
              <a:cs typeface="Arial" charset="0"/>
            </a:rPr>
            <a:t>gereksinimli</a:t>
          </a:r>
          <a:r>
            <a:rPr lang="tr-TR" sz="3500" b="1" kern="1200" dirty="0">
              <a:latin typeface="Comic Sans MS" panose="030F0702030302020204" pitchFamily="66" charset="0"/>
              <a:cs typeface="Arial" charset="0"/>
            </a:rPr>
            <a:t> çocuklara ne pahasına olursa olsun, tüm hizmetlerin en iyi şekilde verilmesini savunurken, </a:t>
          </a:r>
          <a:endParaRPr lang="tr-TR" sz="3500" b="1" kern="1200" dirty="0">
            <a:latin typeface="Comic Sans MS" panose="030F0702030302020204" pitchFamily="66" charset="0"/>
          </a:endParaRPr>
        </a:p>
      </dsp:txBody>
      <dsp:txXfrm>
        <a:off x="0" y="0"/>
        <a:ext cx="10972800" cy="2088232"/>
      </dsp:txXfrm>
    </dsp:sp>
    <dsp:sp modelId="{65E41E0C-83E2-DD40-8115-7D4414B3F18A}">
      <dsp:nvSpPr>
        <dsp:cNvPr id="0" name=""/>
        <dsp:cNvSpPr/>
      </dsp:nvSpPr>
      <dsp:spPr>
        <a:xfrm>
          <a:off x="0" y="2088232"/>
          <a:ext cx="10972800" cy="0"/>
        </a:xfrm>
        <a:prstGeom prst="lin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96E9789-8C1C-3C46-895A-A157367701C1}">
      <dsp:nvSpPr>
        <dsp:cNvPr id="0" name=""/>
        <dsp:cNvSpPr/>
      </dsp:nvSpPr>
      <dsp:spPr>
        <a:xfrm>
          <a:off x="0" y="2088232"/>
          <a:ext cx="10972800" cy="2088232"/>
        </a:xfrm>
        <a:prstGeom prst="rect">
          <a:avLst/>
        </a:prstGeom>
        <a:noFill/>
        <a:ln w="9525" cap="flat" cmpd="sng" algn="ctr">
          <a:solidFill>
            <a:schemeClr val="tx2">
              <a:lumMod val="60000"/>
              <a:lumOff val="40000"/>
              <a:alpha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tr-TR" sz="3500" b="1" kern="1200" dirty="0">
              <a:latin typeface="Comic Sans MS" panose="030F0702030302020204" pitchFamily="66" charset="0"/>
              <a:cs typeface="Arial" charset="0"/>
            </a:rPr>
            <a:t>Bazıları ise çocuğun hem genel eğitim sınıfına hem de özellikleri ve gereksinimleri doğrultusunda sınıf dışı desteklerden yararlanmasını savunmaktadır.</a:t>
          </a:r>
          <a:endParaRPr lang="tr-TR" sz="3500" b="1" kern="1200" dirty="0">
            <a:latin typeface="Comic Sans MS" panose="030F0702030302020204" pitchFamily="66" charset="0"/>
          </a:endParaRPr>
        </a:p>
      </dsp:txBody>
      <dsp:txXfrm>
        <a:off x="0" y="2088232"/>
        <a:ext cx="10972800" cy="20882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2E336-D915-0B40-B978-20ABF613D1F0}">
      <dsp:nvSpPr>
        <dsp:cNvPr id="0" name=""/>
        <dsp:cNvSpPr/>
      </dsp:nvSpPr>
      <dsp:spPr>
        <a:xfrm>
          <a:off x="0" y="1681"/>
          <a:ext cx="11269252" cy="0"/>
        </a:xfrm>
        <a:prstGeom prst="lin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8CE6BE70-E4CE-0F41-AF8D-FAA45F2505E9}">
      <dsp:nvSpPr>
        <dsp:cNvPr id="0" name=""/>
        <dsp:cNvSpPr/>
      </dsp:nvSpPr>
      <dsp:spPr>
        <a:xfrm>
          <a:off x="0" y="1681"/>
          <a:ext cx="11269252" cy="1852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a:latin typeface="Comic Sans MS" panose="030F0702030302020204" pitchFamily="66" charset="0"/>
              <a:cs typeface="Arial" charset="0"/>
            </a:rPr>
            <a:t>David ve Johnson (1980) kaynaştırmayı; engelli çocukların normal gelişim gösteren akranlarıyla daha olumlu ilişkiler kurmasını kolaylaştırıcı ortamın sağlanması şeklinde tanımlamaktadır. </a:t>
          </a:r>
          <a:endParaRPr lang="tr-TR" sz="2800" b="1" kern="1200" dirty="0">
            <a:latin typeface="Comic Sans MS" panose="030F0702030302020204" pitchFamily="66" charset="0"/>
          </a:endParaRPr>
        </a:p>
      </dsp:txBody>
      <dsp:txXfrm>
        <a:off x="0" y="1681"/>
        <a:ext cx="11269252" cy="1852443"/>
      </dsp:txXfrm>
    </dsp:sp>
    <dsp:sp modelId="{5A729FFF-4608-8744-87F8-9DDE119BFB32}">
      <dsp:nvSpPr>
        <dsp:cNvPr id="0" name=""/>
        <dsp:cNvSpPr/>
      </dsp:nvSpPr>
      <dsp:spPr>
        <a:xfrm>
          <a:off x="0" y="1560885"/>
          <a:ext cx="11269252" cy="0"/>
        </a:xfrm>
        <a:prstGeom prst="line">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w="9525" cap="flat" cmpd="sng" algn="ctr">
          <a:solidFill>
            <a:schemeClr val="accent4">
              <a:hueOff val="-4464770"/>
              <a:satOff val="26899"/>
              <a:lumOff val="2156"/>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736D814A-23F6-FF4D-84BE-923CF504CFAE}">
      <dsp:nvSpPr>
        <dsp:cNvPr id="0" name=""/>
        <dsp:cNvSpPr/>
      </dsp:nvSpPr>
      <dsp:spPr>
        <a:xfrm>
          <a:off x="0" y="1854125"/>
          <a:ext cx="11258246" cy="2995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latin typeface="Comic Sans MS" panose="030F0702030302020204" pitchFamily="66" charset="0"/>
              <a:cs typeface="Arial" charset="0"/>
            </a:rPr>
            <a:t>Bir başka tanımda ise kaynaştırma; engelli ve normal gelişim gösteren bireyleri bir araya getirmek koşuluyla yapılan bir çeşit sosyalleştirme çalışmaları şeklinde açıklanmakta, kaynaştırma eğitimi engelli çocukların düzenli veya genel eğitim sınıflarına eğitim amacıyla uygun destekler sağlanarak yerleştirilmeleri şeklinde ifade edilmektedir.</a:t>
          </a:r>
          <a:endParaRPr lang="tr-TR" sz="2800" b="1" kern="1200" dirty="0">
            <a:latin typeface="Comic Sans MS" panose="030F0702030302020204" pitchFamily="66" charset="0"/>
          </a:endParaRPr>
        </a:p>
      </dsp:txBody>
      <dsp:txXfrm>
        <a:off x="0" y="1854125"/>
        <a:ext cx="11258246" cy="29956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EAE36-10A2-476B-903A-601D1F14B359}">
      <dsp:nvSpPr>
        <dsp:cNvPr id="0" name=""/>
        <dsp:cNvSpPr/>
      </dsp:nvSpPr>
      <dsp:spPr>
        <a:xfrm>
          <a:off x="0" y="355572"/>
          <a:ext cx="11377264" cy="2889271"/>
        </a:xfrm>
        <a:prstGeom prst="roundRect">
          <a:avLst/>
        </a:prstGeom>
        <a:solidFill>
          <a:schemeClr val="accent3">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tr-TR" sz="2400" b="1" kern="1200" dirty="0">
              <a:solidFill>
                <a:schemeClr val="tx1"/>
              </a:solidFill>
              <a:latin typeface="Comic Sans MS" panose="030F0702030302020204" pitchFamily="66" charset="0"/>
              <a:cs typeface="Times New Roman" pitchFamily="18" charset="0"/>
            </a:rPr>
            <a:t>Özel Eğitim Hizmetleri Yönetmeliği’nde (2006) kaynaştırma, </a:t>
          </a:r>
          <a:r>
            <a:rPr lang="tr-TR" sz="2400" b="1" i="1" kern="1200" dirty="0">
              <a:solidFill>
                <a:schemeClr val="tx1"/>
              </a:solidFill>
              <a:latin typeface="Comic Sans MS" panose="030F0702030302020204" pitchFamily="66" charset="0"/>
              <a:cs typeface="Times New Roman" pitchFamily="18" charset="0"/>
            </a:rPr>
            <a:t>“Özel eğitime ihtiyacı olan bireylerin eğitimlerini destek eğitim hizmetleri sağlanarak yetersizliği olmayan akranları ile birlikte resmi ve özel, okul öncesi, ilköğretim, ortaöğretim ve yaygın eğitim kurumlarında sürdürmeleri esasına dayanan özel eğitim uygulamalarıdır” </a:t>
          </a:r>
          <a:r>
            <a:rPr lang="tr-TR" sz="2400" b="1" kern="1200" dirty="0">
              <a:solidFill>
                <a:schemeClr val="tx1"/>
              </a:solidFill>
              <a:latin typeface="Comic Sans MS" panose="030F0702030302020204" pitchFamily="66" charset="0"/>
              <a:cs typeface="Times New Roman" pitchFamily="18" charset="0"/>
            </a:rPr>
            <a:t>şeklinde tanımlanmıştır. </a:t>
          </a:r>
        </a:p>
      </dsp:txBody>
      <dsp:txXfrm>
        <a:off x="141043" y="496615"/>
        <a:ext cx="11095178" cy="26071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27DA39-FB15-4219-BB03-FC1D39586FA0}">
      <dsp:nvSpPr>
        <dsp:cNvPr id="0" name=""/>
        <dsp:cNvSpPr/>
      </dsp:nvSpPr>
      <dsp:spPr>
        <a:xfrm>
          <a:off x="0" y="516209"/>
          <a:ext cx="11377264" cy="3773861"/>
        </a:xfrm>
        <a:prstGeom prst="roundRect">
          <a:avLst/>
        </a:prstGeom>
        <a:solidFill>
          <a:schemeClr val="accent3">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tr-TR" sz="2400" b="1" kern="1200" dirty="0">
              <a:solidFill>
                <a:schemeClr val="tx1"/>
              </a:solidFill>
              <a:latin typeface="Comic Sans MS" panose="030F0702030302020204" pitchFamily="66" charset="0"/>
              <a:cs typeface="Times New Roman" pitchFamily="18" charset="0"/>
            </a:rPr>
            <a:t>Özel Eğitim Hizmetleri Yönetmeliği (2018) de ise kaynaştırma kavramı bütünleştirme kavramı ile birlikte ele alınmıştır. İlgili yönetmelikte kaynaştırma, </a:t>
          </a:r>
          <a:r>
            <a:rPr lang="tr-TR" sz="2400" b="1" i="1" kern="1200" dirty="0">
              <a:solidFill>
                <a:schemeClr val="tx1"/>
              </a:solidFill>
              <a:latin typeface="Comic Sans MS" panose="030F0702030302020204" pitchFamily="66" charset="0"/>
              <a:cs typeface="Times New Roman" pitchFamily="18" charset="0"/>
            </a:rPr>
            <a:t>“Özel eğitim ihtiyacı olan bireylerin her tür ve kademede diğer bireylerle karşılıklı etkileşim içinde bulunmalarını sağlamak amacıyla bu bireylere destek eğitim hizmetleri de sunularak akranlarıyla birlikte tam zamanlı ya da özel eğitim sınıflarında yarı zamanlı verilen eğitimdir” </a:t>
          </a:r>
          <a:r>
            <a:rPr lang="tr-TR" sz="2400" b="1" kern="1200" dirty="0">
              <a:solidFill>
                <a:schemeClr val="tx1"/>
              </a:solidFill>
              <a:latin typeface="Comic Sans MS" panose="030F0702030302020204" pitchFamily="66" charset="0"/>
              <a:cs typeface="Times New Roman" pitchFamily="18" charset="0"/>
            </a:rPr>
            <a:t>şeklinde tanımlanmaktadır. </a:t>
          </a:r>
        </a:p>
      </dsp:txBody>
      <dsp:txXfrm>
        <a:off x="184225" y="700434"/>
        <a:ext cx="11008814" cy="340541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4555C-7B1B-4009-BF53-9D58930BFD72}">
      <dsp:nvSpPr>
        <dsp:cNvPr id="0" name=""/>
        <dsp:cNvSpPr/>
      </dsp:nvSpPr>
      <dsp:spPr>
        <a:xfrm>
          <a:off x="1016486" y="92560"/>
          <a:ext cx="9488328" cy="1918801"/>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charset="0"/>
            <a:buNone/>
          </a:pPr>
          <a:r>
            <a:rPr lang="tr-TR" sz="3000" b="1" kern="1200" dirty="0">
              <a:latin typeface="Comic Sans MS" panose="030F0702030302020204" pitchFamily="66" charset="0"/>
              <a:cs typeface="Arial" charset="0"/>
            </a:rPr>
            <a:t>Kaynaştırma kavramının hem özel </a:t>
          </a:r>
          <a:r>
            <a:rPr lang="tr-TR" sz="3000" b="1" kern="1200" dirty="0" err="1">
              <a:latin typeface="Comic Sans MS" panose="030F0702030302020204" pitchFamily="66" charset="0"/>
              <a:cs typeface="Arial" charset="0"/>
            </a:rPr>
            <a:t>gereksinimli</a:t>
          </a:r>
          <a:r>
            <a:rPr lang="tr-TR" sz="3000" b="1" kern="1200" dirty="0">
              <a:latin typeface="Comic Sans MS" panose="030F0702030302020204" pitchFamily="66" charset="0"/>
              <a:cs typeface="Arial" charset="0"/>
            </a:rPr>
            <a:t> çocuğun akranları ile aynı sınıfta eğitime dahil edilmesi anlamına gelen birlikte eğitim kavramını, </a:t>
          </a:r>
          <a:endParaRPr lang="tr-TR" sz="3000" b="1" kern="1200" dirty="0">
            <a:latin typeface="Comic Sans MS" panose="030F0702030302020204" pitchFamily="66" charset="0"/>
          </a:endParaRPr>
        </a:p>
      </dsp:txBody>
      <dsp:txXfrm>
        <a:off x="1072686" y="148760"/>
        <a:ext cx="9375928" cy="1806401"/>
      </dsp:txXfrm>
    </dsp:sp>
    <dsp:sp modelId="{4149FDE2-331F-4D28-B62D-9A1A6E74A2C3}">
      <dsp:nvSpPr>
        <dsp:cNvPr id="0" name=""/>
        <dsp:cNvSpPr/>
      </dsp:nvSpPr>
      <dsp:spPr>
        <a:xfrm rot="5400013">
          <a:off x="5585853" y="2123428"/>
          <a:ext cx="349584" cy="523314"/>
        </a:xfrm>
        <a:prstGeom prst="lef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b="1" kern="1200" dirty="0">
            <a:latin typeface="Comic Sans MS" panose="030F0702030302020204" pitchFamily="66" charset="0"/>
          </a:endParaRPr>
        </a:p>
      </dsp:txBody>
      <dsp:txXfrm rot="10800000">
        <a:off x="5690728" y="2228091"/>
        <a:ext cx="139834" cy="313988"/>
      </dsp:txXfrm>
    </dsp:sp>
    <dsp:sp modelId="{65B60C04-1245-4B07-A62A-BE2808D44D1C}">
      <dsp:nvSpPr>
        <dsp:cNvPr id="0" name=""/>
        <dsp:cNvSpPr/>
      </dsp:nvSpPr>
      <dsp:spPr>
        <a:xfrm>
          <a:off x="897997" y="2758809"/>
          <a:ext cx="9725285" cy="2201137"/>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Arial" charset="0"/>
            <a:buNone/>
          </a:pPr>
          <a:r>
            <a:rPr lang="tr-TR" sz="3000" b="1" kern="1200" dirty="0">
              <a:latin typeface="Comic Sans MS" panose="030F0702030302020204" pitchFamily="66" charset="0"/>
              <a:cs typeface="Arial" charset="0"/>
            </a:rPr>
            <a:t>Hem de bu eğitim sırasında eğitimciye ve/veya özel </a:t>
          </a:r>
          <a:r>
            <a:rPr lang="tr-TR" sz="3000" b="1" kern="1200" dirty="0" err="1">
              <a:latin typeface="Comic Sans MS" panose="030F0702030302020204" pitchFamily="66" charset="0"/>
              <a:cs typeface="Arial" charset="0"/>
            </a:rPr>
            <a:t>gereksinimli</a:t>
          </a:r>
          <a:r>
            <a:rPr lang="tr-TR" sz="3000" b="1" kern="1200" dirty="0">
              <a:latin typeface="Comic Sans MS" panose="030F0702030302020204" pitchFamily="66" charset="0"/>
              <a:cs typeface="Arial" charset="0"/>
            </a:rPr>
            <a:t> çocuğa sağlanan destekleyici özel eğitim hizmetleri kavramını içerdiği görülmektedir. </a:t>
          </a:r>
          <a:endParaRPr lang="tr-TR" sz="3000" b="1" kern="1200" dirty="0">
            <a:latin typeface="Comic Sans MS" panose="030F0702030302020204" pitchFamily="66" charset="0"/>
          </a:endParaRPr>
        </a:p>
      </dsp:txBody>
      <dsp:txXfrm>
        <a:off x="962466" y="2823278"/>
        <a:ext cx="9596347" cy="2072199"/>
      </dsp:txXfrm>
    </dsp:sp>
    <dsp:sp modelId="{B6454111-86CE-49C5-ABA8-C6C2DEE6E720}">
      <dsp:nvSpPr>
        <dsp:cNvPr id="0" name=""/>
        <dsp:cNvSpPr/>
      </dsp:nvSpPr>
      <dsp:spPr>
        <a:xfrm rot="16200013">
          <a:off x="5628933" y="2123428"/>
          <a:ext cx="263424" cy="523314"/>
        </a:xfrm>
        <a:prstGeom prst="leftRightArrow">
          <a:avLst>
            <a:gd name="adj1" fmla="val 60000"/>
            <a:gd name="adj2" fmla="val 5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b="1" kern="1200" dirty="0">
            <a:latin typeface="Comic Sans MS" panose="030F0702030302020204" pitchFamily="66" charset="0"/>
          </a:endParaRPr>
        </a:p>
      </dsp:txBody>
      <dsp:txXfrm>
        <a:off x="5707960" y="2228091"/>
        <a:ext cx="105370" cy="3139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3D366-519D-4DB5-85FB-BBDB865B4EF6}">
      <dsp:nvSpPr>
        <dsp:cNvPr id="0" name=""/>
        <dsp:cNvSpPr/>
      </dsp:nvSpPr>
      <dsp:spPr>
        <a:xfrm rot="16200000">
          <a:off x="469" y="571601"/>
          <a:ext cx="5382140" cy="5382140"/>
        </a:xfrm>
        <a:prstGeom prst="upArrow">
          <a:avLst>
            <a:gd name="adj1" fmla="val 50000"/>
            <a:gd name="adj2" fmla="val 35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Arial" charset="0"/>
            <a:buNone/>
          </a:pPr>
          <a:r>
            <a:rPr lang="tr-TR" sz="2400" b="1" kern="1200" dirty="0">
              <a:latin typeface="Comic Sans MS" panose="030F0702030302020204" pitchFamily="66" charset="0"/>
              <a:cs typeface="Arial" charset="0"/>
            </a:rPr>
            <a:t>Kaynaştırma özel </a:t>
          </a:r>
          <a:r>
            <a:rPr lang="tr-TR" sz="2400" b="1" kern="1200" dirty="0" err="1">
              <a:latin typeface="Comic Sans MS" panose="030F0702030302020204" pitchFamily="66" charset="0"/>
              <a:cs typeface="Arial" charset="0"/>
            </a:rPr>
            <a:t>gereksinimli</a:t>
          </a:r>
          <a:r>
            <a:rPr lang="tr-TR" sz="2400" b="1" kern="1200" dirty="0">
              <a:latin typeface="Comic Sans MS" panose="030F0702030302020204" pitchFamily="66" charset="0"/>
              <a:cs typeface="Arial" charset="0"/>
            </a:rPr>
            <a:t> çocuğun hiçbir özel eğitim desteği olmadan doğrudan genel eğitim sınıfına yerleştirilmesi demek değildir. </a:t>
          </a:r>
        </a:p>
      </dsp:txBody>
      <dsp:txXfrm rot="5400000">
        <a:off x="942343" y="1917136"/>
        <a:ext cx="4440266" cy="2691070"/>
      </dsp:txXfrm>
    </dsp:sp>
    <dsp:sp modelId="{85210C54-1015-4F9F-B1C5-B6308A4F943F}">
      <dsp:nvSpPr>
        <dsp:cNvPr id="0" name=""/>
        <dsp:cNvSpPr/>
      </dsp:nvSpPr>
      <dsp:spPr>
        <a:xfrm rot="5400000">
          <a:off x="5922645" y="571601"/>
          <a:ext cx="5382140" cy="5382140"/>
        </a:xfrm>
        <a:prstGeom prst="upArrow">
          <a:avLst>
            <a:gd name="adj1" fmla="val 50000"/>
            <a:gd name="adj2" fmla="val 35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Arial" charset="0"/>
            <a:buNone/>
          </a:pPr>
          <a:r>
            <a:rPr lang="tr-TR" sz="2400" b="1" kern="1200">
              <a:latin typeface="Comic Sans MS" panose="030F0702030302020204" pitchFamily="66" charset="0"/>
              <a:cs typeface="Arial" charset="0"/>
            </a:rPr>
            <a:t>Tam tersine genel eğitim sınıfında bulunan özel gereksinimli çocuğun eğitiminin özel eğitim desteği ile birlikte sürdürülmesidir.</a:t>
          </a:r>
          <a:endParaRPr lang="tr-TR" sz="2400" b="1" kern="1200" dirty="0">
            <a:latin typeface="Comic Sans MS" panose="030F0702030302020204" pitchFamily="66" charset="0"/>
          </a:endParaRPr>
        </a:p>
      </dsp:txBody>
      <dsp:txXfrm rot="-5400000">
        <a:off x="5922645" y="1917136"/>
        <a:ext cx="4440266" cy="2691070"/>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2482E2-60E1-4CB7-AB7C-E9961B228336}"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5B0678-2170-4851-AD79-8316D9777509}" type="slidenum">
              <a:rPr lang="tr-TR" smtClean="0"/>
              <a:t>‹#›</a:t>
            </a:fld>
            <a:endParaRPr lang="tr-TR"/>
          </a:p>
        </p:txBody>
      </p:sp>
    </p:spTree>
    <p:extLst>
      <p:ext uri="{BB962C8B-B14F-4D97-AF65-F5344CB8AC3E}">
        <p14:creationId xmlns:p14="http://schemas.microsoft.com/office/powerpoint/2010/main" val="462034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5668DDBA-D40E-FE46-AEC8-8181738BF825}"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5D266D2A-A693-D148-AC25-6C92E6F2840A}"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97FE11F9-7D06-154F-BB8C-835CB9F14E3B}"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939A0B7F-2490-7B40-A480-D4E82B732FB8}"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8E67F57-9F73-4343-A570-585F6D4CF5B9}"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026064F-9E54-DD4B-AA69-F7048D76A726}"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EFD749D2-255E-7D4E-BB11-28CDE154D71B}"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53EF1B90-2BCB-C04C-9D54-EA45935A3131}"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DB632D9-8FDE-A943-A51C-034D96A49388}"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53C1BD4-21C4-E44A-854F-DFB2D8DDC3A8}"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5CF784D5-B6D7-0646-B658-5AD761D3F5C8}"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605AE-D2CA-7E48-9928-0DC48063B9C8}"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orgm.meb.gov.tr/meb_iys_dosyalar/2018_07/09101900_ozel_egitim_hizmetleri_yonetmeligi_07072018.pdf" TargetMode="External"/><Relationship Id="rId2" Type="http://schemas.openxmlformats.org/officeDocument/2006/relationships/hyperlink" Target="https://www.resmigazete.gov.tr/eskiler/2006/05/20060531-2.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14399" y="1772816"/>
            <a:ext cx="10363200" cy="1470025"/>
          </a:xfrm>
          <a:solidFill>
            <a:schemeClr val="accent6">
              <a:lumMod val="20000"/>
              <a:lumOff val="80000"/>
            </a:schemeClr>
          </a:solidFill>
        </p:spPr>
        <p:txBody>
          <a:bodyPr>
            <a:normAutofit/>
          </a:bodyPr>
          <a:lstStyle/>
          <a:p>
            <a:r>
              <a:rPr lang="tr-TR" sz="4000" b="1" cap="none" dirty="0">
                <a:solidFill>
                  <a:schemeClr val="tx1"/>
                </a:solidFill>
                <a:latin typeface="Comic Sans MS" panose="030F0902030302020204" pitchFamily="66" charset="0"/>
                <a:cs typeface="Arial" charset="0"/>
              </a:rPr>
              <a:t>KAYNAŞTIRMA</a:t>
            </a:r>
            <a:endParaRPr lang="tr-TR" sz="4000" dirty="0">
              <a:latin typeface="Comic Sans MS" panose="030F0902030302020204" pitchFamily="66" charset="0"/>
            </a:endParaRPr>
          </a:p>
        </p:txBody>
      </p:sp>
      <p:sp>
        <p:nvSpPr>
          <p:cNvPr id="3" name="2 Alt Başlık"/>
          <p:cNvSpPr>
            <a:spLocks noGrp="1"/>
          </p:cNvSpPr>
          <p:nvPr>
            <p:ph type="subTitle" idx="1"/>
          </p:nvPr>
        </p:nvSpPr>
        <p:spPr>
          <a:xfrm>
            <a:off x="3071664" y="3886200"/>
            <a:ext cx="5904656" cy="1752600"/>
          </a:xfrm>
          <a:solidFill>
            <a:schemeClr val="accent6">
              <a:lumMod val="20000"/>
              <a:lumOff val="80000"/>
            </a:schemeClr>
          </a:solidFill>
        </p:spPr>
        <p:txBody>
          <a:bodyPr/>
          <a:lstStyle/>
          <a:p>
            <a:r>
              <a:rPr lang="tr-TR" b="1" dirty="0">
                <a:solidFill>
                  <a:schemeClr val="tx1"/>
                </a:solidFill>
                <a:latin typeface="Comic Sans MS" panose="030F0902030302020204" pitchFamily="66" charset="0"/>
              </a:rPr>
              <a:t>Prof. Dr. Neriman ARAL</a:t>
            </a:r>
          </a:p>
          <a:p>
            <a:r>
              <a:rPr lang="tr-TR" b="1" dirty="0">
                <a:solidFill>
                  <a:schemeClr val="tx1"/>
                </a:solidFill>
                <a:latin typeface="Comic Sans MS" panose="030F0902030302020204" pitchFamily="66" charset="0"/>
              </a:rPr>
              <a:t>Sağlık Bilimleri Fakültesi</a:t>
            </a:r>
          </a:p>
          <a:p>
            <a:r>
              <a:rPr lang="tr-TR" b="1" dirty="0">
                <a:solidFill>
                  <a:schemeClr val="tx1"/>
                </a:solidFill>
                <a:latin typeface="Comic Sans MS" panose="030F0902030302020204" pitchFamily="66" charset="0"/>
              </a:rPr>
              <a:t>Çocuk Gelişimi Bölümü</a:t>
            </a:r>
          </a:p>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191655"/>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939" y="82117"/>
            <a:ext cx="2869321"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1350375616"/>
              </p:ext>
            </p:extLst>
          </p:nvPr>
        </p:nvGraphicFramePr>
        <p:xfrm>
          <a:off x="479376" y="1143000"/>
          <a:ext cx="11377264" cy="480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Başlık 1">
            <a:extLst>
              <a:ext uri="{FF2B5EF4-FFF2-40B4-BE49-F238E27FC236}">
                <a16:creationId xmlns:a16="http://schemas.microsoft.com/office/drawing/2014/main" id="{41DC9C43-2795-324A-8D15-63C15A258737}"/>
              </a:ext>
            </a:extLst>
          </p:cNvPr>
          <p:cNvSpPr>
            <a:spLocks noGrp="1"/>
          </p:cNvSpPr>
          <p:nvPr>
            <p:ph type="title"/>
          </p:nvPr>
        </p:nvSpPr>
        <p:spPr>
          <a:xfrm>
            <a:off x="191344" y="0"/>
            <a:ext cx="11449272" cy="1143000"/>
          </a:xfrm>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3115965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b="1" dirty="0"/>
            </a:br>
            <a:endParaRPr lang="tr-TR" dirty="0"/>
          </a:p>
        </p:txBody>
      </p:sp>
      <p:sp>
        <p:nvSpPr>
          <p:cNvPr id="3" name="2 İçerik Yer Tutucusu"/>
          <p:cNvSpPr>
            <a:spLocks noGrp="1"/>
          </p:cNvSpPr>
          <p:nvPr>
            <p:ph idx="1"/>
          </p:nvPr>
        </p:nvSpPr>
        <p:spPr>
          <a:xfrm>
            <a:off x="609600" y="980728"/>
            <a:ext cx="10972800" cy="4525963"/>
          </a:xfrm>
          <a:solidFill>
            <a:schemeClr val="accent4">
              <a:lumMod val="20000"/>
              <a:lumOff val="80000"/>
            </a:schemeClr>
          </a:solidFill>
        </p:spPr>
        <p:txBody>
          <a:bodyPr>
            <a:normAutofit lnSpcReduction="10000"/>
          </a:bodyPr>
          <a:lstStyle/>
          <a:p>
            <a:pPr marL="0" indent="0" algn="just">
              <a:lnSpc>
                <a:spcPct val="150000"/>
              </a:lnSpc>
              <a:buNone/>
            </a:pPr>
            <a:r>
              <a:rPr lang="tr-TR" dirty="0">
                <a:latin typeface="Comic Sans MS" panose="030F0902030302020204" pitchFamily="66" charset="0"/>
                <a:cs typeface="Times New Roman" pitchFamily="18" charset="0"/>
              </a:rPr>
              <a:t>Özetle;</a:t>
            </a:r>
          </a:p>
          <a:p>
            <a:pPr marL="0" indent="0" algn="just">
              <a:lnSpc>
                <a:spcPct val="150000"/>
              </a:lnSpc>
              <a:buNone/>
            </a:pPr>
            <a:r>
              <a:rPr lang="tr-TR" dirty="0">
                <a:latin typeface="Comic Sans MS" panose="030F0902030302020204" pitchFamily="66" charset="0"/>
                <a:cs typeface="Times New Roman" pitchFamily="18" charset="0"/>
              </a:rPr>
              <a:t>Kaynaştırma, özel eğitime gereksinim duyan çocukların, normal gelişim gösteren akranlarıyla aynı ortamda destekleyici hizmetlerle birlikte eğitim almalarına dayanan bir kavram olarak ele alınmaktadır (Aral, 2011; Aral ve Gürsoy, 2011; Diken ve Batu, 2015; Metin, 2018).</a:t>
            </a:r>
          </a:p>
          <a:p>
            <a:endParaRPr lang="tr-TR" i="1" dirty="0">
              <a:solidFill>
                <a:schemeClr val="tx1"/>
              </a:solidFill>
              <a:latin typeface="Arial" charset="0"/>
              <a:cs typeface="Arial"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a:extLst>
              <a:ext uri="{FF2B5EF4-FFF2-40B4-BE49-F238E27FC236}">
                <a16:creationId xmlns:a16="http://schemas.microsoft.com/office/drawing/2014/main" id="{566AE3B8-39F7-4E4C-97B4-4DD208A49A04}"/>
              </a:ext>
            </a:extLst>
          </p:cNvPr>
          <p:cNvSpPr txBox="1">
            <a:spLocks/>
          </p:cNvSpPr>
          <p:nvPr/>
        </p:nvSpPr>
        <p:spPr>
          <a:xfrm>
            <a:off x="191344" y="0"/>
            <a:ext cx="11449272" cy="1143000"/>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766029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466BEE-790D-48B5-A0C5-00D88611CD93}"/>
              </a:ext>
            </a:extLst>
          </p:cNvPr>
          <p:cNvSpPr>
            <a:spLocks noGrp="1"/>
          </p:cNvSpPr>
          <p:nvPr>
            <p:ph type="title"/>
          </p:nvPr>
        </p:nvSpPr>
        <p:spPr>
          <a:solidFill>
            <a:schemeClr val="bg2"/>
          </a:solidFill>
        </p:spPr>
        <p:txBody>
          <a:bodyPr>
            <a:normAutofit/>
          </a:bodyPr>
          <a:lstStyle/>
          <a:p>
            <a:r>
              <a:rPr lang="tr-TR" b="1" dirty="0">
                <a:solidFill>
                  <a:schemeClr val="tx1"/>
                </a:solidFill>
                <a:latin typeface="Comic Sans MS" panose="030F0702030302020204" pitchFamily="66" charset="0"/>
                <a:cs typeface="Arial" charset="0"/>
              </a:rPr>
              <a:t>Bu tanımlar incelendiğinde </a:t>
            </a:r>
            <a:endParaRPr lang="tr-TR" b="1" dirty="0">
              <a:latin typeface="Comic Sans MS" panose="030F0702030302020204" pitchFamily="66" charset="0"/>
            </a:endParaRPr>
          </a:p>
        </p:txBody>
      </p:sp>
      <p:graphicFrame>
        <p:nvGraphicFramePr>
          <p:cNvPr id="5" name="İçerik Yer Tutucusu 4">
            <a:extLst>
              <a:ext uri="{FF2B5EF4-FFF2-40B4-BE49-F238E27FC236}">
                <a16:creationId xmlns:a16="http://schemas.microsoft.com/office/drawing/2014/main" id="{CB3FB343-D4B6-4E79-A9B1-AE15CD8E5ACC}"/>
              </a:ext>
            </a:extLst>
          </p:cNvPr>
          <p:cNvGraphicFramePr>
            <a:graphicFrameLocks noGrp="1"/>
          </p:cNvGraphicFramePr>
          <p:nvPr>
            <p:ph idx="1"/>
            <p:extLst>
              <p:ext uri="{D42A27DB-BD31-4B8C-83A1-F6EECF244321}">
                <p14:modId xmlns:p14="http://schemas.microsoft.com/office/powerpoint/2010/main" val="3309534670"/>
              </p:ext>
            </p:extLst>
          </p:nvPr>
        </p:nvGraphicFramePr>
        <p:xfrm>
          <a:off x="335360" y="1442616"/>
          <a:ext cx="11665296" cy="493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CB313E8A-6A2F-4E52-8795-BA799484FBF5}"/>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716883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C7EBC6E-10FC-41CF-9EC7-5E0DEDB67871}"/>
              </a:ext>
            </a:extLst>
          </p:cNvPr>
          <p:cNvGraphicFramePr>
            <a:graphicFrameLocks noGrp="1"/>
          </p:cNvGraphicFramePr>
          <p:nvPr>
            <p:ph idx="1"/>
            <p:extLst>
              <p:ext uri="{D42A27DB-BD31-4B8C-83A1-F6EECF244321}">
                <p14:modId xmlns:p14="http://schemas.microsoft.com/office/powerpoint/2010/main" val="617378170"/>
              </p:ext>
            </p:extLst>
          </p:nvPr>
        </p:nvGraphicFramePr>
        <p:xfrm>
          <a:off x="479376" y="0"/>
          <a:ext cx="11305256" cy="6525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55B8AFB5-0ED1-44DB-96B7-139BD635118D}"/>
              </a:ext>
            </a:extLst>
          </p:cNvPr>
          <p:cNvSpPr>
            <a:spLocks noGrp="1"/>
          </p:cNvSpPr>
          <p:nvPr>
            <p:ph type="ftr" sz="quarter" idx="11"/>
          </p:nvPr>
        </p:nvSpPr>
        <p:spPr/>
        <p:txBody>
          <a:bodyPr/>
          <a:lstStyle/>
          <a:p>
            <a:r>
              <a:rPr lang="tr-TR"/>
              <a:t>Prof. Dr. Neriman ARAL- Kaynaştırma Uygulamaları</a:t>
            </a:r>
          </a:p>
        </p:txBody>
      </p:sp>
      <p:sp>
        <p:nvSpPr>
          <p:cNvPr id="6" name="Başlık 1">
            <a:extLst>
              <a:ext uri="{FF2B5EF4-FFF2-40B4-BE49-F238E27FC236}">
                <a16:creationId xmlns:a16="http://schemas.microsoft.com/office/drawing/2014/main" id="{AAE1C77C-C829-9648-8F64-FF9E9BCF2BAA}"/>
              </a:ext>
            </a:extLst>
          </p:cNvPr>
          <p:cNvSpPr>
            <a:spLocks noGrp="1"/>
          </p:cNvSpPr>
          <p:nvPr>
            <p:ph type="title"/>
          </p:nvPr>
        </p:nvSpPr>
        <p:spPr>
          <a:xfrm>
            <a:off x="2351584" y="274638"/>
            <a:ext cx="7560840" cy="1143000"/>
          </a:xfrm>
          <a:solidFill>
            <a:schemeClr val="bg2"/>
          </a:solidFill>
        </p:spPr>
        <p:txBody>
          <a:bodyPr>
            <a:normAutofit/>
          </a:bodyPr>
          <a:lstStyle/>
          <a:p>
            <a:r>
              <a:rPr lang="tr-TR" b="1" dirty="0">
                <a:solidFill>
                  <a:schemeClr val="tx1"/>
                </a:solidFill>
                <a:latin typeface="Comic Sans MS" panose="030F0702030302020204" pitchFamily="66" charset="0"/>
                <a:cs typeface="Arial" charset="0"/>
              </a:rPr>
              <a:t>Bu tanımlar incelendiğinde </a:t>
            </a:r>
            <a:endParaRPr lang="tr-TR" b="1" dirty="0">
              <a:latin typeface="Comic Sans MS" panose="030F0702030302020204" pitchFamily="66" charset="0"/>
            </a:endParaRPr>
          </a:p>
        </p:txBody>
      </p:sp>
    </p:spTree>
    <p:extLst>
      <p:ext uri="{BB962C8B-B14F-4D97-AF65-F5344CB8AC3E}">
        <p14:creationId xmlns:p14="http://schemas.microsoft.com/office/powerpoint/2010/main" val="3665131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0124E27A-BD2E-4B35-B667-2D523AF0C7C5}"/>
              </a:ext>
            </a:extLst>
          </p:cNvPr>
          <p:cNvGraphicFramePr>
            <a:graphicFrameLocks noGrp="1"/>
          </p:cNvGraphicFramePr>
          <p:nvPr>
            <p:ph idx="1"/>
            <p:extLst>
              <p:ext uri="{D42A27DB-BD31-4B8C-83A1-F6EECF244321}">
                <p14:modId xmlns:p14="http://schemas.microsoft.com/office/powerpoint/2010/main" val="1621962005"/>
              </p:ext>
            </p:extLst>
          </p:nvPr>
        </p:nvGraphicFramePr>
        <p:xfrm>
          <a:off x="479376" y="188640"/>
          <a:ext cx="11305256"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2D5FC2D6-E06D-4A17-A9C2-0D31F072D63D}"/>
              </a:ext>
            </a:extLst>
          </p:cNvPr>
          <p:cNvSpPr>
            <a:spLocks noGrp="1"/>
          </p:cNvSpPr>
          <p:nvPr>
            <p:ph type="ftr" sz="quarter" idx="11"/>
          </p:nvPr>
        </p:nvSpPr>
        <p:spPr/>
        <p:txBody>
          <a:bodyPr/>
          <a:lstStyle/>
          <a:p>
            <a:r>
              <a:rPr lang="tr-TR"/>
              <a:t>Prof. Dr. Neriman ARAL- Kaynaştırma Uygulamaları</a:t>
            </a:r>
          </a:p>
        </p:txBody>
      </p:sp>
      <p:sp>
        <p:nvSpPr>
          <p:cNvPr id="2" name="Dikdörtgen 1">
            <a:extLst>
              <a:ext uri="{FF2B5EF4-FFF2-40B4-BE49-F238E27FC236}">
                <a16:creationId xmlns:a16="http://schemas.microsoft.com/office/drawing/2014/main" id="{2A265F60-D024-D643-839F-F18ACCE98D2D}"/>
              </a:ext>
            </a:extLst>
          </p:cNvPr>
          <p:cNvSpPr/>
          <p:nvPr/>
        </p:nvSpPr>
        <p:spPr>
          <a:xfrm rot="20574563">
            <a:off x="8429676" y="5486576"/>
            <a:ext cx="3795954" cy="400110"/>
          </a:xfrm>
          <a:prstGeom prst="rect">
            <a:avLst/>
          </a:prstGeom>
          <a:solidFill>
            <a:schemeClr val="accent4">
              <a:lumMod val="60000"/>
              <a:lumOff val="40000"/>
            </a:schemeClr>
          </a:solidFill>
        </p:spPr>
        <p:txBody>
          <a:bodyPr wrap="square">
            <a:spAutoFit/>
          </a:bodyPr>
          <a:lstStyle/>
          <a:p>
            <a:pPr lvl="0"/>
            <a:r>
              <a:rPr lang="tr-TR" sz="2000" b="1" dirty="0">
                <a:latin typeface="Comic Sans MS" panose="030F0702030302020204" pitchFamily="66" charset="0"/>
                <a:cs typeface="Arial" charset="0"/>
              </a:rPr>
              <a:t>gibi sorunlar yaşanmaktadır. </a:t>
            </a:r>
            <a:endParaRPr lang="tr-TR" sz="2000" dirty="0"/>
          </a:p>
        </p:txBody>
      </p:sp>
    </p:spTree>
    <p:extLst>
      <p:ext uri="{BB962C8B-B14F-4D97-AF65-F5344CB8AC3E}">
        <p14:creationId xmlns:p14="http://schemas.microsoft.com/office/powerpoint/2010/main" val="3797183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5172DAF0-D001-40F8-900E-4BB7039D1194}"/>
              </a:ext>
            </a:extLst>
          </p:cNvPr>
          <p:cNvGraphicFramePr>
            <a:graphicFrameLocks noGrp="1"/>
          </p:cNvGraphicFramePr>
          <p:nvPr>
            <p:ph idx="1"/>
            <p:extLst>
              <p:ext uri="{D42A27DB-BD31-4B8C-83A1-F6EECF244321}">
                <p14:modId xmlns:p14="http://schemas.microsoft.com/office/powerpoint/2010/main" val="268128288"/>
              </p:ext>
            </p:extLst>
          </p:nvPr>
        </p:nvGraphicFramePr>
        <p:xfrm>
          <a:off x="551384" y="476672"/>
          <a:ext cx="11233248"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EEA99761-02C7-4A1B-AB27-85D3ABED72BD}"/>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180387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6826B58C-F75B-4240-8733-6AE53EDD930A}"/>
              </a:ext>
            </a:extLst>
          </p:cNvPr>
          <p:cNvGraphicFramePr>
            <a:graphicFrameLocks noGrp="1"/>
          </p:cNvGraphicFramePr>
          <p:nvPr>
            <p:ph idx="1"/>
            <p:extLst>
              <p:ext uri="{D42A27DB-BD31-4B8C-83A1-F6EECF244321}">
                <p14:modId xmlns:p14="http://schemas.microsoft.com/office/powerpoint/2010/main" val="460190943"/>
              </p:ext>
            </p:extLst>
          </p:nvPr>
        </p:nvGraphicFramePr>
        <p:xfrm>
          <a:off x="623392" y="980729"/>
          <a:ext cx="11017224" cy="5145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D5ADC32D-BD68-41A8-B1B5-BFA81775A611}"/>
              </a:ext>
            </a:extLst>
          </p:cNvPr>
          <p:cNvSpPr>
            <a:spLocks noGrp="1"/>
          </p:cNvSpPr>
          <p:nvPr>
            <p:ph type="ftr" sz="quarter" idx="11"/>
          </p:nvPr>
        </p:nvSpPr>
        <p:spPr/>
        <p:txBody>
          <a:bodyPr/>
          <a:lstStyle/>
          <a:p>
            <a:r>
              <a:rPr lang="tr-TR"/>
              <a:t>Prof. Dr. Neriman ARAL- Kaynaştırma Uygulamaları</a:t>
            </a:r>
          </a:p>
        </p:txBody>
      </p:sp>
      <p:sp>
        <p:nvSpPr>
          <p:cNvPr id="2" name="Dikdörtgen 1">
            <a:extLst>
              <a:ext uri="{FF2B5EF4-FFF2-40B4-BE49-F238E27FC236}">
                <a16:creationId xmlns:a16="http://schemas.microsoft.com/office/drawing/2014/main" id="{22C82E28-98EE-9042-B225-03AE8806A1F6}"/>
              </a:ext>
            </a:extLst>
          </p:cNvPr>
          <p:cNvSpPr/>
          <p:nvPr/>
        </p:nvSpPr>
        <p:spPr>
          <a:xfrm>
            <a:off x="1199456" y="511693"/>
            <a:ext cx="10121682" cy="707886"/>
          </a:xfrm>
          <a:prstGeom prst="rect">
            <a:avLst/>
          </a:prstGeom>
        </p:spPr>
        <p:txBody>
          <a:bodyPr wrap="none">
            <a:spAutoFit/>
          </a:bodyPr>
          <a:lstStyle/>
          <a:p>
            <a:pPr lvl="0"/>
            <a:r>
              <a:rPr lang="tr-TR" sz="4000" b="1" dirty="0">
                <a:latin typeface="Comic Sans MS" panose="030F0702030302020204" pitchFamily="66" charset="0"/>
                <a:cs typeface="Arial" charset="0"/>
              </a:rPr>
              <a:t>Bütün Bu Sorunlara Rağmen Kaynaştırma; </a:t>
            </a:r>
          </a:p>
        </p:txBody>
      </p:sp>
    </p:spTree>
    <p:extLst>
      <p:ext uri="{BB962C8B-B14F-4D97-AF65-F5344CB8AC3E}">
        <p14:creationId xmlns:p14="http://schemas.microsoft.com/office/powerpoint/2010/main" val="251300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2909CE3E-12AA-4F56-BEED-7725C7E4E921}"/>
              </a:ext>
            </a:extLst>
          </p:cNvPr>
          <p:cNvGraphicFramePr>
            <a:graphicFrameLocks noGrp="1"/>
          </p:cNvGraphicFramePr>
          <p:nvPr>
            <p:ph idx="1"/>
            <p:extLst>
              <p:ext uri="{D42A27DB-BD31-4B8C-83A1-F6EECF244321}">
                <p14:modId xmlns:p14="http://schemas.microsoft.com/office/powerpoint/2010/main" val="4031286518"/>
              </p:ext>
            </p:extLst>
          </p:nvPr>
        </p:nvGraphicFramePr>
        <p:xfrm>
          <a:off x="263352" y="476673"/>
          <a:ext cx="11665296" cy="5649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B155004D-085D-49CA-89B9-EF2FF05CD49B}"/>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848795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60847436-B776-461B-9BB2-8B791828047C}"/>
              </a:ext>
            </a:extLst>
          </p:cNvPr>
          <p:cNvGraphicFramePr>
            <a:graphicFrameLocks noGrp="1"/>
          </p:cNvGraphicFramePr>
          <p:nvPr>
            <p:ph idx="1"/>
            <p:extLst>
              <p:ext uri="{D42A27DB-BD31-4B8C-83A1-F6EECF244321}">
                <p14:modId xmlns:p14="http://schemas.microsoft.com/office/powerpoint/2010/main" val="3062014869"/>
              </p:ext>
            </p:extLst>
          </p:nvPr>
        </p:nvGraphicFramePr>
        <p:xfrm>
          <a:off x="335360" y="260649"/>
          <a:ext cx="11305256"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3D6E0F75-0284-4165-A051-109EA437B77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524729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63672320"/>
              </p:ext>
            </p:extLst>
          </p:nvPr>
        </p:nvGraphicFramePr>
        <p:xfrm>
          <a:off x="335360" y="764704"/>
          <a:ext cx="11377264"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1 Başlık">
            <a:extLst>
              <a:ext uri="{FF2B5EF4-FFF2-40B4-BE49-F238E27FC236}">
                <a16:creationId xmlns:a16="http://schemas.microsoft.com/office/drawing/2014/main" id="{32D59912-25BB-4001-A344-5C46F5EFF852}"/>
              </a:ext>
            </a:extLst>
          </p:cNvPr>
          <p:cNvSpPr>
            <a:spLocks noGrp="1"/>
          </p:cNvSpPr>
          <p:nvPr>
            <p:ph type="title"/>
          </p:nvPr>
        </p:nvSpPr>
        <p:spPr>
          <a:xfrm>
            <a:off x="1981200" y="274638"/>
            <a:ext cx="8229600" cy="1143000"/>
          </a:xfrm>
          <a:solidFill>
            <a:schemeClr val="accent4">
              <a:lumMod val="20000"/>
              <a:lumOff val="80000"/>
            </a:schemeClr>
          </a:solidFill>
        </p:spPr>
        <p:txBody>
          <a:bodyPr>
            <a:normAutofit/>
          </a:bodyPr>
          <a:lstStyle/>
          <a:p>
            <a:r>
              <a:rPr lang="tr-TR" b="1" dirty="0">
                <a:latin typeface="Comic Sans MS" panose="030F0702030302020204" pitchFamily="66" charset="0"/>
                <a:cs typeface="Arial" charset="0"/>
              </a:rPr>
              <a:t>Kaynaştırma ile ilgili Kavramlar</a:t>
            </a:r>
            <a:endParaRPr lang="tr-TR" dirty="0">
              <a:latin typeface="Comic Sans MS" panose="030F0702030302020204"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695400" y="1800226"/>
            <a:ext cx="10873208" cy="4091706"/>
          </a:xfrm>
          <a:solidFill>
            <a:schemeClr val="accent4">
              <a:lumMod val="20000"/>
              <a:lumOff val="80000"/>
            </a:schemeClr>
          </a:solidFill>
        </p:spPr>
        <p:txBody>
          <a:bodyPr>
            <a:noAutofit/>
          </a:bodyPr>
          <a:lstStyle/>
          <a:p>
            <a:pPr marL="800100" lvl="1" indent="-457200" algn="just">
              <a:lnSpc>
                <a:spcPct val="150000"/>
              </a:lnSpc>
              <a:buFont typeface="Arial" panose="020B0604020202020204" pitchFamily="34" charset="0"/>
              <a:buChar char="•"/>
            </a:pPr>
            <a:r>
              <a:rPr lang="tr-TR" sz="2700" b="1" dirty="0">
                <a:latin typeface="Comic Sans MS" panose="030F0702030302020204" pitchFamily="66" charset="0"/>
                <a:cs typeface="Arial" charset="0"/>
              </a:rPr>
              <a:t>KAYNAŞTIRMANIN TANIMI VE ÖNEMİ</a:t>
            </a:r>
          </a:p>
          <a:p>
            <a:pPr marL="800100" lvl="1" indent="-457200" algn="just">
              <a:lnSpc>
                <a:spcPct val="150000"/>
              </a:lnSpc>
              <a:buFont typeface="Arial" panose="020B0604020202020204" pitchFamily="34" charset="0"/>
              <a:buChar char="•"/>
            </a:pPr>
            <a:r>
              <a:rPr lang="tr-TR" sz="2700" b="1" dirty="0">
                <a:latin typeface="Comic Sans MS" panose="030F0702030302020204" pitchFamily="66" charset="0"/>
              </a:rPr>
              <a:t>KAYNAŞTIRMA İLE İLGİLİ KAVRAMLAR</a:t>
            </a:r>
          </a:p>
          <a:p>
            <a:pPr marL="800100" lvl="1" indent="-457200" algn="just">
              <a:lnSpc>
                <a:spcPct val="150000"/>
              </a:lnSpc>
              <a:buFont typeface="Arial" panose="020B0604020202020204" pitchFamily="34" charset="0"/>
              <a:buChar char="•"/>
            </a:pPr>
            <a:r>
              <a:rPr lang="tr-TR" sz="2700" b="1" dirty="0">
                <a:latin typeface="Comic Sans MS" panose="030F0702030302020204" pitchFamily="66" charset="0"/>
              </a:rPr>
              <a:t>KAYNAŞTIRMANIN AMACI </a:t>
            </a:r>
          </a:p>
          <a:p>
            <a:pPr marL="800100" lvl="1" indent="-457200" algn="just">
              <a:lnSpc>
                <a:spcPct val="150000"/>
              </a:lnSpc>
              <a:buFont typeface="Arial" panose="020B0604020202020204" pitchFamily="34" charset="0"/>
              <a:buChar char="•"/>
            </a:pPr>
            <a:r>
              <a:rPr lang="tr-TR" sz="2700" b="1" dirty="0">
                <a:latin typeface="Comic Sans MS" panose="030F0702030302020204" pitchFamily="66" charset="0"/>
                <a:cs typeface="Arial" charset="0"/>
              </a:rPr>
              <a:t>KAYNAŞTIRMANIN YARARLARI </a:t>
            </a:r>
            <a:endParaRPr lang="tr-TR" b="1" dirty="0">
              <a:latin typeface="Comic Sans MS" panose="030F0702030302020204" pitchFamily="66" charset="0"/>
            </a:endParaRPr>
          </a:p>
          <a:p>
            <a:pPr>
              <a:lnSpc>
                <a:spcPct val="150000"/>
              </a:lnSpc>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4">
              <a:lumMod val="20000"/>
              <a:lumOff val="80000"/>
            </a:schemeClr>
          </a:solidFill>
        </p:spPr>
        <p:txBody>
          <a:bodyPr>
            <a:normAutofit/>
          </a:bodyPr>
          <a:lstStyle/>
          <a:p>
            <a:r>
              <a:rPr lang="tr-TR" b="1" dirty="0">
                <a:latin typeface="Comic Sans MS" panose="030F0702030302020204" pitchFamily="66" charset="0"/>
                <a:cs typeface="Arial" pitchFamily="34" charset="0"/>
              </a:rPr>
              <a:t>Kaynaştırma ile ilgili Kavramlar</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87144971"/>
              </p:ext>
            </p:extLst>
          </p:nvPr>
        </p:nvGraphicFramePr>
        <p:xfrm>
          <a:off x="609600" y="1600201"/>
          <a:ext cx="1131904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842999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Patlama 2 5"/>
          <p:cNvSpPr/>
          <p:nvPr/>
        </p:nvSpPr>
        <p:spPr>
          <a:xfrm>
            <a:off x="587388" y="162690"/>
            <a:ext cx="11197244" cy="2258199"/>
          </a:xfrm>
          <a:prstGeom prst="irregularSeal2">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Comic Sans MS" panose="030F0702030302020204" pitchFamily="66" charset="0"/>
              </a:rPr>
              <a:t>Kaynaştırmada temel amaç</a:t>
            </a:r>
          </a:p>
        </p:txBody>
      </p:sp>
      <p:sp>
        <p:nvSpPr>
          <p:cNvPr id="7" name="U Dönüş Oku 6"/>
          <p:cNvSpPr/>
          <p:nvPr/>
        </p:nvSpPr>
        <p:spPr>
          <a:xfrm>
            <a:off x="5711264" y="2276872"/>
            <a:ext cx="1368152" cy="1260140"/>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8" name="Dikdörtgen 7"/>
          <p:cNvSpPr/>
          <p:nvPr/>
        </p:nvSpPr>
        <p:spPr>
          <a:xfrm>
            <a:off x="407368" y="3717031"/>
            <a:ext cx="11017224" cy="217126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Comic Sans MS" panose="030F0702030302020204" pitchFamily="66" charset="0"/>
                <a:cs typeface="Times New Roman" pitchFamily="18" charset="0"/>
              </a:rPr>
              <a:t>Hem özel </a:t>
            </a:r>
            <a:r>
              <a:rPr lang="tr-TR" sz="3200" b="1" dirty="0" err="1">
                <a:solidFill>
                  <a:schemeClr val="tx1"/>
                </a:solidFill>
                <a:latin typeface="Comic Sans MS" panose="030F0702030302020204" pitchFamily="66" charset="0"/>
                <a:cs typeface="Times New Roman" pitchFamily="18" charset="0"/>
              </a:rPr>
              <a:t>gereksinimli</a:t>
            </a:r>
            <a:r>
              <a:rPr lang="tr-TR" sz="3200" b="1" dirty="0">
                <a:solidFill>
                  <a:schemeClr val="tx1"/>
                </a:solidFill>
                <a:latin typeface="Comic Sans MS" panose="030F0702030302020204" pitchFamily="66" charset="0"/>
                <a:cs typeface="Times New Roman" pitchFamily="18" charset="0"/>
              </a:rPr>
              <a:t> çocukların gelişimleri açısından en az kısıtlı ortamda bulunmalarının yararı, hem de eğitimin tüm çocuklar için temel bir hak olması gerçeğidir </a:t>
            </a:r>
          </a:p>
        </p:txBody>
      </p:sp>
    </p:spTree>
    <p:extLst>
      <p:ext uri="{BB962C8B-B14F-4D97-AF65-F5344CB8AC3E}">
        <p14:creationId xmlns:p14="http://schemas.microsoft.com/office/powerpoint/2010/main" val="2440245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C7C984-8F69-44AD-98D6-263658AB0D66}"/>
              </a:ext>
            </a:extLst>
          </p:cNvPr>
          <p:cNvSpPr>
            <a:spLocks noGrp="1"/>
          </p:cNvSpPr>
          <p:nvPr>
            <p:ph type="title"/>
          </p:nvPr>
        </p:nvSpPr>
        <p:spPr>
          <a:xfrm>
            <a:off x="1919536" y="274638"/>
            <a:ext cx="8208912" cy="1143000"/>
          </a:xfrm>
          <a:solidFill>
            <a:schemeClr val="accent4">
              <a:lumMod val="20000"/>
              <a:lumOff val="80000"/>
            </a:schemeClr>
          </a:solidFill>
        </p:spPr>
        <p:txBody>
          <a:bodyPr>
            <a:normAutofit/>
          </a:bodyPr>
          <a:lstStyle/>
          <a:p>
            <a:r>
              <a:rPr lang="tr-TR" b="1" dirty="0">
                <a:latin typeface="Comic Sans MS" panose="030F0702030302020204" pitchFamily="66" charset="0"/>
                <a:cs typeface="Arial" charset="0"/>
              </a:rPr>
              <a:t>Kaynaştırmanın Amaçları</a:t>
            </a:r>
            <a:endParaRPr lang="tr-TR" dirty="0">
              <a:latin typeface="Comic Sans MS" panose="030F0702030302020204" pitchFamily="66" charset="0"/>
            </a:endParaRPr>
          </a:p>
        </p:txBody>
      </p:sp>
      <p:graphicFrame>
        <p:nvGraphicFramePr>
          <p:cNvPr id="5" name="İçerik Yer Tutucusu 4">
            <a:extLst>
              <a:ext uri="{FF2B5EF4-FFF2-40B4-BE49-F238E27FC236}">
                <a16:creationId xmlns:a16="http://schemas.microsoft.com/office/drawing/2014/main" id="{2FD06CC0-7EB0-4A69-858B-FACA85F4E25F}"/>
              </a:ext>
            </a:extLst>
          </p:cNvPr>
          <p:cNvGraphicFramePr>
            <a:graphicFrameLocks noGrp="1"/>
          </p:cNvGraphicFramePr>
          <p:nvPr>
            <p:ph idx="1"/>
            <p:extLst>
              <p:ext uri="{D42A27DB-BD31-4B8C-83A1-F6EECF244321}">
                <p14:modId xmlns:p14="http://schemas.microsoft.com/office/powerpoint/2010/main" val="4260433951"/>
              </p:ext>
            </p:extLst>
          </p:nvPr>
        </p:nvGraphicFramePr>
        <p:xfrm>
          <a:off x="839416" y="1417638"/>
          <a:ext cx="11352584" cy="5303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0F3439E7-C63D-4AB8-A894-BC83825FD21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409418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C0620EE0-BD97-481C-8603-01E67BBC6DEE}"/>
              </a:ext>
            </a:extLst>
          </p:cNvPr>
          <p:cNvGraphicFramePr>
            <a:graphicFrameLocks noGrp="1"/>
          </p:cNvGraphicFramePr>
          <p:nvPr>
            <p:ph idx="1"/>
            <p:extLst>
              <p:ext uri="{D42A27DB-BD31-4B8C-83A1-F6EECF244321}">
                <p14:modId xmlns:p14="http://schemas.microsoft.com/office/powerpoint/2010/main" val="1655173606"/>
              </p:ext>
            </p:extLst>
          </p:nvPr>
        </p:nvGraphicFramePr>
        <p:xfrm>
          <a:off x="0" y="1417638"/>
          <a:ext cx="12192000" cy="51657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A5D9B9C6-EB64-4F27-8CCD-25DD0FE12AA3}"/>
              </a:ext>
            </a:extLst>
          </p:cNvPr>
          <p:cNvSpPr>
            <a:spLocks noGrp="1"/>
          </p:cNvSpPr>
          <p:nvPr>
            <p:ph type="ftr" sz="quarter" idx="11"/>
          </p:nvPr>
        </p:nvSpPr>
        <p:spPr>
          <a:xfrm>
            <a:off x="2855640" y="6218237"/>
            <a:ext cx="3860800" cy="365125"/>
          </a:xfrm>
        </p:spPr>
        <p:txBody>
          <a:bodyPr/>
          <a:lstStyle/>
          <a:p>
            <a:r>
              <a:rPr lang="tr-TR" dirty="0"/>
              <a:t>Prof. Dr. Neriman ARAL- Kaynaştırma Uygulamaları</a:t>
            </a:r>
          </a:p>
        </p:txBody>
      </p:sp>
      <p:sp>
        <p:nvSpPr>
          <p:cNvPr id="6" name="Başlık 1">
            <a:extLst>
              <a:ext uri="{FF2B5EF4-FFF2-40B4-BE49-F238E27FC236}">
                <a16:creationId xmlns:a16="http://schemas.microsoft.com/office/drawing/2014/main" id="{39BD5457-2427-4AAF-BD8E-2D23A320572D}"/>
              </a:ext>
            </a:extLst>
          </p:cNvPr>
          <p:cNvSpPr>
            <a:spLocks noGrp="1"/>
          </p:cNvSpPr>
          <p:nvPr>
            <p:ph type="title"/>
          </p:nvPr>
        </p:nvSpPr>
        <p:spPr>
          <a:xfrm>
            <a:off x="1981200" y="274638"/>
            <a:ext cx="8229600" cy="1143000"/>
          </a:xfrm>
          <a:solidFill>
            <a:schemeClr val="accent4">
              <a:lumMod val="20000"/>
              <a:lumOff val="80000"/>
            </a:schemeClr>
          </a:solidFill>
        </p:spPr>
        <p:txBody>
          <a:bodyPr>
            <a:normAutofit/>
          </a:bodyPr>
          <a:lstStyle/>
          <a:p>
            <a:r>
              <a:rPr lang="tr-TR" b="1" dirty="0">
                <a:latin typeface="Comic Sans MS" panose="030F0702030302020204" pitchFamily="66" charset="0"/>
                <a:cs typeface="Arial" charset="0"/>
              </a:rPr>
              <a:t>Kaynaştırmanın Amaçları</a:t>
            </a:r>
            <a:endParaRPr lang="tr-TR" dirty="0">
              <a:latin typeface="Comic Sans MS" panose="030F0702030302020204" pitchFamily="66" charset="0"/>
            </a:endParaRPr>
          </a:p>
        </p:txBody>
      </p:sp>
    </p:spTree>
    <p:extLst>
      <p:ext uri="{BB962C8B-B14F-4D97-AF65-F5344CB8AC3E}">
        <p14:creationId xmlns:p14="http://schemas.microsoft.com/office/powerpoint/2010/main" val="2928212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A90A57DA-6F6F-429A-A647-C9A335814605}"/>
              </a:ext>
            </a:extLst>
          </p:cNvPr>
          <p:cNvGraphicFramePr>
            <a:graphicFrameLocks noGrp="1"/>
          </p:cNvGraphicFramePr>
          <p:nvPr>
            <p:ph idx="1"/>
            <p:extLst>
              <p:ext uri="{D42A27DB-BD31-4B8C-83A1-F6EECF244321}">
                <p14:modId xmlns:p14="http://schemas.microsoft.com/office/powerpoint/2010/main" val="292211123"/>
              </p:ext>
            </p:extLst>
          </p:nvPr>
        </p:nvGraphicFramePr>
        <p:xfrm>
          <a:off x="479376" y="1484784"/>
          <a:ext cx="11233248" cy="52366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42F885DF-ADC7-44DB-9FF7-6008C110AE1C}"/>
              </a:ext>
            </a:extLst>
          </p:cNvPr>
          <p:cNvSpPr>
            <a:spLocks noGrp="1"/>
          </p:cNvSpPr>
          <p:nvPr>
            <p:ph type="ftr" sz="quarter" idx="11"/>
          </p:nvPr>
        </p:nvSpPr>
        <p:spPr>
          <a:xfrm>
            <a:off x="6888088" y="6218237"/>
            <a:ext cx="3860800" cy="365125"/>
          </a:xfrm>
        </p:spPr>
        <p:txBody>
          <a:bodyPr/>
          <a:lstStyle/>
          <a:p>
            <a:r>
              <a:rPr lang="tr-TR" dirty="0"/>
              <a:t>Prof. Dr. Neriman ARAL- Kaynaştırma Uygulamaları</a:t>
            </a:r>
          </a:p>
        </p:txBody>
      </p:sp>
      <p:sp>
        <p:nvSpPr>
          <p:cNvPr id="6" name="Başlık 1">
            <a:extLst>
              <a:ext uri="{FF2B5EF4-FFF2-40B4-BE49-F238E27FC236}">
                <a16:creationId xmlns:a16="http://schemas.microsoft.com/office/drawing/2014/main" id="{CA9749BB-4587-4ABB-BF93-633653D57699}"/>
              </a:ext>
            </a:extLst>
          </p:cNvPr>
          <p:cNvSpPr>
            <a:spLocks noGrp="1"/>
          </p:cNvSpPr>
          <p:nvPr>
            <p:ph type="title"/>
          </p:nvPr>
        </p:nvSpPr>
        <p:spPr>
          <a:xfrm>
            <a:off x="1981200" y="274638"/>
            <a:ext cx="8229600" cy="1143000"/>
          </a:xfrm>
          <a:solidFill>
            <a:schemeClr val="accent4">
              <a:lumMod val="20000"/>
              <a:lumOff val="80000"/>
            </a:schemeClr>
          </a:solidFill>
        </p:spPr>
        <p:txBody>
          <a:bodyPr>
            <a:normAutofit/>
          </a:bodyPr>
          <a:lstStyle/>
          <a:p>
            <a:r>
              <a:rPr lang="tr-TR" b="1" dirty="0">
                <a:latin typeface="Comic Sans MS" panose="030F0702030302020204" pitchFamily="66" charset="0"/>
                <a:cs typeface="Arial" charset="0"/>
              </a:rPr>
              <a:t>Kaynaştırmanın Amaçları</a:t>
            </a:r>
            <a:endParaRPr lang="tr-TR" dirty="0">
              <a:latin typeface="Comic Sans MS" panose="030F0702030302020204" pitchFamily="66" charset="0"/>
            </a:endParaRPr>
          </a:p>
        </p:txBody>
      </p:sp>
    </p:spTree>
    <p:extLst>
      <p:ext uri="{BB962C8B-B14F-4D97-AF65-F5344CB8AC3E}">
        <p14:creationId xmlns:p14="http://schemas.microsoft.com/office/powerpoint/2010/main" val="2833401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latin typeface="Comic Sans MS" panose="030F0902030302020204" pitchFamily="66" charset="0"/>
                <a:cs typeface="Arial" pitchFamily="34" charset="0"/>
              </a:rPr>
              <a:t>Kaynaştırma Eğitiminin Yararları</a:t>
            </a:r>
          </a:p>
        </p:txBody>
      </p:sp>
      <p:graphicFrame>
        <p:nvGraphicFramePr>
          <p:cNvPr id="5" name="İçerik Yer Tutucusu 4">
            <a:extLst>
              <a:ext uri="{FF2B5EF4-FFF2-40B4-BE49-F238E27FC236}">
                <a16:creationId xmlns:a16="http://schemas.microsoft.com/office/drawing/2014/main" id="{1FDBF4F4-1836-4AAA-B91C-8914FAB8875C}"/>
              </a:ext>
            </a:extLst>
          </p:cNvPr>
          <p:cNvGraphicFramePr>
            <a:graphicFrameLocks noGrp="1"/>
          </p:cNvGraphicFramePr>
          <p:nvPr>
            <p:ph idx="1"/>
            <p:extLst>
              <p:ext uri="{D42A27DB-BD31-4B8C-83A1-F6EECF244321}">
                <p14:modId xmlns:p14="http://schemas.microsoft.com/office/powerpoint/2010/main" val="3386073899"/>
              </p:ext>
            </p:extLst>
          </p:nvPr>
        </p:nvGraphicFramePr>
        <p:xfrm>
          <a:off x="767408" y="1600201"/>
          <a:ext cx="1081499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909776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1955540" y="251357"/>
            <a:ext cx="8280920" cy="830997"/>
          </a:xfrm>
          <a:prstGeom prst="rect">
            <a:avLst/>
          </a:prstGeom>
          <a:solidFill>
            <a:schemeClr val="accent4">
              <a:lumMod val="20000"/>
              <a:lumOff val="80000"/>
            </a:schemeClr>
          </a:solidFill>
        </p:spPr>
        <p:txBody>
          <a:bodyPr wrap="square">
            <a:spAutoFit/>
          </a:bodyPr>
          <a:lstStyle/>
          <a:p>
            <a:pPr lvl="0" algn="ctr"/>
            <a:r>
              <a:rPr lang="tr-TR" sz="2400" b="1" dirty="0">
                <a:latin typeface="Comic Sans MS" panose="030F0702030302020204" pitchFamily="66" charset="0"/>
              </a:rPr>
              <a:t>Normal Gelişim Gösteren Çocuklara Kaynaştırma Eğitiminin Yararları</a:t>
            </a:r>
          </a:p>
        </p:txBody>
      </p:sp>
      <p:graphicFrame>
        <p:nvGraphicFramePr>
          <p:cNvPr id="2" name="Diyagram 1">
            <a:extLst>
              <a:ext uri="{FF2B5EF4-FFF2-40B4-BE49-F238E27FC236}">
                <a16:creationId xmlns:a16="http://schemas.microsoft.com/office/drawing/2014/main" id="{0C9106ED-1FDA-41A5-88BA-730A319DDE76}"/>
              </a:ext>
            </a:extLst>
          </p:cNvPr>
          <p:cNvGraphicFramePr/>
          <p:nvPr>
            <p:extLst>
              <p:ext uri="{D42A27DB-BD31-4B8C-83A1-F6EECF244321}">
                <p14:modId xmlns:p14="http://schemas.microsoft.com/office/powerpoint/2010/main" val="3435137580"/>
              </p:ext>
            </p:extLst>
          </p:nvPr>
        </p:nvGraphicFramePr>
        <p:xfrm>
          <a:off x="407368" y="1270309"/>
          <a:ext cx="11521280" cy="5273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1802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1991544" y="332657"/>
            <a:ext cx="8136904" cy="461665"/>
          </a:xfrm>
          <a:prstGeom prst="rect">
            <a:avLst/>
          </a:prstGeom>
        </p:spPr>
        <p:txBody>
          <a:bodyPr wrap="square">
            <a:spAutoFit/>
          </a:bodyPr>
          <a:lstStyle/>
          <a:p>
            <a:pPr algn="just"/>
            <a:endParaRPr lang="tr-TR" sz="2400" dirty="0"/>
          </a:p>
        </p:txBody>
      </p:sp>
      <p:graphicFrame>
        <p:nvGraphicFramePr>
          <p:cNvPr id="4" name="Diyagram 3">
            <a:extLst>
              <a:ext uri="{FF2B5EF4-FFF2-40B4-BE49-F238E27FC236}">
                <a16:creationId xmlns:a16="http://schemas.microsoft.com/office/drawing/2014/main" id="{9237FACE-6D6C-417B-B050-8816E3071119}"/>
              </a:ext>
            </a:extLst>
          </p:cNvPr>
          <p:cNvGraphicFramePr/>
          <p:nvPr>
            <p:extLst>
              <p:ext uri="{D42A27DB-BD31-4B8C-83A1-F6EECF244321}">
                <p14:modId xmlns:p14="http://schemas.microsoft.com/office/powerpoint/2010/main" val="843994309"/>
              </p:ext>
            </p:extLst>
          </p:nvPr>
        </p:nvGraphicFramePr>
        <p:xfrm>
          <a:off x="263352" y="136525"/>
          <a:ext cx="11665296" cy="6584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Metin kutusu 13">
            <a:extLst>
              <a:ext uri="{FF2B5EF4-FFF2-40B4-BE49-F238E27FC236}">
                <a16:creationId xmlns:a16="http://schemas.microsoft.com/office/drawing/2014/main" id="{DCDA0A12-37B6-4E15-B60E-FEA88E637BA3}"/>
              </a:ext>
            </a:extLst>
          </p:cNvPr>
          <p:cNvSpPr txBox="1"/>
          <p:nvPr/>
        </p:nvSpPr>
        <p:spPr>
          <a:xfrm>
            <a:off x="1680191" y="260649"/>
            <a:ext cx="8831618" cy="830997"/>
          </a:xfrm>
          <a:prstGeom prst="rect">
            <a:avLst/>
          </a:prstGeom>
          <a:solidFill>
            <a:schemeClr val="accent4">
              <a:lumMod val="20000"/>
              <a:lumOff val="80000"/>
            </a:schemeClr>
          </a:solidFill>
        </p:spPr>
        <p:txBody>
          <a:bodyPr wrap="square" rtlCol="0">
            <a:spAutoFit/>
          </a:bodyPr>
          <a:lstStyle/>
          <a:p>
            <a:pPr algn="ctr"/>
            <a:r>
              <a:rPr lang="tr-TR" sz="2400" b="1" dirty="0">
                <a:latin typeface="Comic Sans MS" panose="030F0702030302020204" pitchFamily="66" charset="0"/>
              </a:rPr>
              <a:t>Özel Gereksinime Sahip Olan Çocuklara Kaynaştırma Eğitiminin Yararları</a:t>
            </a:r>
          </a:p>
        </p:txBody>
      </p:sp>
    </p:spTree>
    <p:extLst>
      <p:ext uri="{BB962C8B-B14F-4D97-AF65-F5344CB8AC3E}">
        <p14:creationId xmlns:p14="http://schemas.microsoft.com/office/powerpoint/2010/main" val="8556079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2207568" y="476673"/>
            <a:ext cx="7416824" cy="584775"/>
          </a:xfrm>
          <a:prstGeom prst="rect">
            <a:avLst/>
          </a:prstGeom>
          <a:solidFill>
            <a:schemeClr val="accent4">
              <a:lumMod val="20000"/>
              <a:lumOff val="80000"/>
            </a:schemeClr>
          </a:solidFill>
        </p:spPr>
        <p:txBody>
          <a:bodyPr wrap="square">
            <a:spAutoFit/>
          </a:bodyPr>
          <a:lstStyle/>
          <a:p>
            <a:pPr algn="ctr"/>
            <a:r>
              <a:rPr lang="tr-TR" sz="3200" b="1" dirty="0">
                <a:latin typeface="Comic Sans MS" panose="030F0702030302020204" pitchFamily="66" charset="0"/>
              </a:rPr>
              <a:t>Eğitimcilere Yararları</a:t>
            </a:r>
          </a:p>
        </p:txBody>
      </p:sp>
      <p:graphicFrame>
        <p:nvGraphicFramePr>
          <p:cNvPr id="5" name="Diyagram 4">
            <a:extLst>
              <a:ext uri="{FF2B5EF4-FFF2-40B4-BE49-F238E27FC236}">
                <a16:creationId xmlns:a16="http://schemas.microsoft.com/office/drawing/2014/main" id="{7C1ED51E-90B0-4203-8616-6DC3F0033B57}"/>
              </a:ext>
            </a:extLst>
          </p:cNvPr>
          <p:cNvGraphicFramePr/>
          <p:nvPr>
            <p:extLst>
              <p:ext uri="{D42A27DB-BD31-4B8C-83A1-F6EECF244321}">
                <p14:modId xmlns:p14="http://schemas.microsoft.com/office/powerpoint/2010/main" val="1397584802"/>
              </p:ext>
            </p:extLst>
          </p:nvPr>
        </p:nvGraphicFramePr>
        <p:xfrm>
          <a:off x="335360" y="938338"/>
          <a:ext cx="11377264" cy="5659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21266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ilgi Yer Tutucusu 1">
            <a:extLst>
              <a:ext uri="{FF2B5EF4-FFF2-40B4-BE49-F238E27FC236}">
                <a16:creationId xmlns:a16="http://schemas.microsoft.com/office/drawing/2014/main" id="{B957D579-9DE5-4DE0-9FA9-ABEFCA96D619}"/>
              </a:ext>
            </a:extLst>
          </p:cNvPr>
          <p:cNvSpPr>
            <a:spLocks noGrp="1"/>
          </p:cNvSpPr>
          <p:nvPr>
            <p:ph type="ftr" sz="quarter" idx="11"/>
          </p:nvPr>
        </p:nvSpPr>
        <p:spPr/>
        <p:txBody>
          <a:bodyPr/>
          <a:lstStyle/>
          <a:p>
            <a:r>
              <a:rPr lang="tr-TR"/>
              <a:t>Prof. Dr. Neriman ARAL- Kaynaştırma Uygulamaları</a:t>
            </a:r>
          </a:p>
        </p:txBody>
      </p:sp>
      <p:sp>
        <p:nvSpPr>
          <p:cNvPr id="4" name="Metin kutusu 3">
            <a:extLst>
              <a:ext uri="{FF2B5EF4-FFF2-40B4-BE49-F238E27FC236}">
                <a16:creationId xmlns:a16="http://schemas.microsoft.com/office/drawing/2014/main" id="{9FF443DA-93BA-42B6-A800-54F6A233EAC3}"/>
              </a:ext>
            </a:extLst>
          </p:cNvPr>
          <p:cNvSpPr txBox="1"/>
          <p:nvPr/>
        </p:nvSpPr>
        <p:spPr>
          <a:xfrm>
            <a:off x="2135560" y="332657"/>
            <a:ext cx="5832648" cy="646331"/>
          </a:xfrm>
          <a:prstGeom prst="rect">
            <a:avLst/>
          </a:prstGeom>
          <a:solidFill>
            <a:schemeClr val="accent4">
              <a:lumMod val="20000"/>
              <a:lumOff val="80000"/>
            </a:schemeClr>
          </a:solidFill>
        </p:spPr>
        <p:txBody>
          <a:bodyPr wrap="square">
            <a:spAutoFit/>
          </a:bodyPr>
          <a:lstStyle/>
          <a:p>
            <a:pPr algn="ctr"/>
            <a:r>
              <a:rPr lang="tr-TR" sz="3600" b="1" dirty="0">
                <a:latin typeface="Comic Sans MS" panose="030F0702030302020204" pitchFamily="66" charset="0"/>
              </a:rPr>
              <a:t>Ebeveynlere Yararları</a:t>
            </a:r>
          </a:p>
        </p:txBody>
      </p:sp>
      <p:graphicFrame>
        <p:nvGraphicFramePr>
          <p:cNvPr id="5" name="Diyagram 4">
            <a:extLst>
              <a:ext uri="{FF2B5EF4-FFF2-40B4-BE49-F238E27FC236}">
                <a16:creationId xmlns:a16="http://schemas.microsoft.com/office/drawing/2014/main" id="{2DCBB659-A6B2-402E-AC3F-DE73B10013D9}"/>
              </a:ext>
            </a:extLst>
          </p:cNvPr>
          <p:cNvGraphicFramePr/>
          <p:nvPr>
            <p:extLst>
              <p:ext uri="{D42A27DB-BD31-4B8C-83A1-F6EECF244321}">
                <p14:modId xmlns:p14="http://schemas.microsoft.com/office/powerpoint/2010/main" val="1729207974"/>
              </p:ext>
            </p:extLst>
          </p:nvPr>
        </p:nvGraphicFramePr>
        <p:xfrm>
          <a:off x="551384" y="1268760"/>
          <a:ext cx="10945216" cy="50875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2439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839416" y="1916832"/>
            <a:ext cx="10441160" cy="3528392"/>
          </a:xfrm>
          <a:solidFill>
            <a:schemeClr val="accent4">
              <a:lumMod val="20000"/>
              <a:lumOff val="80000"/>
            </a:schemeClr>
          </a:solidFill>
        </p:spPr>
        <p:txBody>
          <a:bodyPr>
            <a:normAutofit fontScale="55000" lnSpcReduction="20000"/>
          </a:bodyPr>
          <a:lstStyle/>
          <a:p>
            <a:pPr fontAlgn="base">
              <a:lnSpc>
                <a:spcPct val="160000"/>
              </a:lnSpc>
              <a:spcAft>
                <a:spcPct val="0"/>
              </a:spcAft>
            </a:pPr>
            <a:r>
              <a:rPr lang="tr-TR" sz="5100" dirty="0">
                <a:latin typeface="Comic Sans MS" panose="030F0702030302020204" pitchFamily="66" charset="0"/>
                <a:cs typeface="Arial" charset="0"/>
              </a:rPr>
              <a:t>Kaynaştırmayı tanımlar.</a:t>
            </a:r>
          </a:p>
          <a:p>
            <a:pPr fontAlgn="base">
              <a:lnSpc>
                <a:spcPct val="160000"/>
              </a:lnSpc>
              <a:spcAft>
                <a:spcPct val="0"/>
              </a:spcAft>
            </a:pPr>
            <a:r>
              <a:rPr lang="tr-TR" sz="5100" dirty="0">
                <a:latin typeface="Comic Sans MS" panose="030F0702030302020204" pitchFamily="66" charset="0"/>
                <a:cs typeface="Arial" charset="0"/>
              </a:rPr>
              <a:t>Kaynaştırma uygulamalarını sıralar.</a:t>
            </a:r>
          </a:p>
          <a:p>
            <a:pPr fontAlgn="base">
              <a:lnSpc>
                <a:spcPct val="160000"/>
              </a:lnSpc>
              <a:spcAft>
                <a:spcPct val="0"/>
              </a:spcAft>
            </a:pPr>
            <a:r>
              <a:rPr lang="tr-TR" sz="5100" dirty="0">
                <a:latin typeface="Comic Sans MS" panose="030F0702030302020204" pitchFamily="66" charset="0"/>
                <a:cs typeface="Arial" charset="0"/>
              </a:rPr>
              <a:t>Kaynaştırmanın amaçlarını listeler.</a:t>
            </a:r>
          </a:p>
          <a:p>
            <a:pPr fontAlgn="base">
              <a:lnSpc>
                <a:spcPct val="160000"/>
              </a:lnSpc>
              <a:spcAft>
                <a:spcPct val="0"/>
              </a:spcAft>
            </a:pPr>
            <a:r>
              <a:rPr lang="tr-TR" sz="5100" dirty="0">
                <a:latin typeface="Comic Sans MS" panose="030F0702030302020204" pitchFamily="66" charset="0"/>
                <a:cs typeface="Arial" charset="0"/>
              </a:rPr>
              <a:t>Kaynaştırma uygulamalarının yararlarını açıklar.</a:t>
            </a:r>
          </a:p>
          <a:p>
            <a:pPr fontAlgn="base">
              <a:lnSpc>
                <a:spcPct val="160000"/>
              </a:lnSpc>
              <a:spcAft>
                <a:spcPct val="0"/>
              </a:spcAft>
            </a:pPr>
            <a:r>
              <a:rPr lang="tr-TR" sz="5100" dirty="0">
                <a:latin typeface="Comic Sans MS" panose="030F0702030302020204" pitchFamily="66" charset="0"/>
                <a:cs typeface="Arial" charset="0"/>
              </a:rPr>
              <a:t>Kaynaştırma uygulamalarının yararlarını sınıflandırır.</a:t>
            </a:r>
          </a:p>
          <a:p>
            <a:pPr fontAlgn="base">
              <a:lnSpc>
                <a:spcPct val="160000"/>
              </a:lnSpc>
              <a:spcAft>
                <a:spcPct val="0"/>
              </a:spcAft>
            </a:pPr>
            <a:endParaRPr lang="tr-TR" sz="5100" dirty="0">
              <a:latin typeface="Comic Sans MS" panose="030F0702030302020204" pitchFamily="66" charset="0"/>
              <a:cs typeface="Arial" charset="0"/>
            </a:endParaRPr>
          </a:p>
          <a:p>
            <a:pPr marL="0" indent="0" algn="ctr" fontAlgn="base">
              <a:spcAft>
                <a:spcPct val="0"/>
              </a:spcAft>
              <a:buFont typeface="Arial" charset="0"/>
              <a:buChar char="•"/>
            </a:pPr>
            <a:endParaRPr lang="tr-TR" dirty="0">
              <a:latin typeface="Comic Sans MS" panose="030F0702030302020204" pitchFamily="66" charset="0"/>
              <a:cs typeface="Arial" charset="0"/>
            </a:endParaRP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 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102644" y="1154519"/>
            <a:ext cx="7936706" cy="600164"/>
          </a:xfrm>
          <a:prstGeom prst="rect">
            <a:avLst/>
          </a:prstGeom>
          <a:noFill/>
        </p:spPr>
        <p:txBody>
          <a:bodyPr wrap="square">
            <a:spAutoFit/>
          </a:bodyPr>
          <a:lstStyle/>
          <a:p>
            <a:pPr algn="ctr"/>
            <a:r>
              <a:rPr lang="tr-TR" sz="3300" b="1" dirty="0">
                <a:latin typeface="Comic Sans MS" panose="030F0702030302020204" pitchFamily="66" charset="0"/>
              </a:rPr>
              <a:t>Kazanımlar</a:t>
            </a:r>
            <a:endParaRPr lang="tr-TR" sz="33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136524"/>
            <a:ext cx="8352928" cy="556170"/>
          </a:xfrm>
        </p:spPr>
        <p:txBody>
          <a:bodyPr>
            <a:noAutofit/>
          </a:bodyPr>
          <a:lstStyle/>
          <a:p>
            <a:r>
              <a:rPr lang="tr-TR" sz="3200" dirty="0">
                <a:latin typeface="Comic Sans MS" panose="030F0902030302020204" pitchFamily="66" charset="0"/>
              </a:rPr>
              <a:t>Kaynaklar</a:t>
            </a:r>
          </a:p>
        </p:txBody>
      </p:sp>
      <p:sp>
        <p:nvSpPr>
          <p:cNvPr id="3" name="2 İçerik Yer Tutucusu"/>
          <p:cNvSpPr>
            <a:spLocks noGrp="1"/>
          </p:cNvSpPr>
          <p:nvPr>
            <p:ph idx="1"/>
          </p:nvPr>
        </p:nvSpPr>
        <p:spPr>
          <a:xfrm>
            <a:off x="443372" y="1097372"/>
            <a:ext cx="11449272" cy="4923915"/>
          </a:xfrm>
        </p:spPr>
        <p:txBody>
          <a:bodyPr>
            <a:noAutofit/>
          </a:bodyPr>
          <a:lstStyle/>
          <a:p>
            <a:pPr>
              <a:lnSpc>
                <a:spcPct val="120000"/>
              </a:lnSpc>
              <a:spcAft>
                <a:spcPts val="600"/>
              </a:spcAft>
            </a:pPr>
            <a:r>
              <a:rPr lang="tr-TR" sz="1400" dirty="0">
                <a:latin typeface="Comic Sans MS" panose="030F0902030302020204" pitchFamily="66" charset="0"/>
              </a:rPr>
              <a:t>Aral, N. (2011). </a:t>
            </a:r>
            <a:r>
              <a:rPr lang="tr-TR" sz="1400" i="1" dirty="0">
                <a:latin typeface="Comic Sans MS" panose="030F0902030302020204" pitchFamily="66" charset="0"/>
              </a:rPr>
              <a:t>Okul öncesi eğitimde kaynaştırma. </a:t>
            </a:r>
            <a:r>
              <a:rPr lang="tr-TR" sz="1400" dirty="0">
                <a:latin typeface="Comic Sans MS" panose="030F0902030302020204" pitchFamily="66" charset="0"/>
              </a:rPr>
              <a:t>İstanbul: </a:t>
            </a:r>
            <a:r>
              <a:rPr lang="tr-TR" sz="1400" dirty="0" err="1">
                <a:latin typeface="Comic Sans MS" panose="030F0902030302020204" pitchFamily="66" charset="0"/>
              </a:rPr>
              <a:t>Morpa</a:t>
            </a:r>
            <a:r>
              <a:rPr lang="tr-TR" sz="1400" dirty="0">
                <a:latin typeface="Comic Sans MS" panose="030F0902030302020204" pitchFamily="66" charset="0"/>
              </a:rPr>
              <a:t> Yayınları.</a:t>
            </a:r>
          </a:p>
          <a:p>
            <a:pPr>
              <a:lnSpc>
                <a:spcPct val="120000"/>
              </a:lnSpc>
              <a:spcAft>
                <a:spcPts val="600"/>
              </a:spcAft>
            </a:pPr>
            <a:r>
              <a:rPr lang="tr-TR" sz="1400" dirty="0">
                <a:latin typeface="Comic Sans MS" panose="030F0902030302020204" pitchFamily="66" charset="0"/>
              </a:rPr>
              <a:t>Aral, N. ve Gürsoy, F. (2011). </a:t>
            </a:r>
            <a:r>
              <a:rPr lang="tr-TR" sz="1400" i="1" dirty="0">
                <a:latin typeface="Comic Sans MS" panose="030F0902030302020204" pitchFamily="66" charset="0"/>
              </a:rPr>
              <a:t>Özel eğitim gerektiren çocuklar ve özel eğitime giriş. </a:t>
            </a:r>
            <a:r>
              <a:rPr lang="tr-TR" sz="1400" dirty="0">
                <a:latin typeface="Comic Sans MS" panose="030F0902030302020204" pitchFamily="66" charset="0"/>
              </a:rPr>
              <a:t>İstanbul: </a:t>
            </a:r>
            <a:r>
              <a:rPr lang="tr-TR" sz="1400" dirty="0" err="1">
                <a:latin typeface="Comic Sans MS" panose="030F0902030302020204" pitchFamily="66" charset="0"/>
              </a:rPr>
              <a:t>Morpa</a:t>
            </a:r>
            <a:r>
              <a:rPr lang="tr-TR" sz="1400" dirty="0">
                <a:latin typeface="Comic Sans MS" panose="030F0902030302020204" pitchFamily="66" charset="0"/>
              </a:rPr>
              <a:t> Yayınları.</a:t>
            </a:r>
          </a:p>
          <a:p>
            <a:pPr>
              <a:lnSpc>
                <a:spcPct val="120000"/>
              </a:lnSpc>
              <a:spcAft>
                <a:spcPts val="600"/>
              </a:spcAft>
            </a:pPr>
            <a:r>
              <a:rPr lang="tr-TR" sz="1400" dirty="0">
                <a:latin typeface="Comic Sans MS" panose="030F0902030302020204" pitchFamily="66" charset="0"/>
              </a:rPr>
              <a:t>Batu, S. ve Kırcaali- İftar, G. (2011). </a:t>
            </a:r>
            <a:r>
              <a:rPr lang="tr-TR" sz="1400" i="1" dirty="0">
                <a:latin typeface="Comic Sans MS" panose="030F0902030302020204" pitchFamily="66" charset="0"/>
              </a:rPr>
              <a:t>Kaynaştırma. </a:t>
            </a:r>
            <a:r>
              <a:rPr lang="tr-TR" sz="1400" dirty="0">
                <a:latin typeface="Comic Sans MS" panose="030F0902030302020204" pitchFamily="66" charset="0"/>
              </a:rPr>
              <a:t>(6. Baskı). Ankara: Kök Yayıncılık. </a:t>
            </a:r>
          </a:p>
          <a:p>
            <a:pPr>
              <a:lnSpc>
                <a:spcPct val="120000"/>
              </a:lnSpc>
              <a:spcAft>
                <a:spcPts val="600"/>
              </a:spcAft>
            </a:pPr>
            <a:r>
              <a:rPr lang="tr-TR" sz="1400" dirty="0">
                <a:latin typeface="Comic Sans MS" panose="030F0902030302020204" pitchFamily="66" charset="0"/>
              </a:rPr>
              <a:t>Diken, İ. H. ve Batu, S. (2015). Kaynaştırmaya giriş. İ. H. Diken (Ed.) </a:t>
            </a:r>
            <a:r>
              <a:rPr lang="tr-TR" sz="1400" i="1" dirty="0">
                <a:latin typeface="Comic Sans MS" panose="030F0902030302020204" pitchFamily="66" charset="0"/>
              </a:rPr>
              <a:t>İlköğretimde kaynaştırma. </a:t>
            </a:r>
            <a:r>
              <a:rPr lang="tr-TR" sz="1400" dirty="0">
                <a:latin typeface="Comic Sans MS" panose="030F0902030302020204" pitchFamily="66" charset="0"/>
              </a:rPr>
              <a:t>İçinde (s. 2-23). Ankara: </a:t>
            </a:r>
            <a:r>
              <a:rPr lang="tr-TR" sz="1400" dirty="0" err="1">
                <a:latin typeface="Comic Sans MS" panose="030F0902030302020204" pitchFamily="66" charset="0"/>
              </a:rPr>
              <a:t>Pegem</a:t>
            </a:r>
            <a:r>
              <a:rPr lang="tr-TR" sz="1400" dirty="0">
                <a:latin typeface="Comic Sans MS" panose="030F0902030302020204" pitchFamily="66" charset="0"/>
              </a:rPr>
              <a:t> Akademi. </a:t>
            </a:r>
          </a:p>
          <a:p>
            <a:pPr>
              <a:lnSpc>
                <a:spcPct val="120000"/>
              </a:lnSpc>
              <a:spcAft>
                <a:spcPts val="600"/>
              </a:spcAft>
            </a:pPr>
            <a:r>
              <a:rPr lang="tr-TR" sz="1400" dirty="0">
                <a:latin typeface="Comic Sans MS" panose="030F0902030302020204" pitchFamily="66" charset="0"/>
              </a:rPr>
              <a:t>Kargın, T. (2012). Özel gereksinimi olan öğrencilerin yetiştirilmesi ve BEP. G. Akçamete (Ed.). </a:t>
            </a:r>
            <a:r>
              <a:rPr lang="tr-TR" sz="1400" i="1" dirty="0">
                <a:latin typeface="Comic Sans MS" panose="030F0902030302020204" pitchFamily="66" charset="0"/>
              </a:rPr>
              <a:t>Genel eğitim okullarında özel gereksinimi olan öğrenciler ve özel eğitim. </a:t>
            </a:r>
            <a:r>
              <a:rPr lang="tr-TR" sz="1400" dirty="0">
                <a:latin typeface="Comic Sans MS" panose="030F0902030302020204" pitchFamily="66" charset="0"/>
              </a:rPr>
              <a:t>İçinde (s. 77-109). Ankara: Kök Yayıncılık. </a:t>
            </a:r>
          </a:p>
          <a:p>
            <a:pPr>
              <a:spcBef>
                <a:spcPts val="600"/>
              </a:spcBef>
              <a:spcAft>
                <a:spcPts val="600"/>
              </a:spcAft>
            </a:pPr>
            <a:r>
              <a:rPr lang="tr-TR" sz="1400" dirty="0">
                <a:latin typeface="Comic Sans MS" panose="030F0902030302020204" pitchFamily="66" charset="0"/>
              </a:rPr>
              <a:t>Metin, E.N. (2018). Özel </a:t>
            </a:r>
            <a:r>
              <a:rPr lang="tr-TR" sz="1400" dirty="0" err="1">
                <a:latin typeface="Comic Sans MS" panose="030F0902030302020204" pitchFamily="66" charset="0"/>
              </a:rPr>
              <a:t>gereksinimli</a:t>
            </a:r>
            <a:r>
              <a:rPr lang="tr-TR" sz="1400" dirty="0">
                <a:latin typeface="Comic Sans MS" panose="030F0902030302020204" pitchFamily="66" charset="0"/>
              </a:rPr>
              <a:t> çocukların kaynaştırılması. E. N. Metin (Ed.). </a:t>
            </a:r>
            <a:r>
              <a:rPr lang="tr-TR" sz="1400" i="1" dirty="0">
                <a:latin typeface="Comic Sans MS" panose="030F0902030302020204" pitchFamily="66" charset="0"/>
              </a:rPr>
              <a:t>Özel </a:t>
            </a:r>
            <a:r>
              <a:rPr lang="tr-TR" sz="1400" i="1" dirty="0" err="1">
                <a:latin typeface="Comic Sans MS" panose="030F0902030302020204" pitchFamily="66" charset="0"/>
              </a:rPr>
              <a:t>gereksinimli</a:t>
            </a:r>
            <a:r>
              <a:rPr lang="tr-TR" sz="1400" i="1" dirty="0">
                <a:latin typeface="Comic Sans MS" panose="030F0902030302020204" pitchFamily="66" charset="0"/>
              </a:rPr>
              <a:t> çocuklar. </a:t>
            </a:r>
            <a:r>
              <a:rPr lang="tr-TR" sz="1400" dirty="0">
                <a:latin typeface="Comic Sans MS" panose="030F0902030302020204" pitchFamily="66" charset="0"/>
              </a:rPr>
              <a:t>İçinde (s. 439-476).        (2. Baskı). Ankara: Anı Yayıncılık. </a:t>
            </a:r>
          </a:p>
          <a:p>
            <a:pPr>
              <a:spcBef>
                <a:spcPts val="600"/>
              </a:spcBef>
              <a:spcAft>
                <a:spcPts val="600"/>
              </a:spcAft>
            </a:pPr>
            <a:r>
              <a:rPr lang="tr-TR" sz="1400" dirty="0">
                <a:latin typeface="Comic Sans MS" panose="030F0902030302020204" pitchFamily="66" charset="0"/>
              </a:rPr>
              <a:t>Özel Eğitim Hizmetleri Yönetmeliği (2006).  </a:t>
            </a:r>
            <a:r>
              <a:rPr lang="tr-TR" sz="1400" u="sng" dirty="0">
                <a:latin typeface="Comic Sans MS" panose="030F0902030302020204" pitchFamily="66" charset="0"/>
                <a:hlinkClick r:id="rId2"/>
              </a:rPr>
              <a:t>https://www.resmigazete.gov.tr/eskiler/2006/05/20060531-2.htm</a:t>
            </a:r>
            <a:r>
              <a:rPr lang="tr-TR" sz="1400" dirty="0">
                <a:latin typeface="Comic Sans MS" panose="030F0902030302020204" pitchFamily="66" charset="0"/>
              </a:rPr>
              <a:t>.                             Erişim Tarihi. 21. 09. 2020</a:t>
            </a:r>
          </a:p>
          <a:p>
            <a:pPr>
              <a:spcBef>
                <a:spcPts val="600"/>
              </a:spcBef>
              <a:spcAft>
                <a:spcPts val="600"/>
              </a:spcAft>
            </a:pPr>
            <a:r>
              <a:rPr lang="tr-TR" sz="1400" dirty="0">
                <a:latin typeface="Comic Sans MS" panose="030F0902030302020204" pitchFamily="66" charset="0"/>
              </a:rPr>
              <a:t>Özel Eğitim Hizmetleri Yönetmeliği (2018). </a:t>
            </a:r>
            <a:r>
              <a:rPr lang="tr-TR" sz="1400" u="sng" dirty="0">
                <a:latin typeface="Comic Sans MS" panose="030F0902030302020204" pitchFamily="66" charset="0"/>
                <a:hlinkClick r:id="rId3"/>
              </a:rPr>
              <a:t>https://orgm.meb.gov.tr/meb_iys_dosyalar/2018_07/09101900_ozel_egitim_hizmetleri_yonetmeligi_07072018.pdf</a:t>
            </a:r>
            <a:r>
              <a:rPr lang="tr-TR" sz="1400" dirty="0">
                <a:latin typeface="Comic Sans MS" panose="030F0902030302020204" pitchFamily="66" charset="0"/>
              </a:rPr>
              <a:t>.            </a:t>
            </a:r>
            <a:r>
              <a:rPr lang="tr-TR" sz="1400" dirty="0" err="1">
                <a:latin typeface="Comic Sans MS" panose="030F0902030302020204" pitchFamily="66" charset="0"/>
              </a:rPr>
              <a:t>ErişimTarihi</a:t>
            </a:r>
            <a:r>
              <a:rPr lang="tr-TR" sz="1400" dirty="0">
                <a:latin typeface="Comic Sans MS" panose="030F0902030302020204" pitchFamily="66" charset="0"/>
              </a:rPr>
              <a:t>. 21.09.2020</a:t>
            </a:r>
          </a:p>
          <a:p>
            <a:pPr>
              <a:spcBef>
                <a:spcPts val="600"/>
              </a:spcBef>
              <a:spcAft>
                <a:spcPts val="600"/>
              </a:spcAft>
            </a:pPr>
            <a:r>
              <a:rPr lang="tr-TR" sz="1400" dirty="0">
                <a:latin typeface="Comic Sans MS" panose="030F0902030302020204" pitchFamily="66" charset="0"/>
              </a:rPr>
              <a:t>Sucuoğlu, B. (2006). </a:t>
            </a:r>
            <a:r>
              <a:rPr lang="tr-TR" sz="1400" i="1" dirty="0">
                <a:latin typeface="Comic Sans MS" panose="030F0902030302020204" pitchFamily="66" charset="0"/>
              </a:rPr>
              <a:t>Etkili kaynaştırma uygulamaları: Yeni ilköğretim programları ve öğretmen yeterlilikleri ışığında. </a:t>
            </a:r>
            <a:r>
              <a:rPr lang="tr-TR" sz="1400" dirty="0">
                <a:latin typeface="Comic Sans MS" panose="030F0902030302020204" pitchFamily="66" charset="0"/>
              </a:rPr>
              <a:t>Ankara: Ekinoks Kitabevi.</a:t>
            </a: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73BC49-37CB-436E-B14B-C964E4F3AF63}"/>
              </a:ext>
            </a:extLst>
          </p:cNvPr>
          <p:cNvSpPr>
            <a:spLocks noGrp="1"/>
          </p:cNvSpPr>
          <p:nvPr>
            <p:ph type="title"/>
          </p:nvPr>
        </p:nvSpPr>
        <p:spPr>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graphicFrame>
        <p:nvGraphicFramePr>
          <p:cNvPr id="5" name="İçerik Yer Tutucusu 4">
            <a:extLst>
              <a:ext uri="{FF2B5EF4-FFF2-40B4-BE49-F238E27FC236}">
                <a16:creationId xmlns:a16="http://schemas.microsoft.com/office/drawing/2014/main" id="{ED2E75E3-BA31-4EB1-943E-3F73105D0162}"/>
              </a:ext>
            </a:extLst>
          </p:cNvPr>
          <p:cNvGraphicFramePr>
            <a:graphicFrameLocks noGrp="1"/>
          </p:cNvGraphicFramePr>
          <p:nvPr>
            <p:ph idx="1"/>
            <p:extLst>
              <p:ext uri="{D42A27DB-BD31-4B8C-83A1-F6EECF244321}">
                <p14:modId xmlns:p14="http://schemas.microsoft.com/office/powerpoint/2010/main" val="3171650832"/>
              </p:ext>
            </p:extLst>
          </p:nvPr>
        </p:nvGraphicFramePr>
        <p:xfrm>
          <a:off x="609600" y="1600201"/>
          <a:ext cx="11103024"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A81AC0AA-D290-4E3A-8454-8AEB8EEB8B0D}"/>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3841089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ilgi Yer Tutucusu 3">
            <a:extLst>
              <a:ext uri="{FF2B5EF4-FFF2-40B4-BE49-F238E27FC236}">
                <a16:creationId xmlns:a16="http://schemas.microsoft.com/office/drawing/2014/main" id="{FA419BED-6EF1-4604-8EA4-1650283E438F}"/>
              </a:ext>
            </a:extLst>
          </p:cNvPr>
          <p:cNvSpPr>
            <a:spLocks noGrp="1"/>
          </p:cNvSpPr>
          <p:nvPr>
            <p:ph type="ftr" sz="quarter" idx="11"/>
          </p:nvPr>
        </p:nvSpPr>
        <p:spPr/>
        <p:txBody>
          <a:bodyPr/>
          <a:lstStyle/>
          <a:p>
            <a:r>
              <a:rPr lang="tr-TR"/>
              <a:t>Prof. Dr. Neriman ARAL- Kaynaştırma Uygulamaları</a:t>
            </a:r>
          </a:p>
        </p:txBody>
      </p:sp>
      <p:sp>
        <p:nvSpPr>
          <p:cNvPr id="5" name="Açıklama Balonu: Sağ Ok 4">
            <a:extLst>
              <a:ext uri="{FF2B5EF4-FFF2-40B4-BE49-F238E27FC236}">
                <a16:creationId xmlns:a16="http://schemas.microsoft.com/office/drawing/2014/main" id="{E55D86C2-DD0B-4721-85CA-97128101694A}"/>
              </a:ext>
            </a:extLst>
          </p:cNvPr>
          <p:cNvSpPr/>
          <p:nvPr/>
        </p:nvSpPr>
        <p:spPr>
          <a:xfrm>
            <a:off x="695400" y="1470347"/>
            <a:ext cx="6840760" cy="4684417"/>
          </a:xfrm>
          <a:prstGeom prst="rightArrowCallout">
            <a:avLst/>
          </a:prstGeom>
        </p:spPr>
        <p:style>
          <a:lnRef idx="2">
            <a:schemeClr val="accent3"/>
          </a:lnRef>
          <a:fillRef idx="1">
            <a:schemeClr val="lt1"/>
          </a:fillRef>
          <a:effectRef idx="0">
            <a:schemeClr val="accent3"/>
          </a:effectRef>
          <a:fontRef idx="minor">
            <a:schemeClr val="dk1"/>
          </a:fontRef>
        </p:style>
        <p:txBody>
          <a:bodyPr rtlCol="0" anchor="ctr"/>
          <a:lstStyle/>
          <a:p>
            <a:pPr algn="ctr" fontAlgn="base">
              <a:lnSpc>
                <a:spcPct val="90000"/>
              </a:lnSpc>
              <a:spcAft>
                <a:spcPct val="0"/>
              </a:spcAft>
            </a:pPr>
            <a:r>
              <a:rPr lang="tr-TR" sz="2800" b="1" dirty="0">
                <a:solidFill>
                  <a:schemeClr val="tx1"/>
                </a:solidFill>
                <a:latin typeface="Comic Sans MS" panose="030F0702030302020204" pitchFamily="66" charset="0"/>
                <a:cs typeface="Arial" charset="0"/>
              </a:rPr>
              <a:t>Özel </a:t>
            </a:r>
            <a:r>
              <a:rPr lang="tr-TR" sz="2800" b="1" dirty="0" err="1">
                <a:solidFill>
                  <a:schemeClr val="tx1"/>
                </a:solidFill>
                <a:latin typeface="Comic Sans MS" panose="030F0702030302020204" pitchFamily="66" charset="0"/>
                <a:cs typeface="Arial" charset="0"/>
              </a:rPr>
              <a:t>gereksinimli</a:t>
            </a:r>
            <a:r>
              <a:rPr lang="tr-TR" sz="2800" b="1" dirty="0">
                <a:solidFill>
                  <a:schemeClr val="tx1"/>
                </a:solidFill>
                <a:latin typeface="Comic Sans MS" panose="030F0702030302020204" pitchFamily="66" charset="0"/>
                <a:cs typeface="Arial" charset="0"/>
              </a:rPr>
              <a:t> olan ve olmayan çocukların birlikte eğitimini vurgulayan kaynaştırma ve bütünleştirme kavramları farklı olmalarına rağmen sıklıkla birbirlerinin yerine kullanılmaktadır. </a:t>
            </a:r>
          </a:p>
        </p:txBody>
      </p:sp>
      <p:graphicFrame>
        <p:nvGraphicFramePr>
          <p:cNvPr id="9" name="İçerik Yer Tutucusu 5">
            <a:extLst>
              <a:ext uri="{FF2B5EF4-FFF2-40B4-BE49-F238E27FC236}">
                <a16:creationId xmlns:a16="http://schemas.microsoft.com/office/drawing/2014/main" id="{8E1728A0-983D-4F90-8ABF-E20D9463847A}"/>
              </a:ext>
            </a:extLst>
          </p:cNvPr>
          <p:cNvGraphicFramePr>
            <a:graphicFrameLocks/>
          </p:cNvGraphicFramePr>
          <p:nvPr>
            <p:extLst>
              <p:ext uri="{D42A27DB-BD31-4B8C-83A1-F6EECF244321}">
                <p14:modId xmlns:p14="http://schemas.microsoft.com/office/powerpoint/2010/main" val="3462695614"/>
              </p:ext>
            </p:extLst>
          </p:nvPr>
        </p:nvGraphicFramePr>
        <p:xfrm>
          <a:off x="4943872" y="1556792"/>
          <a:ext cx="6984776" cy="4597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Başlık 1">
            <a:extLst>
              <a:ext uri="{FF2B5EF4-FFF2-40B4-BE49-F238E27FC236}">
                <a16:creationId xmlns:a16="http://schemas.microsoft.com/office/drawing/2014/main" id="{A24DBD5B-2A09-6D49-81D0-042205196901}"/>
              </a:ext>
            </a:extLst>
          </p:cNvPr>
          <p:cNvSpPr>
            <a:spLocks noGrp="1"/>
          </p:cNvSpPr>
          <p:nvPr>
            <p:ph type="title"/>
          </p:nvPr>
        </p:nvSpPr>
        <p:spPr>
          <a:xfrm>
            <a:off x="609600" y="274638"/>
            <a:ext cx="10972800" cy="994122"/>
          </a:xfrm>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64572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45EEAE45-DC2E-4FE3-B3D1-6CE396A231AA}"/>
              </a:ext>
            </a:extLst>
          </p:cNvPr>
          <p:cNvGraphicFramePr>
            <a:graphicFrameLocks noGrp="1"/>
          </p:cNvGraphicFramePr>
          <p:nvPr>
            <p:ph idx="1"/>
            <p:extLst>
              <p:ext uri="{D42A27DB-BD31-4B8C-83A1-F6EECF244321}">
                <p14:modId xmlns:p14="http://schemas.microsoft.com/office/powerpoint/2010/main" val="3477385438"/>
              </p:ext>
            </p:extLst>
          </p:nvPr>
        </p:nvGraphicFramePr>
        <p:xfrm>
          <a:off x="407368" y="1"/>
          <a:ext cx="1152128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3946D1CD-CA52-4794-ACA0-9D9E931B0CAC}"/>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1014116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5AC20C46-844B-4F19-B939-E7A6AE7E1C28}"/>
              </a:ext>
            </a:extLst>
          </p:cNvPr>
          <p:cNvGraphicFramePr>
            <a:graphicFrameLocks noGrp="1"/>
          </p:cNvGraphicFramePr>
          <p:nvPr>
            <p:ph idx="1"/>
            <p:extLst>
              <p:ext uri="{D42A27DB-BD31-4B8C-83A1-F6EECF244321}">
                <p14:modId xmlns:p14="http://schemas.microsoft.com/office/powerpoint/2010/main" val="742755201"/>
              </p:ext>
            </p:extLst>
          </p:nvPr>
        </p:nvGraphicFramePr>
        <p:xfrm>
          <a:off x="739824" y="1556791"/>
          <a:ext cx="10972800" cy="41764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12FDC7CE-F8FA-4D55-B643-08282B9AC367}"/>
              </a:ext>
            </a:extLst>
          </p:cNvPr>
          <p:cNvSpPr>
            <a:spLocks noGrp="1"/>
          </p:cNvSpPr>
          <p:nvPr>
            <p:ph type="ftr" sz="quarter" idx="11"/>
          </p:nvPr>
        </p:nvSpPr>
        <p:spPr/>
        <p:txBody>
          <a:bodyPr/>
          <a:lstStyle/>
          <a:p>
            <a:r>
              <a:rPr lang="tr-TR"/>
              <a:t>Prof. Dr. Neriman ARAL- Kaynaştırma Uygulamaları</a:t>
            </a:r>
          </a:p>
        </p:txBody>
      </p:sp>
      <p:sp>
        <p:nvSpPr>
          <p:cNvPr id="6" name="Başlık 1">
            <a:extLst>
              <a:ext uri="{FF2B5EF4-FFF2-40B4-BE49-F238E27FC236}">
                <a16:creationId xmlns:a16="http://schemas.microsoft.com/office/drawing/2014/main" id="{40FD34AA-5DB3-ED4F-8A41-3EF6A9817159}"/>
              </a:ext>
            </a:extLst>
          </p:cNvPr>
          <p:cNvSpPr>
            <a:spLocks noGrp="1"/>
          </p:cNvSpPr>
          <p:nvPr>
            <p:ph type="title"/>
          </p:nvPr>
        </p:nvSpPr>
        <p:spPr>
          <a:xfrm>
            <a:off x="609600" y="274638"/>
            <a:ext cx="10972800" cy="1143000"/>
          </a:xfrm>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2477395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25AEDEB-2B53-4DC9-A647-52A41F21C62F}"/>
              </a:ext>
            </a:extLst>
          </p:cNvPr>
          <p:cNvGraphicFramePr>
            <a:graphicFrameLocks noGrp="1"/>
          </p:cNvGraphicFramePr>
          <p:nvPr>
            <p:ph idx="1"/>
            <p:extLst>
              <p:ext uri="{D42A27DB-BD31-4B8C-83A1-F6EECF244321}">
                <p14:modId xmlns:p14="http://schemas.microsoft.com/office/powerpoint/2010/main" val="2740847618"/>
              </p:ext>
            </p:extLst>
          </p:nvPr>
        </p:nvGraphicFramePr>
        <p:xfrm>
          <a:off x="371364" y="1385900"/>
          <a:ext cx="11269252" cy="4851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A948B89E-764B-4EAD-8259-DFFE7AF6D2AE}"/>
              </a:ext>
            </a:extLst>
          </p:cNvPr>
          <p:cNvSpPr>
            <a:spLocks noGrp="1"/>
          </p:cNvSpPr>
          <p:nvPr>
            <p:ph type="ftr" sz="quarter" idx="11"/>
          </p:nvPr>
        </p:nvSpPr>
        <p:spPr/>
        <p:txBody>
          <a:bodyPr/>
          <a:lstStyle/>
          <a:p>
            <a:r>
              <a:rPr lang="tr-TR"/>
              <a:t>Prof. Dr. Neriman ARAL- Kaynaştırma Uygulamaları</a:t>
            </a:r>
          </a:p>
        </p:txBody>
      </p:sp>
      <p:sp>
        <p:nvSpPr>
          <p:cNvPr id="6" name="Başlık 1">
            <a:extLst>
              <a:ext uri="{FF2B5EF4-FFF2-40B4-BE49-F238E27FC236}">
                <a16:creationId xmlns:a16="http://schemas.microsoft.com/office/drawing/2014/main" id="{3CEE75BC-D0A2-5D40-9117-CC7B89461D8A}"/>
              </a:ext>
            </a:extLst>
          </p:cNvPr>
          <p:cNvSpPr>
            <a:spLocks noGrp="1"/>
          </p:cNvSpPr>
          <p:nvPr>
            <p:ph type="title"/>
          </p:nvPr>
        </p:nvSpPr>
        <p:spPr>
          <a:xfrm>
            <a:off x="191344" y="0"/>
            <a:ext cx="11449272" cy="1143000"/>
          </a:xfrm>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662068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065462410"/>
              </p:ext>
            </p:extLst>
          </p:nvPr>
        </p:nvGraphicFramePr>
        <p:xfrm>
          <a:off x="479376" y="1628800"/>
          <a:ext cx="11377264"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a:t>Prof. Dr. Neriman ARAL- Kaynaştırma Uygulamaları</a:t>
            </a:r>
          </a:p>
        </p:txBody>
      </p:sp>
      <p:sp>
        <p:nvSpPr>
          <p:cNvPr id="6" name="Başlık 1">
            <a:extLst>
              <a:ext uri="{FF2B5EF4-FFF2-40B4-BE49-F238E27FC236}">
                <a16:creationId xmlns:a16="http://schemas.microsoft.com/office/drawing/2014/main" id="{41DC9C43-2795-324A-8D15-63C15A258737}"/>
              </a:ext>
            </a:extLst>
          </p:cNvPr>
          <p:cNvSpPr>
            <a:spLocks noGrp="1"/>
          </p:cNvSpPr>
          <p:nvPr>
            <p:ph type="title"/>
          </p:nvPr>
        </p:nvSpPr>
        <p:spPr>
          <a:xfrm>
            <a:off x="191344" y="0"/>
            <a:ext cx="11449272" cy="1143000"/>
          </a:xfrm>
          <a:solidFill>
            <a:schemeClr val="accent6">
              <a:lumMod val="60000"/>
              <a:lumOff val="40000"/>
            </a:schemeClr>
          </a:solidFill>
        </p:spPr>
        <p:txBody>
          <a:bodyPr>
            <a:normAutofit/>
          </a:bodyPr>
          <a:lstStyle/>
          <a:p>
            <a:r>
              <a:rPr lang="tr-TR" b="1" dirty="0">
                <a:latin typeface="Comic Sans MS" panose="030F0702030302020204" pitchFamily="66" charset="0"/>
                <a:cs typeface="Arial" charset="0"/>
              </a:rPr>
              <a:t>Kaynaştırmanın Tanımı ve Önemi</a:t>
            </a:r>
            <a:endParaRPr lang="tr-TR" dirty="0">
              <a:latin typeface="Comic Sans MS" panose="030F0702030302020204" pitchFamily="66" charset="0"/>
            </a:endParaRPr>
          </a:p>
        </p:txBody>
      </p:sp>
    </p:spTree>
    <p:extLst>
      <p:ext uri="{BB962C8B-B14F-4D97-AF65-F5344CB8AC3E}">
        <p14:creationId xmlns:p14="http://schemas.microsoft.com/office/powerpoint/2010/main" val="118179262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1862</Words>
  <Application>Microsoft Macintosh PowerPoint</Application>
  <PresentationFormat>Geniş ekran</PresentationFormat>
  <Paragraphs>161</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Calibri</vt:lpstr>
      <vt:lpstr>Comic Sans MS</vt:lpstr>
      <vt:lpstr>Ofis Teması</vt:lpstr>
      <vt:lpstr>KAYNAŞTIRMA</vt:lpstr>
      <vt:lpstr>SUNU AKIŞI</vt:lpstr>
      <vt:lpstr>PowerPoint Sunusu</vt:lpstr>
      <vt:lpstr>Kaynaştırmanın Tanımı ve Önemi</vt:lpstr>
      <vt:lpstr>Kaynaştırmanın Tanımı ve Önemi</vt:lpstr>
      <vt:lpstr>PowerPoint Sunusu</vt:lpstr>
      <vt:lpstr>Kaynaştırmanın Tanımı ve Önemi</vt:lpstr>
      <vt:lpstr>Kaynaştırmanın Tanımı ve Önemi</vt:lpstr>
      <vt:lpstr>Kaynaştırmanın Tanımı ve Önemi</vt:lpstr>
      <vt:lpstr>Kaynaştırmanın Tanımı ve Önemi</vt:lpstr>
      <vt:lpstr> </vt:lpstr>
      <vt:lpstr>Bu tanımlar incelendiğinde </vt:lpstr>
      <vt:lpstr>Bu tanımlar incelendiğinde </vt:lpstr>
      <vt:lpstr>PowerPoint Sunusu</vt:lpstr>
      <vt:lpstr>PowerPoint Sunusu</vt:lpstr>
      <vt:lpstr>PowerPoint Sunusu</vt:lpstr>
      <vt:lpstr>PowerPoint Sunusu</vt:lpstr>
      <vt:lpstr>PowerPoint Sunusu</vt:lpstr>
      <vt:lpstr>Kaynaştırma ile ilgili Kavramlar</vt:lpstr>
      <vt:lpstr>Kaynaştırma ile ilgili Kavramlar</vt:lpstr>
      <vt:lpstr>PowerPoint Sunusu</vt:lpstr>
      <vt:lpstr>Kaynaştırmanın Amaçları</vt:lpstr>
      <vt:lpstr>Kaynaştırmanın Amaçları</vt:lpstr>
      <vt:lpstr>Kaynaştırmanın Amaçları</vt:lpstr>
      <vt:lpstr>Kaynaştırma Eğitiminin Yararları</vt:lpstr>
      <vt:lpstr>PowerPoint Sunusu</vt:lpstr>
      <vt:lpstr>PowerPoint Sunusu</vt:lpstr>
      <vt:lpstr>PowerPoint Sunusu</vt:lpstr>
      <vt:lpstr>PowerPoint Sunusu</vt:lpstr>
      <vt:lpstr>Kaynaklar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53</cp:revision>
  <dcterms:created xsi:type="dcterms:W3CDTF">2017-01-09T09:12:44Z</dcterms:created>
  <dcterms:modified xsi:type="dcterms:W3CDTF">2020-12-06T16:05:35Z</dcterms:modified>
</cp:coreProperties>
</file>