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</a:t>
            </a:r>
            <a:r>
              <a:rPr lang="en-US" b="1" dirty="0" smtClean="0"/>
              <a:t>301 PETROGRAFİ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68012" y="236130"/>
            <a:ext cx="8403021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Petrografi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nedir?</a:t>
            </a: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Petro; kaya,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graph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bilim </a:t>
            </a: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Sözcük anlamı olarak kaya bilimi olarak ifade edilen, konusu kayaların mineralojik ve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dokusal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özelliğini inceleyen bir yerbilimi dalıdır. Kayaların, mineralojik bileşimlerini, yapısal ve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dokusal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özelliklerini inceleyen, kayaları oluşum koşullarına / şekillerine, kimyasal ve mineralojik bileşimlerine ve yapı/doku ilişkilerine göre tanımlamaya ve adlandırmaya çalışan bir bilim dalıdır.</a:t>
            </a: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tr-T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tr-T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Yer kabuğunun şekli</a:t>
            </a: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028" name="Resim 2" descr="http://www.konuanlatimi.gen.tr/wp-content/uploads/2013/01/1_icved%C4%B1skuvve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482" y="2129844"/>
            <a:ext cx="3799489" cy="3560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450427" y="3910177"/>
            <a:ext cx="840302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2175028"/>
            <a:ext cx="10515600" cy="885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3200" b="1" dirty="0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tr-TR" sz="3200" b="1" dirty="0"/>
          </a:p>
        </p:txBody>
      </p:sp>
      <p:pic>
        <p:nvPicPr>
          <p:cNvPr id="6" name="Resim 4" descr="C:\Users\YBM\Desktop\gş\kay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48" y="126125"/>
            <a:ext cx="11493062" cy="64796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sz="3600" b="1" dirty="0" err="1"/>
              <a:t>Okyanusal</a:t>
            </a:r>
            <a:r>
              <a:rPr lang="tr-TR" sz="3600" b="1" dirty="0"/>
              <a:t> Kabuk ve Üst Manto Yapısı </a:t>
            </a:r>
            <a:r>
              <a:rPr lang="tr-TR" sz="3600" b="1" dirty="0" smtClean="0"/>
              <a:t>(</a:t>
            </a:r>
            <a:r>
              <a:rPr lang="tr-TR" sz="3600" b="1" dirty="0" err="1" smtClean="0"/>
              <a:t>Ofiyolit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istifi</a:t>
            </a:r>
            <a:r>
              <a:rPr lang="en-US" sz="3600" b="1" dirty="0" smtClean="0"/>
              <a:t>)</a:t>
            </a:r>
            <a:r>
              <a:rPr lang="tr-TR" sz="3600" dirty="0"/>
              <a:t/>
            </a:r>
            <a:br>
              <a:rPr lang="tr-TR" sz="3600" dirty="0"/>
            </a:br>
            <a:endParaRPr lang="tr-TR" sz="3600" dirty="0"/>
          </a:p>
        </p:txBody>
      </p:sp>
      <p:pic>
        <p:nvPicPr>
          <p:cNvPr id="4" name="Resim 39" descr="C:\Users\YBM\Desktop\gş\Untitled-2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8676" y="1825624"/>
            <a:ext cx="4196593" cy="48431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2141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79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JEM 301 PETROGRAFİ</vt:lpstr>
      <vt:lpstr>PowerPoint Presentation</vt:lpstr>
      <vt:lpstr>PowerPoint Presentation</vt:lpstr>
      <vt:lpstr>Okyanusal Kabuk ve Üst Manto Yapısı (Ofiyolit istifi)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12</cp:revision>
  <dcterms:created xsi:type="dcterms:W3CDTF">2018-02-08T13:34:19Z</dcterms:created>
  <dcterms:modified xsi:type="dcterms:W3CDTF">2018-02-10T12:56:36Z</dcterms:modified>
</cp:coreProperties>
</file>